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3"/>
  </p:notesMasterIdLst>
  <p:sldIdLst>
    <p:sldId id="257" r:id="rId5"/>
    <p:sldId id="3354" r:id="rId6"/>
    <p:sldId id="3382" r:id="rId7"/>
    <p:sldId id="4108" r:id="rId8"/>
    <p:sldId id="3326" r:id="rId9"/>
    <p:sldId id="3386" r:id="rId10"/>
    <p:sldId id="322" r:id="rId11"/>
    <p:sldId id="3329" r:id="rId12"/>
    <p:sldId id="3378" r:id="rId13"/>
    <p:sldId id="3381" r:id="rId14"/>
    <p:sldId id="3373" r:id="rId15"/>
    <p:sldId id="3387" r:id="rId16"/>
    <p:sldId id="4109" r:id="rId17"/>
    <p:sldId id="3465" r:id="rId18"/>
    <p:sldId id="3317" r:id="rId19"/>
    <p:sldId id="3466" r:id="rId20"/>
    <p:sldId id="3519" r:id="rId21"/>
    <p:sldId id="3334" r:id="rId22"/>
    <p:sldId id="299" r:id="rId23"/>
    <p:sldId id="3375" r:id="rId24"/>
    <p:sldId id="3468" r:id="rId25"/>
    <p:sldId id="3312" r:id="rId26"/>
    <p:sldId id="3379" r:id="rId27"/>
    <p:sldId id="3376" r:id="rId28"/>
    <p:sldId id="3335" r:id="rId29"/>
    <p:sldId id="374" r:id="rId30"/>
    <p:sldId id="3311" r:id="rId31"/>
    <p:sldId id="267" r:id="rId32"/>
    <p:sldId id="263" r:id="rId33"/>
    <p:sldId id="3377" r:id="rId34"/>
    <p:sldId id="280" r:id="rId35"/>
    <p:sldId id="272" r:id="rId36"/>
    <p:sldId id="3316" r:id="rId37"/>
    <p:sldId id="3330" r:id="rId38"/>
    <p:sldId id="279" r:id="rId39"/>
    <p:sldId id="287" r:id="rId40"/>
    <p:sldId id="288" r:id="rId41"/>
    <p:sldId id="360" r:id="rId4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F53"/>
    <a:srgbClr val="B2B4B3"/>
    <a:srgbClr val="3DB7E4"/>
    <a:srgbClr val="92D400"/>
    <a:srgbClr val="5A24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F6B3C5-4DC6-4BFF-96E6-FBA34BD1334D}" v="1" dt="2021-08-10T14:09:34.3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9" autoAdjust="0"/>
    <p:restoredTop sz="68273" autoAdjust="0"/>
  </p:normalViewPr>
  <p:slideViewPr>
    <p:cSldViewPr snapToGrid="0" snapToObjects="1">
      <p:cViewPr varScale="1">
        <p:scale>
          <a:sx n="78" d="100"/>
          <a:sy n="78" d="100"/>
        </p:scale>
        <p:origin x="2586"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85" d="100"/>
          <a:sy n="85" d="100"/>
        </p:scale>
        <p:origin x="3846"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Cash" userId="f422e127-1003-4e64-82c1-f4d6bd064887" providerId="ADAL" clId="{4CF6B3C5-4DC6-4BFF-96E6-FBA34BD1334D}"/>
    <pc:docChg chg="undo custSel addSld modSld">
      <pc:chgData name="Michael Cash" userId="f422e127-1003-4e64-82c1-f4d6bd064887" providerId="ADAL" clId="{4CF6B3C5-4DC6-4BFF-96E6-FBA34BD1334D}" dt="2021-08-16T17:25:10.062" v="879" actId="478"/>
      <pc:docMkLst>
        <pc:docMk/>
      </pc:docMkLst>
      <pc:sldChg chg="modSp mod">
        <pc:chgData name="Michael Cash" userId="f422e127-1003-4e64-82c1-f4d6bd064887" providerId="ADAL" clId="{4CF6B3C5-4DC6-4BFF-96E6-FBA34BD1334D}" dt="2021-07-08T19:09:40.308" v="443" actId="20577"/>
        <pc:sldMkLst>
          <pc:docMk/>
          <pc:sldMk cId="292429000" sldId="257"/>
        </pc:sldMkLst>
        <pc:spChg chg="mod">
          <ac:chgData name="Michael Cash" userId="f422e127-1003-4e64-82c1-f4d6bd064887" providerId="ADAL" clId="{4CF6B3C5-4DC6-4BFF-96E6-FBA34BD1334D}" dt="2021-07-08T19:09:40.308" v="443" actId="20577"/>
          <ac:spMkLst>
            <pc:docMk/>
            <pc:sldMk cId="292429000" sldId="257"/>
            <ac:spMk id="2" creationId="{C8EF6535-D6FD-4657-910C-D4A40D4B6B09}"/>
          </ac:spMkLst>
        </pc:spChg>
      </pc:sldChg>
      <pc:sldChg chg="modSp mod">
        <pc:chgData name="Michael Cash" userId="f422e127-1003-4e64-82c1-f4d6bd064887" providerId="ADAL" clId="{4CF6B3C5-4DC6-4BFF-96E6-FBA34BD1334D}" dt="2021-08-10T14:24:39.947" v="833" actId="20577"/>
        <pc:sldMkLst>
          <pc:docMk/>
          <pc:sldMk cId="3927868750" sldId="267"/>
        </pc:sldMkLst>
        <pc:spChg chg="mod">
          <ac:chgData name="Michael Cash" userId="f422e127-1003-4e64-82c1-f4d6bd064887" providerId="ADAL" clId="{4CF6B3C5-4DC6-4BFF-96E6-FBA34BD1334D}" dt="2021-08-10T14:24:39.947" v="833" actId="20577"/>
          <ac:spMkLst>
            <pc:docMk/>
            <pc:sldMk cId="3927868750" sldId="267"/>
            <ac:spMk id="12" creationId="{D7DB8A0B-4646-4601-A381-84D5CCD6C53F}"/>
          </ac:spMkLst>
        </pc:spChg>
      </pc:sldChg>
      <pc:sldChg chg="addSp delSp modSp mod">
        <pc:chgData name="Michael Cash" userId="f422e127-1003-4e64-82c1-f4d6bd064887" providerId="ADAL" clId="{4CF6B3C5-4DC6-4BFF-96E6-FBA34BD1334D}" dt="2021-08-10T14:10:22.073" v="832" actId="1076"/>
        <pc:sldMkLst>
          <pc:docMk/>
          <pc:sldMk cId="3863033170" sldId="3326"/>
        </pc:sldMkLst>
        <pc:spChg chg="del">
          <ac:chgData name="Michael Cash" userId="f422e127-1003-4e64-82c1-f4d6bd064887" providerId="ADAL" clId="{4CF6B3C5-4DC6-4BFF-96E6-FBA34BD1334D}" dt="2021-08-10T14:09:16.188" v="743" actId="478"/>
          <ac:spMkLst>
            <pc:docMk/>
            <pc:sldMk cId="3863033170" sldId="3326"/>
            <ac:spMk id="134" creationId="{0F9B8146-F37D-46CF-BAD4-9B233BC7F9C5}"/>
          </ac:spMkLst>
        </pc:spChg>
        <pc:spChg chg="add mod">
          <ac:chgData name="Michael Cash" userId="f422e127-1003-4e64-82c1-f4d6bd064887" providerId="ADAL" clId="{4CF6B3C5-4DC6-4BFF-96E6-FBA34BD1334D}" dt="2021-08-10T14:09:34.294" v="748" actId="20577"/>
          <ac:spMkLst>
            <pc:docMk/>
            <pc:sldMk cId="3863033170" sldId="3326"/>
            <ac:spMk id="135" creationId="{E12A79F4-87E6-472C-85A1-A663BE1CC88D}"/>
          </ac:spMkLst>
        </pc:spChg>
        <pc:spChg chg="mod">
          <ac:chgData name="Michael Cash" userId="f422e127-1003-4e64-82c1-f4d6bd064887" providerId="ADAL" clId="{4CF6B3C5-4DC6-4BFF-96E6-FBA34BD1334D}" dt="2021-08-10T14:03:27.367" v="702" actId="20577"/>
          <ac:spMkLst>
            <pc:docMk/>
            <pc:sldMk cId="3863033170" sldId="3326"/>
            <ac:spMk id="148" creationId="{D0F263C8-083A-4553-BE8F-27EFD7B3943A}"/>
          </ac:spMkLst>
        </pc:spChg>
        <pc:spChg chg="mod">
          <ac:chgData name="Michael Cash" userId="f422e127-1003-4e64-82c1-f4d6bd064887" providerId="ADAL" clId="{4CF6B3C5-4DC6-4BFF-96E6-FBA34BD1334D}" dt="2021-08-10T14:04:50.766" v="712" actId="20577"/>
          <ac:spMkLst>
            <pc:docMk/>
            <pc:sldMk cId="3863033170" sldId="3326"/>
            <ac:spMk id="152" creationId="{71BAC8B9-9F87-43E4-8740-B58A7E03A7FC}"/>
          </ac:spMkLst>
        </pc:spChg>
        <pc:spChg chg="mod">
          <ac:chgData name="Michael Cash" userId="f422e127-1003-4e64-82c1-f4d6bd064887" providerId="ADAL" clId="{4CF6B3C5-4DC6-4BFF-96E6-FBA34BD1334D}" dt="2021-08-10T14:05:53.640" v="722" actId="20577"/>
          <ac:spMkLst>
            <pc:docMk/>
            <pc:sldMk cId="3863033170" sldId="3326"/>
            <ac:spMk id="153" creationId="{29920BFE-A870-458E-804C-280352F9F966}"/>
          </ac:spMkLst>
        </pc:spChg>
        <pc:spChg chg="mod">
          <ac:chgData name="Michael Cash" userId="f422e127-1003-4e64-82c1-f4d6bd064887" providerId="ADAL" clId="{4CF6B3C5-4DC6-4BFF-96E6-FBA34BD1334D}" dt="2021-08-10T14:01:12.875" v="580" actId="20577"/>
          <ac:spMkLst>
            <pc:docMk/>
            <pc:sldMk cId="3863033170" sldId="3326"/>
            <ac:spMk id="154" creationId="{924B8BED-41F5-4D1E-875E-D395C4EDD24A}"/>
          </ac:spMkLst>
        </pc:spChg>
        <pc:spChg chg="mod">
          <ac:chgData name="Michael Cash" userId="f422e127-1003-4e64-82c1-f4d6bd064887" providerId="ADAL" clId="{4CF6B3C5-4DC6-4BFF-96E6-FBA34BD1334D}" dt="2021-08-10T14:07:56.366" v="741" actId="552"/>
          <ac:spMkLst>
            <pc:docMk/>
            <pc:sldMk cId="3863033170" sldId="3326"/>
            <ac:spMk id="155" creationId="{0A5CF8D5-E4A0-4D3C-8CFF-F767F2841644}"/>
          </ac:spMkLst>
        </pc:spChg>
        <pc:spChg chg="mod">
          <ac:chgData name="Michael Cash" userId="f422e127-1003-4e64-82c1-f4d6bd064887" providerId="ADAL" clId="{4CF6B3C5-4DC6-4BFF-96E6-FBA34BD1334D}" dt="2021-08-10T14:07:59.059" v="742" actId="465"/>
          <ac:spMkLst>
            <pc:docMk/>
            <pc:sldMk cId="3863033170" sldId="3326"/>
            <ac:spMk id="156" creationId="{CCF0A7E3-0563-421E-BAA8-C00F4A108592}"/>
          </ac:spMkLst>
        </pc:spChg>
        <pc:spChg chg="mod">
          <ac:chgData name="Michael Cash" userId="f422e127-1003-4e64-82c1-f4d6bd064887" providerId="ADAL" clId="{4CF6B3C5-4DC6-4BFF-96E6-FBA34BD1334D}" dt="2021-08-10T14:07:59.059" v="742" actId="465"/>
          <ac:spMkLst>
            <pc:docMk/>
            <pc:sldMk cId="3863033170" sldId="3326"/>
            <ac:spMk id="157" creationId="{6231529D-1410-4CE9-B11C-44D3F53ADD04}"/>
          </ac:spMkLst>
        </pc:spChg>
        <pc:spChg chg="mod">
          <ac:chgData name="Michael Cash" userId="f422e127-1003-4e64-82c1-f4d6bd064887" providerId="ADAL" clId="{4CF6B3C5-4DC6-4BFF-96E6-FBA34BD1334D}" dt="2021-08-10T14:07:56.366" v="741" actId="552"/>
          <ac:spMkLst>
            <pc:docMk/>
            <pc:sldMk cId="3863033170" sldId="3326"/>
            <ac:spMk id="158" creationId="{DCF355BE-8E46-4E22-A409-B4BE3131017E}"/>
          </ac:spMkLst>
        </pc:spChg>
        <pc:spChg chg="mod">
          <ac:chgData name="Michael Cash" userId="f422e127-1003-4e64-82c1-f4d6bd064887" providerId="ADAL" clId="{4CF6B3C5-4DC6-4BFF-96E6-FBA34BD1334D}" dt="2021-08-10T14:10:22.073" v="832" actId="1076"/>
          <ac:spMkLst>
            <pc:docMk/>
            <pc:sldMk cId="3863033170" sldId="3326"/>
            <ac:spMk id="161" creationId="{7E87EEE9-1C53-4B1D-AD25-68440D554149}"/>
          </ac:spMkLst>
        </pc:spChg>
      </pc:sldChg>
      <pc:sldChg chg="modSp mod modNotesTx">
        <pc:chgData name="Michael Cash" userId="f422e127-1003-4e64-82c1-f4d6bd064887" providerId="ADAL" clId="{4CF6B3C5-4DC6-4BFF-96E6-FBA34BD1334D}" dt="2021-08-10T14:34:32.890" v="872" actId="1076"/>
        <pc:sldMkLst>
          <pc:docMk/>
          <pc:sldMk cId="1617497730" sldId="3329"/>
        </pc:sldMkLst>
        <pc:spChg chg="mod">
          <ac:chgData name="Michael Cash" userId="f422e127-1003-4e64-82c1-f4d6bd064887" providerId="ADAL" clId="{4CF6B3C5-4DC6-4BFF-96E6-FBA34BD1334D}" dt="2021-08-02T14:34:55.678" v="452" actId="20577"/>
          <ac:spMkLst>
            <pc:docMk/>
            <pc:sldMk cId="1617497730" sldId="3329"/>
            <ac:spMk id="50" creationId="{E0027504-502A-449C-9709-4FE7B5F1AC48}"/>
          </ac:spMkLst>
        </pc:spChg>
        <pc:spChg chg="mod">
          <ac:chgData name="Michael Cash" userId="f422e127-1003-4e64-82c1-f4d6bd064887" providerId="ADAL" clId="{4CF6B3C5-4DC6-4BFF-96E6-FBA34BD1334D}" dt="2021-08-02T14:39:49.513" v="461" actId="20577"/>
          <ac:spMkLst>
            <pc:docMk/>
            <pc:sldMk cId="1617497730" sldId="3329"/>
            <ac:spMk id="59" creationId="{7F975ECC-EDE9-42C9-808B-0E5E2BA16507}"/>
          </ac:spMkLst>
        </pc:spChg>
        <pc:spChg chg="mod">
          <ac:chgData name="Michael Cash" userId="f422e127-1003-4e64-82c1-f4d6bd064887" providerId="ADAL" clId="{4CF6B3C5-4DC6-4BFF-96E6-FBA34BD1334D}" dt="2021-08-02T14:42:23.721" v="494" actId="20577"/>
          <ac:spMkLst>
            <pc:docMk/>
            <pc:sldMk cId="1617497730" sldId="3329"/>
            <ac:spMk id="67" creationId="{E779D05B-A0E2-46D5-97D3-2CF635CB6C36}"/>
          </ac:spMkLst>
        </pc:spChg>
        <pc:spChg chg="mod">
          <ac:chgData name="Michael Cash" userId="f422e127-1003-4e64-82c1-f4d6bd064887" providerId="ADAL" clId="{4CF6B3C5-4DC6-4BFF-96E6-FBA34BD1334D}" dt="2021-07-06T13:52:46.901" v="12" actId="20577"/>
          <ac:spMkLst>
            <pc:docMk/>
            <pc:sldMk cId="1617497730" sldId="3329"/>
            <ac:spMk id="69" creationId="{C5568CCC-2618-40B6-A4EA-D0B8D834410C}"/>
          </ac:spMkLst>
        </pc:spChg>
        <pc:spChg chg="mod">
          <ac:chgData name="Michael Cash" userId="f422e127-1003-4e64-82c1-f4d6bd064887" providerId="ADAL" clId="{4CF6B3C5-4DC6-4BFF-96E6-FBA34BD1334D}" dt="2021-08-02T14:45:37.791" v="527" actId="20577"/>
          <ac:spMkLst>
            <pc:docMk/>
            <pc:sldMk cId="1617497730" sldId="3329"/>
            <ac:spMk id="71" creationId="{F5437E20-DFA6-4850-9BD8-0A4FD38D3B39}"/>
          </ac:spMkLst>
        </pc:spChg>
        <pc:spChg chg="mod">
          <ac:chgData name="Michael Cash" userId="f422e127-1003-4e64-82c1-f4d6bd064887" providerId="ADAL" clId="{4CF6B3C5-4DC6-4BFF-96E6-FBA34BD1334D}" dt="2021-08-10T14:34:26.489" v="871" actId="20577"/>
          <ac:spMkLst>
            <pc:docMk/>
            <pc:sldMk cId="1617497730" sldId="3329"/>
            <ac:spMk id="75" creationId="{A4D611B2-AFC9-43ED-9F94-065063BABAA8}"/>
          </ac:spMkLst>
        </pc:spChg>
        <pc:grpChg chg="mod">
          <ac:chgData name="Michael Cash" userId="f422e127-1003-4e64-82c1-f4d6bd064887" providerId="ADAL" clId="{4CF6B3C5-4DC6-4BFF-96E6-FBA34BD1334D}" dt="2021-08-10T14:34:32.890" v="872" actId="1076"/>
          <ac:grpSpMkLst>
            <pc:docMk/>
            <pc:sldMk cId="1617497730" sldId="3329"/>
            <ac:grpSpMk id="2" creationId="{15FC5104-9A8E-4648-843F-2932C91C6C8B}"/>
          </ac:grpSpMkLst>
        </pc:grpChg>
      </pc:sldChg>
      <pc:sldChg chg="modSp mod">
        <pc:chgData name="Michael Cash" userId="f422e127-1003-4e64-82c1-f4d6bd064887" providerId="ADAL" clId="{4CF6B3C5-4DC6-4BFF-96E6-FBA34BD1334D}" dt="2021-08-16T17:24:37.077" v="878" actId="20577"/>
        <pc:sldMkLst>
          <pc:docMk/>
          <pc:sldMk cId="3010930615" sldId="3354"/>
        </pc:sldMkLst>
        <pc:spChg chg="mod">
          <ac:chgData name="Michael Cash" userId="f422e127-1003-4e64-82c1-f4d6bd064887" providerId="ADAL" clId="{4CF6B3C5-4DC6-4BFF-96E6-FBA34BD1334D}" dt="2021-08-16T17:24:37.077" v="878" actId="20577"/>
          <ac:spMkLst>
            <pc:docMk/>
            <pc:sldMk cId="3010930615" sldId="3354"/>
            <ac:spMk id="16" creationId="{57A9006D-9130-1E4E-9BCB-9B466D13EEEE}"/>
          </ac:spMkLst>
        </pc:spChg>
        <pc:spChg chg="mod">
          <ac:chgData name="Michael Cash" userId="f422e127-1003-4e64-82c1-f4d6bd064887" providerId="ADAL" clId="{4CF6B3C5-4DC6-4BFF-96E6-FBA34BD1334D}" dt="2021-08-05T15:26:38.315" v="556" actId="1076"/>
          <ac:spMkLst>
            <pc:docMk/>
            <pc:sldMk cId="3010930615" sldId="3354"/>
            <ac:spMk id="19" creationId="{5DCFD89A-6769-9844-BEB1-765488F6BD29}"/>
          </ac:spMkLst>
        </pc:spChg>
        <pc:spChg chg="mod">
          <ac:chgData name="Michael Cash" userId="f422e127-1003-4e64-82c1-f4d6bd064887" providerId="ADAL" clId="{4CF6B3C5-4DC6-4BFF-96E6-FBA34BD1334D}" dt="2021-08-05T15:26:30.291" v="554" actId="1076"/>
          <ac:spMkLst>
            <pc:docMk/>
            <pc:sldMk cId="3010930615" sldId="3354"/>
            <ac:spMk id="22" creationId="{5F49052D-848B-994C-896A-1E934C97EB86}"/>
          </ac:spMkLst>
        </pc:spChg>
        <pc:spChg chg="mod">
          <ac:chgData name="Michael Cash" userId="f422e127-1003-4e64-82c1-f4d6bd064887" providerId="ADAL" clId="{4CF6B3C5-4DC6-4BFF-96E6-FBA34BD1334D}" dt="2021-08-05T15:26:35.081" v="555" actId="1076"/>
          <ac:spMkLst>
            <pc:docMk/>
            <pc:sldMk cId="3010930615" sldId="3354"/>
            <ac:spMk id="25" creationId="{DDD24781-0F52-4B44-BE07-602F7E243425}"/>
          </ac:spMkLst>
        </pc:spChg>
      </pc:sldChg>
      <pc:sldChg chg="modSp mod">
        <pc:chgData name="Michael Cash" userId="f422e127-1003-4e64-82c1-f4d6bd064887" providerId="ADAL" clId="{4CF6B3C5-4DC6-4BFF-96E6-FBA34BD1334D}" dt="2021-08-09T19:12:42.327" v="576" actId="20577"/>
        <pc:sldMkLst>
          <pc:docMk/>
          <pc:sldMk cId="523997409" sldId="3373"/>
        </pc:sldMkLst>
        <pc:spChg chg="mod">
          <ac:chgData name="Michael Cash" userId="f422e127-1003-4e64-82c1-f4d6bd064887" providerId="ADAL" clId="{4CF6B3C5-4DC6-4BFF-96E6-FBA34BD1334D}" dt="2021-08-09T19:12:42.327" v="576" actId="20577"/>
          <ac:spMkLst>
            <pc:docMk/>
            <pc:sldMk cId="523997409" sldId="3373"/>
            <ac:spMk id="100" creationId="{4B7EBB06-1A62-DA40-AC38-87F642785076}"/>
          </ac:spMkLst>
        </pc:spChg>
      </pc:sldChg>
      <pc:sldChg chg="delSp mod">
        <pc:chgData name="Michael Cash" userId="f422e127-1003-4e64-82c1-f4d6bd064887" providerId="ADAL" clId="{4CF6B3C5-4DC6-4BFF-96E6-FBA34BD1334D}" dt="2021-08-16T17:25:10.062" v="879" actId="478"/>
        <pc:sldMkLst>
          <pc:docMk/>
          <pc:sldMk cId="997913079" sldId="3378"/>
        </pc:sldMkLst>
        <pc:picChg chg="del">
          <ac:chgData name="Michael Cash" userId="f422e127-1003-4e64-82c1-f4d6bd064887" providerId="ADAL" clId="{4CF6B3C5-4DC6-4BFF-96E6-FBA34BD1334D}" dt="2021-08-16T17:25:10.062" v="879" actId="478"/>
          <ac:picMkLst>
            <pc:docMk/>
            <pc:sldMk cId="997913079" sldId="3378"/>
            <ac:picMk id="8" creationId="{754853DA-3F04-45ED-B8D2-4706A3697319}"/>
          </ac:picMkLst>
        </pc:picChg>
      </pc:sldChg>
      <pc:sldChg chg="modSp mod">
        <pc:chgData name="Michael Cash" userId="f422e127-1003-4e64-82c1-f4d6bd064887" providerId="ADAL" clId="{4CF6B3C5-4DC6-4BFF-96E6-FBA34BD1334D}" dt="2021-07-06T14:30:21.070" v="368" actId="1076"/>
        <pc:sldMkLst>
          <pc:docMk/>
          <pc:sldMk cId="2053052258" sldId="3381"/>
        </pc:sldMkLst>
        <pc:spChg chg="mod">
          <ac:chgData name="Michael Cash" userId="f422e127-1003-4e64-82c1-f4d6bd064887" providerId="ADAL" clId="{4CF6B3C5-4DC6-4BFF-96E6-FBA34BD1334D}" dt="2021-07-06T14:30:17.506" v="367" actId="113"/>
          <ac:spMkLst>
            <pc:docMk/>
            <pc:sldMk cId="2053052258" sldId="3381"/>
            <ac:spMk id="39" creationId="{608D6CD5-37AF-9948-92CB-1E7B6B0C95BB}"/>
          </ac:spMkLst>
        </pc:spChg>
        <pc:grpChg chg="mod">
          <ac:chgData name="Michael Cash" userId="f422e127-1003-4e64-82c1-f4d6bd064887" providerId="ADAL" clId="{4CF6B3C5-4DC6-4BFF-96E6-FBA34BD1334D}" dt="2021-07-06T14:30:21.070" v="368" actId="1076"/>
          <ac:grpSpMkLst>
            <pc:docMk/>
            <pc:sldMk cId="2053052258" sldId="3381"/>
            <ac:grpSpMk id="15" creationId="{79AACA83-54AD-48A0-853F-F25B86A64FD7}"/>
          </ac:grpSpMkLst>
        </pc:grpChg>
      </pc:sldChg>
      <pc:sldChg chg="modSp mod">
        <pc:chgData name="Michael Cash" userId="f422e127-1003-4e64-82c1-f4d6bd064887" providerId="ADAL" clId="{4CF6B3C5-4DC6-4BFF-96E6-FBA34BD1334D}" dt="2021-08-09T19:12:28.586" v="569" actId="20577"/>
        <pc:sldMkLst>
          <pc:docMk/>
          <pc:sldMk cId="3400676670" sldId="3387"/>
        </pc:sldMkLst>
        <pc:spChg chg="mod">
          <ac:chgData name="Michael Cash" userId="f422e127-1003-4e64-82c1-f4d6bd064887" providerId="ADAL" clId="{4CF6B3C5-4DC6-4BFF-96E6-FBA34BD1334D}" dt="2021-08-09T19:12:28.586" v="569" actId="20577"/>
          <ac:spMkLst>
            <pc:docMk/>
            <pc:sldMk cId="3400676670" sldId="3387"/>
            <ac:spMk id="10" creationId="{21A6AB8E-662D-8B44-AD7D-3F652A8A4C74}"/>
          </ac:spMkLst>
        </pc:spChg>
      </pc:sldChg>
      <pc:sldChg chg="modSp new mod">
        <pc:chgData name="Michael Cash" userId="f422e127-1003-4e64-82c1-f4d6bd064887" providerId="ADAL" clId="{4CF6B3C5-4DC6-4BFF-96E6-FBA34BD1334D}" dt="2021-08-02T17:48:53.506" v="529" actId="20577"/>
        <pc:sldMkLst>
          <pc:docMk/>
          <pc:sldMk cId="4045024406" sldId="3520"/>
        </pc:sldMkLst>
        <pc:spChg chg="mod">
          <ac:chgData name="Michael Cash" userId="f422e127-1003-4e64-82c1-f4d6bd064887" providerId="ADAL" clId="{4CF6B3C5-4DC6-4BFF-96E6-FBA34BD1334D}" dt="2021-07-06T14:28:58.531" v="310" actId="20577"/>
          <ac:spMkLst>
            <pc:docMk/>
            <pc:sldMk cId="4045024406" sldId="3520"/>
            <ac:spMk id="2" creationId="{CB5D6037-5CAD-454F-AC50-FF81F2F27CEA}"/>
          </ac:spMkLst>
        </pc:spChg>
        <pc:spChg chg="mod">
          <ac:chgData name="Michael Cash" userId="f422e127-1003-4e64-82c1-f4d6bd064887" providerId="ADAL" clId="{4CF6B3C5-4DC6-4BFF-96E6-FBA34BD1334D}" dt="2021-08-02T17:48:53.506" v="529" actId="20577"/>
          <ac:spMkLst>
            <pc:docMk/>
            <pc:sldMk cId="4045024406" sldId="3520"/>
            <ac:spMk id="3" creationId="{06C46EEE-DD69-47AB-BDA5-70B94B1D976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513146689935764E-4"/>
          <c:y val="0"/>
          <c:w val="0.99989525343882424"/>
          <c:h val="1"/>
        </c:manualLayout>
      </c:layout>
      <c:doughnutChart>
        <c:varyColors val="1"/>
        <c:ser>
          <c:idx val="0"/>
          <c:order val="0"/>
          <c:tx>
            <c:strRef>
              <c:f>Sheet1!$B$1</c:f>
              <c:strCache>
                <c:ptCount val="1"/>
                <c:pt idx="0">
                  <c:v>Sales</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1-C218-48F3-8376-815230416B49}"/>
              </c:ext>
            </c:extLst>
          </c:dPt>
          <c:dPt>
            <c:idx val="1"/>
            <c:bubble3D val="0"/>
            <c:spPr>
              <a:solidFill>
                <a:schemeClr val="accent5"/>
              </a:solidFill>
              <a:ln w="19050">
                <a:noFill/>
              </a:ln>
              <a:effectLst/>
            </c:spPr>
            <c:extLst>
              <c:ext xmlns:c16="http://schemas.microsoft.com/office/drawing/2014/chart" uri="{C3380CC4-5D6E-409C-BE32-E72D297353CC}">
                <c16:uniqueId val="{00000003-C218-48F3-8376-815230416B49}"/>
              </c:ext>
            </c:extLst>
          </c:dPt>
          <c:cat>
            <c:strRef>
              <c:f>Sheet1!$A$2:$A$3</c:f>
              <c:strCache>
                <c:ptCount val="2"/>
                <c:pt idx="0">
                  <c:v>1st Qtr</c:v>
                </c:pt>
                <c:pt idx="1">
                  <c:v>2nd Qtr</c:v>
                </c:pt>
              </c:strCache>
            </c:strRef>
          </c:cat>
          <c:val>
            <c:numRef>
              <c:f>Sheet1!$B$2:$B$3</c:f>
              <c:numCache>
                <c:formatCode>General</c:formatCode>
                <c:ptCount val="2"/>
                <c:pt idx="0">
                  <c:v>45</c:v>
                </c:pt>
                <c:pt idx="1">
                  <c:v>65</c:v>
                </c:pt>
              </c:numCache>
            </c:numRef>
          </c:val>
          <c:extLst>
            <c:ext xmlns:c16="http://schemas.microsoft.com/office/drawing/2014/chart" uri="{C3380CC4-5D6E-409C-BE32-E72D297353CC}">
              <c16:uniqueId val="{00000004-C218-48F3-8376-815230416B4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513146689935764E-4"/>
          <c:y val="0"/>
          <c:w val="0.99989525343882424"/>
          <c:h val="1"/>
        </c:manualLayout>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C218-48F3-8376-815230416B49}"/>
              </c:ext>
            </c:extLst>
          </c:dPt>
          <c:dPt>
            <c:idx val="1"/>
            <c:bubble3D val="0"/>
            <c:spPr>
              <a:solidFill>
                <a:schemeClr val="accent5"/>
              </a:solidFill>
              <a:ln w="19050">
                <a:noFill/>
              </a:ln>
              <a:effectLst/>
            </c:spPr>
            <c:extLst>
              <c:ext xmlns:c16="http://schemas.microsoft.com/office/drawing/2014/chart" uri="{C3380CC4-5D6E-409C-BE32-E72D297353CC}">
                <c16:uniqueId val="{00000003-C218-48F3-8376-815230416B49}"/>
              </c:ext>
            </c:extLst>
          </c:dPt>
          <c:cat>
            <c:strRef>
              <c:f>Sheet1!$A$2:$A$3</c:f>
              <c:strCache>
                <c:ptCount val="2"/>
                <c:pt idx="0">
                  <c:v>1st Qtr</c:v>
                </c:pt>
                <c:pt idx="1">
                  <c:v>2nd Qtr</c:v>
                </c:pt>
              </c:strCache>
            </c:strRef>
          </c:cat>
          <c:val>
            <c:numRef>
              <c:f>Sheet1!$B$2:$B$3</c:f>
              <c:numCache>
                <c:formatCode>General</c:formatCode>
                <c:ptCount val="2"/>
                <c:pt idx="0">
                  <c:v>61</c:v>
                </c:pt>
                <c:pt idx="1">
                  <c:v>49</c:v>
                </c:pt>
              </c:numCache>
            </c:numRef>
          </c:val>
          <c:extLst>
            <c:ext xmlns:c16="http://schemas.microsoft.com/office/drawing/2014/chart" uri="{C3380CC4-5D6E-409C-BE32-E72D297353CC}">
              <c16:uniqueId val="{00000004-C218-48F3-8376-815230416B4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513146689935764E-4"/>
          <c:y val="0"/>
          <c:w val="0.99989525343882424"/>
          <c:h val="1"/>
        </c:manualLayout>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C218-48F3-8376-815230416B49}"/>
              </c:ext>
            </c:extLst>
          </c:dPt>
          <c:dPt>
            <c:idx val="1"/>
            <c:bubble3D val="0"/>
            <c:spPr>
              <a:solidFill>
                <a:schemeClr val="accent5"/>
              </a:solidFill>
              <a:ln w="19050">
                <a:noFill/>
              </a:ln>
              <a:effectLst/>
            </c:spPr>
            <c:extLst>
              <c:ext xmlns:c16="http://schemas.microsoft.com/office/drawing/2014/chart" uri="{C3380CC4-5D6E-409C-BE32-E72D297353CC}">
                <c16:uniqueId val="{00000003-C218-48F3-8376-815230416B49}"/>
              </c:ext>
            </c:extLst>
          </c:dPt>
          <c:cat>
            <c:strRef>
              <c:f>Sheet1!$A$2:$A$3</c:f>
              <c:strCache>
                <c:ptCount val="2"/>
                <c:pt idx="0">
                  <c:v>1st Qtr</c:v>
                </c:pt>
                <c:pt idx="1">
                  <c:v>2nd Qtr</c:v>
                </c:pt>
              </c:strCache>
            </c:strRef>
          </c:cat>
          <c:val>
            <c:numRef>
              <c:f>Sheet1!$B$2:$B$3</c:f>
              <c:numCache>
                <c:formatCode>General</c:formatCode>
                <c:ptCount val="2"/>
                <c:pt idx="0">
                  <c:v>83</c:v>
                </c:pt>
                <c:pt idx="1">
                  <c:v>17</c:v>
                </c:pt>
              </c:numCache>
            </c:numRef>
          </c:val>
          <c:extLst>
            <c:ext xmlns:c16="http://schemas.microsoft.com/office/drawing/2014/chart" uri="{C3380CC4-5D6E-409C-BE32-E72D297353CC}">
              <c16:uniqueId val="{00000004-C218-48F3-8376-815230416B4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513146689935764E-4"/>
          <c:y val="0"/>
          <c:w val="0.99989525343882424"/>
          <c:h val="1"/>
        </c:manualLayout>
      </c:layout>
      <c:doughnutChart>
        <c:varyColors val="1"/>
        <c:ser>
          <c:idx val="0"/>
          <c:order val="0"/>
          <c:tx>
            <c:strRef>
              <c:f>Sheet1!$B$1</c:f>
              <c:strCache>
                <c:ptCount val="1"/>
                <c:pt idx="0">
                  <c:v>Sales</c:v>
                </c:pt>
              </c:strCache>
            </c:strRef>
          </c:tx>
          <c:spPr>
            <a:ln>
              <a:noFill/>
            </a:ln>
          </c:spPr>
          <c:dPt>
            <c:idx val="0"/>
            <c:bubble3D val="0"/>
            <c:spPr>
              <a:solidFill>
                <a:schemeClr val="accent4"/>
              </a:solidFill>
              <a:ln w="19050">
                <a:noFill/>
              </a:ln>
              <a:effectLst/>
            </c:spPr>
            <c:extLst>
              <c:ext xmlns:c16="http://schemas.microsoft.com/office/drawing/2014/chart" uri="{C3380CC4-5D6E-409C-BE32-E72D297353CC}">
                <c16:uniqueId val="{00000001-C218-48F3-8376-815230416B49}"/>
              </c:ext>
            </c:extLst>
          </c:dPt>
          <c:dPt>
            <c:idx val="1"/>
            <c:bubble3D val="0"/>
            <c:spPr>
              <a:solidFill>
                <a:schemeClr val="accent5"/>
              </a:solidFill>
              <a:ln w="19050">
                <a:noFill/>
              </a:ln>
              <a:effectLst/>
            </c:spPr>
            <c:extLst>
              <c:ext xmlns:c16="http://schemas.microsoft.com/office/drawing/2014/chart" uri="{C3380CC4-5D6E-409C-BE32-E72D297353CC}">
                <c16:uniqueId val="{00000003-C218-48F3-8376-815230416B49}"/>
              </c:ext>
            </c:extLst>
          </c:dPt>
          <c:cat>
            <c:strRef>
              <c:f>Sheet1!$A$2:$A$3</c:f>
              <c:strCache>
                <c:ptCount val="2"/>
                <c:pt idx="0">
                  <c:v>1st Qtr</c:v>
                </c:pt>
                <c:pt idx="1">
                  <c:v>2nd Qtr</c:v>
                </c:pt>
              </c:strCache>
            </c:strRef>
          </c:cat>
          <c:val>
            <c:numRef>
              <c:f>Sheet1!$B$2:$B$3</c:f>
              <c:numCache>
                <c:formatCode>General</c:formatCode>
                <c:ptCount val="2"/>
                <c:pt idx="0">
                  <c:v>48</c:v>
                </c:pt>
                <c:pt idx="1">
                  <c:v>52</c:v>
                </c:pt>
              </c:numCache>
            </c:numRef>
          </c:val>
          <c:extLst>
            <c:ext xmlns:c16="http://schemas.microsoft.com/office/drawing/2014/chart" uri="{C3380CC4-5D6E-409C-BE32-E72D297353CC}">
              <c16:uniqueId val="{00000004-C218-48F3-8376-815230416B4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ADF24D7-9A6B-2949-91C9-1565B1F89E42}" type="datetimeFigureOut">
              <a:rPr lang="en-US" smtClean="0"/>
              <a:t>8/16/2021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9BA9F43-48A2-9D40-AC24-DDAAE1928204}" type="slidenum">
              <a:rPr lang="en-US" smtClean="0"/>
              <a:t>‹#›</a:t>
            </a:fld>
            <a:endParaRPr lang="en-US" dirty="0"/>
          </a:p>
        </p:txBody>
      </p:sp>
    </p:spTree>
    <p:extLst>
      <p:ext uri="{BB962C8B-B14F-4D97-AF65-F5344CB8AC3E}">
        <p14:creationId xmlns:p14="http://schemas.microsoft.com/office/powerpoint/2010/main" val="2423432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BA9F43-48A2-9D40-AC24-DDAAE1928204}" type="slidenum">
              <a:rPr lang="en-US" smtClean="0"/>
              <a:t>1</a:t>
            </a:fld>
            <a:endParaRPr lang="en-US" dirty="0"/>
          </a:p>
        </p:txBody>
      </p:sp>
    </p:spTree>
    <p:extLst>
      <p:ext uri="{BB962C8B-B14F-4D97-AF65-F5344CB8AC3E}">
        <p14:creationId xmlns:p14="http://schemas.microsoft.com/office/powerpoint/2010/main" val="307217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BA9F43-48A2-9D40-AC24-DDAAE1928204}" type="slidenum">
              <a:rPr lang="en-US" smtClean="0"/>
              <a:t>15</a:t>
            </a:fld>
            <a:endParaRPr lang="en-US" dirty="0"/>
          </a:p>
        </p:txBody>
      </p:sp>
    </p:spTree>
    <p:extLst>
      <p:ext uri="{BB962C8B-B14F-4D97-AF65-F5344CB8AC3E}">
        <p14:creationId xmlns:p14="http://schemas.microsoft.com/office/powerpoint/2010/main" val="1561170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BA9F43-48A2-9D40-AC24-DDAAE1928204}" type="slidenum">
              <a:rPr lang="en-US" smtClean="0"/>
              <a:t>16</a:t>
            </a:fld>
            <a:endParaRPr lang="en-US" dirty="0"/>
          </a:p>
        </p:txBody>
      </p:sp>
    </p:spTree>
    <p:extLst>
      <p:ext uri="{BB962C8B-B14F-4D97-AF65-F5344CB8AC3E}">
        <p14:creationId xmlns:p14="http://schemas.microsoft.com/office/powerpoint/2010/main" val="2881615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DE44E19-1ABC-4887-BACA-7F050A958DF8}" type="slidenum">
              <a:rPr lang="en-US" smtClean="0"/>
              <a:t>17</a:t>
            </a:fld>
            <a:endParaRPr lang="en-US"/>
          </a:p>
        </p:txBody>
      </p:sp>
    </p:spTree>
    <p:extLst>
      <p:ext uri="{BB962C8B-B14F-4D97-AF65-F5344CB8AC3E}">
        <p14:creationId xmlns:p14="http://schemas.microsoft.com/office/powerpoint/2010/main" val="3047834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BA9F43-48A2-9D40-AC24-DDAAE1928204}" type="slidenum">
              <a:rPr lang="en-US" smtClean="0"/>
              <a:t>18</a:t>
            </a:fld>
            <a:endParaRPr lang="en-US" dirty="0"/>
          </a:p>
        </p:txBody>
      </p:sp>
    </p:spTree>
    <p:extLst>
      <p:ext uri="{BB962C8B-B14F-4D97-AF65-F5344CB8AC3E}">
        <p14:creationId xmlns:p14="http://schemas.microsoft.com/office/powerpoint/2010/main" val="3720505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the COVID emergency, most practices were forced into telemedicine without planning. It might help to go back and review steps to ensure success moving forward. The AMA developed an implementation playbook that can assist with telemedicine implementation It starts by identifying the need. What is the problem? Are you trying to gain volume, improve service, improve patient mix, fill no-show visits. Identify issues that align with your strategic goals. Identify types of services to offer via telehealth. The next step is forming the team. Schedulers can help with types of visits to offer via telemedicine. Billers need to be involved with coding. Medical assistants may be able to assist with patient education. Defining success goes back to identifying the need an evaluating. You want a vendor that is a partner. You might be able to use a platform that is offered by your EHR vendor. Demonstrating need, evaluating success and identifying cost can help make the case to gain  support. In regard to contracting identify any training opportunity, budget and plan with the vendor. Designing the workflow involves setting up the workspace to perform telemedicine visits. They should be in a private location. How do you want to schedule telemedicine visits. Are they schedule for blocks or through out the patient schedule? Identify how you will educate patients with the technology. Preparing the care team involves developing triage protocols, technical training. Develop a process for ongoing feedback to improve service. Identify how patients can request telemedicine visits, set appointment expectations. Identify the value proposition. Implementation involves supporting patients, tracking success metrics and adjusting workflow needs. What works and ways needs improvement and determine the future of the program. </a:t>
            </a:r>
          </a:p>
        </p:txBody>
      </p:sp>
      <p:sp>
        <p:nvSpPr>
          <p:cNvPr id="4" name="Slide Number Placeholder 3"/>
          <p:cNvSpPr>
            <a:spLocks noGrp="1"/>
          </p:cNvSpPr>
          <p:nvPr>
            <p:ph type="sldNum" sz="quarter" idx="5"/>
          </p:nvPr>
        </p:nvSpPr>
        <p:spPr/>
        <p:txBody>
          <a:bodyPr/>
          <a:lstStyle/>
          <a:p>
            <a:fld id="{E9BA9F43-48A2-9D40-AC24-DDAAE1928204}" type="slidenum">
              <a:rPr lang="en-US" smtClean="0"/>
              <a:t>20</a:t>
            </a:fld>
            <a:endParaRPr lang="en-US" dirty="0"/>
          </a:p>
        </p:txBody>
      </p:sp>
    </p:spTree>
    <p:extLst>
      <p:ext uri="{BB962C8B-B14F-4D97-AF65-F5344CB8AC3E}">
        <p14:creationId xmlns:p14="http://schemas.microsoft.com/office/powerpoint/2010/main" val="3669572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BA9F43-48A2-9D40-AC24-DDAAE1928204}" type="slidenum">
              <a:rPr lang="en-US" smtClean="0"/>
              <a:t>22</a:t>
            </a:fld>
            <a:endParaRPr lang="en-US" dirty="0"/>
          </a:p>
        </p:txBody>
      </p:sp>
    </p:spTree>
    <p:extLst>
      <p:ext uri="{BB962C8B-B14F-4D97-AF65-F5344CB8AC3E}">
        <p14:creationId xmlns:p14="http://schemas.microsoft.com/office/powerpoint/2010/main" val="3128101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BA9F43-48A2-9D40-AC24-DDAAE1928204}" type="slidenum">
              <a:rPr lang="en-US" smtClean="0"/>
              <a:t>23</a:t>
            </a:fld>
            <a:endParaRPr lang="en-US" dirty="0"/>
          </a:p>
        </p:txBody>
      </p:sp>
    </p:spTree>
    <p:extLst>
      <p:ext uri="{BB962C8B-B14F-4D97-AF65-F5344CB8AC3E}">
        <p14:creationId xmlns:p14="http://schemas.microsoft.com/office/powerpoint/2010/main" val="836175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baseline="0" dirty="0"/>
          </a:p>
          <a:p>
            <a:endParaRPr lang="en-US" dirty="0"/>
          </a:p>
          <a:p>
            <a:endParaRPr lang="en-US" dirty="0"/>
          </a:p>
        </p:txBody>
      </p:sp>
    </p:spTree>
    <p:extLst>
      <p:ext uri="{BB962C8B-B14F-4D97-AF65-F5344CB8AC3E}">
        <p14:creationId xmlns:p14="http://schemas.microsoft.com/office/powerpoint/2010/main" val="2004124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BA9F43-48A2-9D40-AC24-DDAAE1928204}" type="slidenum">
              <a:rPr lang="en-US" smtClean="0"/>
              <a:t>26</a:t>
            </a:fld>
            <a:endParaRPr lang="en-US" dirty="0"/>
          </a:p>
        </p:txBody>
      </p:sp>
    </p:spTree>
    <p:extLst>
      <p:ext uri="{BB962C8B-B14F-4D97-AF65-F5344CB8AC3E}">
        <p14:creationId xmlns:p14="http://schemas.microsoft.com/office/powerpoint/2010/main" val="2512058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Providers must obtain the patient's</a:t>
            </a:r>
            <a:r>
              <a:rPr lang="en-US" baseline="0" dirty="0"/>
              <a:t> </a:t>
            </a:r>
            <a:r>
              <a:rPr lang="en-US" dirty="0"/>
              <a:t>consent for treatment. Obviously that's the same as face to face visits. We recommend that practices develop a specific telemedicine informed consent form for their practice. Obviously given the remote nature of the visit it's sometimes difficult to get that written form in front of the patient. But many virtual platforms do have that capability and if it’s possible to use a telemedicine component of the EHR., we encourage you to get written consent if possible.</a:t>
            </a:r>
          </a:p>
          <a:p>
            <a:r>
              <a:rPr lang="en-US" dirty="0"/>
              <a:t> Verbal consent may be sufficient under the circumstances</a:t>
            </a:r>
            <a:r>
              <a:rPr lang="en-US" baseline="0" dirty="0"/>
              <a:t> and we will detail that in a moment. </a:t>
            </a:r>
          </a:p>
          <a:p>
            <a:r>
              <a:rPr lang="en-US" baseline="0" dirty="0"/>
              <a:t>Consider creating macros to ensure documentation of patient consent, discussion of confidentiality barriers, and documentation of time spent in the visit.</a:t>
            </a:r>
          </a:p>
          <a:p>
            <a:r>
              <a:rPr lang="en-US" baseline="0" dirty="0"/>
              <a:t>By </a:t>
            </a:r>
            <a:r>
              <a:rPr lang="en-US" dirty="0"/>
              <a:t>Confidentiality</a:t>
            </a:r>
            <a:r>
              <a:rPr lang="en-US" baseline="0" dirty="0"/>
              <a:t> barriers, we mean you should address considerations including patients allowing others in the room, within earshot, audio or video recording. You might consider telling the patient that you are not recording the visit (if in fact you are not) and do not consent to the patient recording. </a:t>
            </a:r>
            <a:r>
              <a:rPr lang="en-US" dirty="0"/>
              <a:t>There is no guarantee that the patient will abide by the terms, but it may provides</a:t>
            </a:r>
            <a:r>
              <a:rPr lang="en-US" baseline="0" dirty="0"/>
              <a:t> </a:t>
            </a:r>
            <a:r>
              <a:rPr lang="en-US" dirty="0"/>
              <a:t>some legal arguments if there is a recording despite a mutual agreement to not record the visit.  Since this is a transmission of PHI, the dissemination of the medical information needs to be limited to the agreement of the parties which could include a prohibition against recording.</a:t>
            </a:r>
          </a:p>
          <a:p>
            <a:endParaRPr lang="en-US" dirty="0"/>
          </a:p>
        </p:txBody>
      </p:sp>
      <p:sp>
        <p:nvSpPr>
          <p:cNvPr id="4" name="Slide Number Placeholder 3"/>
          <p:cNvSpPr>
            <a:spLocks noGrp="1"/>
          </p:cNvSpPr>
          <p:nvPr>
            <p:ph type="sldNum" sz="quarter" idx="5"/>
          </p:nvPr>
        </p:nvSpPr>
        <p:spPr/>
        <p:txBody>
          <a:bodyPr/>
          <a:lstStyle/>
          <a:p>
            <a:fld id="{E9BA9F43-48A2-9D40-AC24-DDAAE1928204}" type="slidenum">
              <a:rPr lang="en-US" smtClean="0"/>
              <a:t>27</a:t>
            </a:fld>
            <a:endParaRPr lang="en-US" dirty="0"/>
          </a:p>
        </p:txBody>
      </p:sp>
    </p:spTree>
    <p:extLst>
      <p:ext uri="{BB962C8B-B14F-4D97-AF65-F5344CB8AC3E}">
        <p14:creationId xmlns:p14="http://schemas.microsoft.com/office/powerpoint/2010/main" val="2894095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understand the telemedicine terminology. Payer policies and state regulations have verbiage on what is considered covered and allowed telemedicine services. Synchronous is live real time two way communication.  A phone call or a telemedicine visit using audio/visual is an example of synchronous. Asynchronous is also called store-and-forward. It is pre-recorded. Taking a picture of a skin lesion and sending to a dermatologist is an example of asynchronous telemedicine. I have seen a few primary care practices use asynchronous telemedicine in their practice. These practices had systems built that allowed the patient to go online and enter their complaint, symptoms and it guided them through a series of questions depending on the illness. It saved some physician time since a good portion of the documentation was entered by the patient. The physician would follow up with the patient via a message or if needed they could call or set up a live video with the patient. With COVID many of the payers required synchronous or live audio/visual communications. Remote Monitoring is a form of Asynchronous telemedicine. There are some FDA approved devices that they patient can use at home to record vitals and the office can bill the services. Mobile health involves wearables and healthcare apps and some have EHR integration technologies. </a:t>
            </a:r>
          </a:p>
        </p:txBody>
      </p:sp>
      <p:sp>
        <p:nvSpPr>
          <p:cNvPr id="4" name="Slide Number Placeholder 3"/>
          <p:cNvSpPr>
            <a:spLocks noGrp="1"/>
          </p:cNvSpPr>
          <p:nvPr>
            <p:ph type="sldNum" sz="quarter" idx="5"/>
          </p:nvPr>
        </p:nvSpPr>
        <p:spPr/>
        <p:txBody>
          <a:bodyPr/>
          <a:lstStyle/>
          <a:p>
            <a:fld id="{E9BA9F43-48A2-9D40-AC24-DDAAE1928204}" type="slidenum">
              <a:rPr lang="en-US" smtClean="0"/>
              <a:t>3</a:t>
            </a:fld>
            <a:endParaRPr lang="en-US" dirty="0"/>
          </a:p>
        </p:txBody>
      </p:sp>
    </p:spTree>
    <p:extLst>
      <p:ext uri="{BB962C8B-B14F-4D97-AF65-F5344CB8AC3E}">
        <p14:creationId xmlns:p14="http://schemas.microsoft.com/office/powerpoint/2010/main" val="772977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SVMIC has resources for written informed consent on the website at svmic.com. Modify this</a:t>
            </a:r>
            <a:r>
              <a:rPr lang="en-US" baseline="0" dirty="0"/>
              <a:t> or any other consent to your practice population. </a:t>
            </a:r>
            <a:endParaRPr lang="en-US" dirty="0"/>
          </a:p>
          <a:p>
            <a:r>
              <a:rPr lang="en-US" dirty="0"/>
              <a:t>Considerations for Verbal Consent include: </a:t>
            </a:r>
          </a:p>
          <a:p>
            <a:r>
              <a:rPr lang="en-US" dirty="0"/>
              <a:t>Physician must disclose the name, current and primary practice location, medical degree and recognized specialty area if there is one.</a:t>
            </a:r>
          </a:p>
          <a:p>
            <a:r>
              <a:rPr lang="en-US" dirty="0"/>
              <a:t>Ask the patient to disclose his/her current location. </a:t>
            </a:r>
          </a:p>
          <a:p>
            <a:r>
              <a:rPr lang="en-US" dirty="0"/>
              <a:t>If treating new patients via telemedicine, then the consent should also include a general consent for treatment.</a:t>
            </a:r>
          </a:p>
          <a:p>
            <a:r>
              <a:rPr lang="en-US" dirty="0"/>
              <a:t>Physician should disclose that a telemedicine encounter has benefits of improved access to medical care by allowing you to remain at your home to access care. There are some unique risks to receiving care via telemedicine such as: I may not be able to completely assess your condition given the diagnostic limitations, namely the inability to touch or smell. There may be limitations in the equipment, security or connection which may render the visit inadequate for treatment or may result in a breach of privacy. If I am unable to adequately assess you then I will refer you for in-person treatment. </a:t>
            </a:r>
          </a:p>
          <a:p>
            <a:r>
              <a:rPr lang="en-US" dirty="0"/>
              <a:t>Do you understand the benefits and risks of telemedicine?</a:t>
            </a:r>
          </a:p>
          <a:p>
            <a:r>
              <a:rPr lang="en-US" dirty="0"/>
              <a:t>Do you have any questions before we proceed?</a:t>
            </a:r>
          </a:p>
          <a:p>
            <a:r>
              <a:rPr lang="en-US" dirty="0"/>
              <a:t>Do you wish to continue with this telemedicine visit?</a:t>
            </a:r>
          </a:p>
          <a:p>
            <a:endParaRPr lang="en-US" dirty="0"/>
          </a:p>
        </p:txBody>
      </p:sp>
      <p:sp>
        <p:nvSpPr>
          <p:cNvPr id="4" name="Slide Number Placeholder 3"/>
          <p:cNvSpPr>
            <a:spLocks noGrp="1"/>
          </p:cNvSpPr>
          <p:nvPr>
            <p:ph type="sldNum" sz="quarter" idx="5"/>
          </p:nvPr>
        </p:nvSpPr>
        <p:spPr/>
        <p:txBody>
          <a:bodyPr/>
          <a:lstStyle/>
          <a:p>
            <a:fld id="{E9BA9F43-48A2-9D40-AC24-DDAAE1928204}" type="slidenum">
              <a:rPr lang="en-US" smtClean="0"/>
              <a:t>28</a:t>
            </a:fld>
            <a:endParaRPr lang="en-US" dirty="0"/>
          </a:p>
        </p:txBody>
      </p:sp>
    </p:spTree>
    <p:extLst>
      <p:ext uri="{BB962C8B-B14F-4D97-AF65-F5344CB8AC3E}">
        <p14:creationId xmlns:p14="http://schemas.microsoft.com/office/powerpoint/2010/main" val="799557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a:t>
            </a:r>
            <a:r>
              <a:rPr lang="en-US" baseline="0" dirty="0"/>
              <a:t> t</a:t>
            </a:r>
            <a:r>
              <a:rPr lang="en-US" dirty="0"/>
              <a:t>o remember that that physician patient relationship is</a:t>
            </a:r>
            <a:r>
              <a:rPr lang="en-US" baseline="0" dirty="0"/>
              <a:t> generally c</a:t>
            </a:r>
            <a:r>
              <a:rPr lang="en-US" dirty="0"/>
              <a:t>reated when you</a:t>
            </a:r>
            <a:r>
              <a:rPr lang="en-US" baseline="0" dirty="0"/>
              <a:t> have</a:t>
            </a:r>
            <a:r>
              <a:rPr lang="en-US" dirty="0"/>
              <a:t> the mutual consent between the physician</a:t>
            </a:r>
            <a:r>
              <a:rPr lang="en-US" baseline="0" dirty="0"/>
              <a:t> a</a:t>
            </a:r>
            <a:r>
              <a:rPr lang="en-US" dirty="0"/>
              <a:t>nd the patient and that communication can be expressed or implied. So if you're talking to someone on face time and you're delivering care even though you think it may be informal.</a:t>
            </a:r>
            <a:r>
              <a:rPr lang="en-US" baseline="0" dirty="0"/>
              <a:t> T</a:t>
            </a:r>
            <a:r>
              <a:rPr lang="en-US" dirty="0"/>
              <a:t>he chances are even if you've never seen that person before in the office you are establishing that relationship and</a:t>
            </a:r>
            <a:r>
              <a:rPr lang="en-US" baseline="0" dirty="0"/>
              <a:t> you may be </a:t>
            </a:r>
            <a:r>
              <a:rPr lang="en-US" dirty="0"/>
              <a:t>held to the same standard of care and you are legally responsible for that patient’s care. All very important things to keep in mind. Providers must obtain the patient's informed consent for treatment.</a:t>
            </a:r>
          </a:p>
          <a:p>
            <a:r>
              <a:rPr lang="en-US" dirty="0"/>
              <a:t>So if you're talking to someone on face time and you're delivering care even though you think it may be informal,</a:t>
            </a:r>
            <a:r>
              <a:rPr lang="en-US" baseline="0" dirty="0"/>
              <a:t> </a:t>
            </a:r>
            <a:r>
              <a:rPr lang="en-US" dirty="0"/>
              <a:t>the chances are even if you've never seen that person before in the office,</a:t>
            </a:r>
            <a:r>
              <a:rPr lang="en-US" baseline="0" dirty="0"/>
              <a:t> </a:t>
            </a:r>
            <a:r>
              <a:rPr lang="en-US" dirty="0"/>
              <a:t>you are establishing that provider patient relationship. You</a:t>
            </a:r>
            <a:r>
              <a:rPr lang="en-US" baseline="0" dirty="0"/>
              <a:t> may be </a:t>
            </a:r>
            <a:r>
              <a:rPr lang="en-US" dirty="0"/>
              <a:t>held to the same standard of care and you are legally responsible for that patient scare. All very important things to keep in mind. </a:t>
            </a:r>
          </a:p>
          <a:p>
            <a:endParaRPr lang="en-US" dirty="0"/>
          </a:p>
        </p:txBody>
      </p:sp>
    </p:spTree>
    <p:extLst>
      <p:ext uri="{BB962C8B-B14F-4D97-AF65-F5344CB8AC3E}">
        <p14:creationId xmlns:p14="http://schemas.microsoft.com/office/powerpoint/2010/main" val="2083925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Now</a:t>
            </a:r>
            <a:r>
              <a:rPr lang="en-US" baseline="0" dirty="0"/>
              <a:t> that we’ve touched on the elements of a healthcare liability claim, let’s take a closer look at liability issues with telemedicine practice. I</a:t>
            </a:r>
            <a:r>
              <a:rPr lang="en-US" dirty="0"/>
              <a:t>t's very important that health care professional judgment be used for each clinical situation in determining whether or not telemedicine is appropriate to initiate that encounter or complete that encounter. Professional judgment should</a:t>
            </a:r>
            <a:r>
              <a:rPr lang="en-US" baseline="0" dirty="0"/>
              <a:t> </a:t>
            </a:r>
            <a:r>
              <a:rPr lang="en-US" dirty="0"/>
              <a:t>be used to determine whether or not a patient can be assessed by telemedicine. Some can. Some cannot. And that needs to be a professional judgment determination before the visit begins and during the visit as</a:t>
            </a:r>
            <a:r>
              <a:rPr lang="en-US" baseline="0" dirty="0"/>
              <a:t> well. The patient may be a poor historian, may not have necessary tools to assist in the evaluation such as a thermometer, blood pressure device,  glucose monitor or camera. It may become </a:t>
            </a:r>
            <a:r>
              <a:rPr lang="en-US" dirty="0"/>
              <a:t>apparent that you can't complete the visit and you should have a plan for</a:t>
            </a:r>
            <a:r>
              <a:rPr lang="en-US" baseline="0" dirty="0"/>
              <a:t> the patient to receive the necessary treatment</a:t>
            </a:r>
            <a:r>
              <a:rPr lang="en-US" dirty="0"/>
              <a:t>.  For complex issues, there may be an available peripheral device to</a:t>
            </a:r>
            <a:r>
              <a:rPr lang="en-US" baseline="0" dirty="0"/>
              <a:t> assist with the assessment. These devices may be a kit that includes various instruments similar to otoscope, ophthalmoscope, stethoscope, or scaled photo apps that maintain accurate measurements over time without distorting the images</a:t>
            </a:r>
            <a:r>
              <a:rPr lang="en-US" dirty="0"/>
              <a:t>. Generally, devices like</a:t>
            </a:r>
            <a:r>
              <a:rPr lang="en-US" baseline="0" dirty="0"/>
              <a:t> a smart watch or activity trackers are not considered optimal, but they could be considered by the physician in the evaluation. </a:t>
            </a:r>
            <a:r>
              <a:rPr lang="en-US" dirty="0"/>
              <a:t>Even</a:t>
            </a:r>
            <a:r>
              <a:rPr lang="en-US" baseline="0" dirty="0"/>
              <a:t> without a peripheral device, </a:t>
            </a:r>
            <a:r>
              <a:rPr lang="en-US" dirty="0"/>
              <a:t>there</a:t>
            </a:r>
            <a:r>
              <a:rPr lang="en-US" baseline="0" dirty="0"/>
              <a:t> are many conditions that can be assessed and treated via a smartphone or webcam. If the physician can’t form an opinion, inform the patient, offer the appropriate follow-up and document the actions taken. </a:t>
            </a:r>
            <a:endParaRPr lang="en-US" dirty="0"/>
          </a:p>
          <a:p>
            <a:endParaRPr lang="en-US" dirty="0"/>
          </a:p>
        </p:txBody>
      </p:sp>
    </p:spTree>
    <p:extLst>
      <p:ext uri="{BB962C8B-B14F-4D97-AF65-F5344CB8AC3E}">
        <p14:creationId xmlns:p14="http://schemas.microsoft.com/office/powerpoint/2010/main" val="1796422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essential that providers continue to meet standards of care when delivering care by telemedicine and comply with laws and regulations in the treatment of their patients. Even during this extraordinary time, there is nothing virtual about virtual medicine. You are providing health care to patients. One of the biggest risks of telemedicine is the lack of knowledge of standard of care specifically where that patient is. So for example in Tennessee we follow the locality rule here. That’s essentially the community standard. So you have to be familiar with what the standard of care is in the community where the patient is at the time of the encounter.</a:t>
            </a:r>
          </a:p>
          <a:p>
            <a:r>
              <a:rPr lang="en-US" dirty="0"/>
              <a:t>And actually in Tennessee that's provided for by statute. So if I'm sitting in my home or</a:t>
            </a:r>
            <a:r>
              <a:rPr lang="en-US" baseline="0" dirty="0"/>
              <a:t> office in T</a:t>
            </a:r>
            <a:r>
              <a:rPr lang="en-US" dirty="0"/>
              <a:t>ennessee, I have to be familiar with the local standard of care for the patient sitting in Tennessee whether that patient is sitting in a rural community which may have a different standard of care than that patient sitting in Nashville.</a:t>
            </a:r>
          </a:p>
          <a:p>
            <a:r>
              <a:rPr lang="en-US" dirty="0"/>
              <a:t>And that's probably the biggest risk when you're talking about liability risk:  the potential for being required to build a case in another jurisdiction. Of course, before undertaking telemedicine outside of your MPL coverage area, you should check to be sure you have coverage to treat patients in other states. </a:t>
            </a:r>
          </a:p>
          <a:p>
            <a:r>
              <a:rPr lang="en-US" dirty="0"/>
              <a:t>Telemedicine is not something to dabble in or take casually. If you are brand new to telemedicine and you're starting to see patients remotely because of the COVID-19 pandemic, please be thoughtful in this process and take a little to time to determine what’s available to help get you started. That could mean contacting your EHR vendor. The current focus has been on the immediate need to treat patients with minimal contact and exposure to potential infection. The relaxation in a number of federal and state rules and even the more accessible virtual technology allowable during COVID-19 may encourage physicians to take advantage of the benefits of telemedicine. </a:t>
            </a:r>
          </a:p>
          <a:p>
            <a:r>
              <a:rPr lang="en-US" dirty="0"/>
              <a:t>But that doesn't mean that this is a casual situation and you need to treat the patient just like you would in their office. Keep in mind there are commercial products with advanced technology platforms, incorporating algorithms and systems to serve as a safety net for virtual care. That doesn’t mean you can’t provide the standard of care via telemedicine. </a:t>
            </a:r>
          </a:p>
          <a:p>
            <a:endParaRPr lang="en-US" dirty="0"/>
          </a:p>
          <a:p>
            <a:endParaRPr lang="en-US" dirty="0"/>
          </a:p>
        </p:txBody>
      </p:sp>
      <p:sp>
        <p:nvSpPr>
          <p:cNvPr id="4" name="Slide Number Placeholder 3"/>
          <p:cNvSpPr>
            <a:spLocks noGrp="1"/>
          </p:cNvSpPr>
          <p:nvPr>
            <p:ph type="sldNum" sz="quarter" idx="10"/>
          </p:nvPr>
        </p:nvSpPr>
        <p:spPr/>
        <p:txBody>
          <a:bodyPr/>
          <a:lstStyle/>
          <a:p>
            <a:fld id="{E9BA9F43-48A2-9D40-AC24-DDAAE1928204}" type="slidenum">
              <a:rPr lang="en-US" smtClean="0"/>
              <a:t>31</a:t>
            </a:fld>
            <a:endParaRPr lang="en-US" dirty="0"/>
          </a:p>
        </p:txBody>
      </p:sp>
    </p:spTree>
    <p:extLst>
      <p:ext uri="{BB962C8B-B14F-4D97-AF65-F5344CB8AC3E}">
        <p14:creationId xmlns:p14="http://schemas.microsoft.com/office/powerpoint/2010/main" val="1702213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a:t>
            </a:r>
            <a:r>
              <a:rPr lang="en-US" baseline="0" dirty="0"/>
              <a:t> look at the typical telemedicine services highlights one of the benefits of telemedicine – quick access to medical care to treat routine, usually minor conditions that keep people out of work, school or other activities. Without treatment, often these minor illnesses can develop into more complex and costly problems. Telemedicine is allowing people to get back to work and get on with their lives often without leaving their homes or workspace. </a:t>
            </a:r>
            <a:endParaRPr lang="en-US" dirty="0"/>
          </a:p>
          <a:p>
            <a:endParaRPr lang="en-US" dirty="0"/>
          </a:p>
        </p:txBody>
      </p:sp>
      <p:sp>
        <p:nvSpPr>
          <p:cNvPr id="4" name="Slide Number Placeholder 3"/>
          <p:cNvSpPr>
            <a:spLocks noGrp="1"/>
          </p:cNvSpPr>
          <p:nvPr>
            <p:ph type="sldNum" sz="quarter" idx="10"/>
          </p:nvPr>
        </p:nvSpPr>
        <p:spPr/>
        <p:txBody>
          <a:bodyPr/>
          <a:lstStyle/>
          <a:p>
            <a:fld id="{AC20CA08-104A-4877-A6C2-266FB04BDE57}" type="slidenum">
              <a:rPr lang="en-US" smtClean="0"/>
              <a:t>32</a:t>
            </a:fld>
            <a:endParaRPr lang="en-US"/>
          </a:p>
        </p:txBody>
      </p:sp>
    </p:spTree>
    <p:extLst>
      <p:ext uri="{BB962C8B-B14F-4D97-AF65-F5344CB8AC3E}">
        <p14:creationId xmlns:p14="http://schemas.microsoft.com/office/powerpoint/2010/main" val="10604150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know you’ve heard it many times before, but </a:t>
            </a:r>
            <a:r>
              <a:rPr lang="en-US" dirty="0"/>
              <a:t>documentation is</a:t>
            </a:r>
            <a:r>
              <a:rPr lang="en-US" baseline="0" dirty="0"/>
              <a:t> t</a:t>
            </a:r>
            <a:r>
              <a:rPr lang="en-US" dirty="0"/>
              <a:t>he most important defense tool if care is later challenged. Documentation needs to be the same as an in-person visit but obviously given the nature of the remote visit there may need to be some considerations there. So if something comes up in the future and the care is challenged, there is no question that this was</a:t>
            </a:r>
            <a:r>
              <a:rPr lang="en-US" baseline="0" dirty="0"/>
              <a:t> a t</a:t>
            </a:r>
            <a:r>
              <a:rPr lang="en-US" dirty="0"/>
              <a:t>elemedicine encounter and the standard of care was followed in every clinical situation. There are potential problems if you're seeing patients and not properly documenting those visits. Not just medical professional liability but you could have a reimbursement problem if you have an audit and you're billing for that without an adequate record. Possibly worse, if you have a liability question How are you going to defend if there’s no contemporaneous record of the complaint, your assessment and plan. It's just not good medicine if you're not documenting each patient encounter as you would for the in-person visit. </a:t>
            </a:r>
          </a:p>
          <a:p>
            <a:endParaRPr lang="en-US" dirty="0"/>
          </a:p>
          <a:p>
            <a:r>
              <a:rPr lang="en-US" dirty="0"/>
              <a:t>The hurdle of the traditional physical exam</a:t>
            </a:r>
            <a:r>
              <a:rPr lang="en-US" baseline="0" dirty="0"/>
              <a:t> can be overcome with </a:t>
            </a:r>
            <a:r>
              <a:rPr lang="en-US" dirty="0"/>
              <a:t>an appropriate virtual exam. There are some resources on</a:t>
            </a:r>
            <a:r>
              <a:rPr lang="en-US" baseline="0" dirty="0"/>
              <a:t> specialty society and association websites to assist with obtaining exam findings. For example, there are orthopedic maneuvers you can ask the patient to perform, you can ask the patient to count to 30 while breathing in as an oxygen saturation observation, and so on. </a:t>
            </a:r>
            <a:endParaRPr lang="en-US" dirty="0"/>
          </a:p>
          <a:p>
            <a:r>
              <a:rPr lang="en-US" dirty="0"/>
              <a:t>You should</a:t>
            </a:r>
            <a:r>
              <a:rPr lang="en-US" baseline="0" dirty="0"/>
              <a:t> document your differential diagnosis just as you would in the office visit. </a:t>
            </a:r>
            <a:r>
              <a:rPr lang="en-US" dirty="0"/>
              <a:t>There are some states that have telemedicine specific documentation requirements . For instance Tennessee</a:t>
            </a:r>
            <a:r>
              <a:rPr lang="en-US" baseline="0" dirty="0"/>
              <a:t> requires that physicians st</a:t>
            </a:r>
            <a:r>
              <a:rPr lang="en-US" dirty="0"/>
              <a:t>ate what type of technology is</a:t>
            </a:r>
            <a:r>
              <a:rPr lang="en-US" baseline="0" dirty="0"/>
              <a:t> utilized. Are you using synchronous audio visual or are you using other means? Was it adequate to assess and treat the patient’s complaint?</a:t>
            </a:r>
          </a:p>
          <a:p>
            <a:r>
              <a:rPr lang="en-US" baseline="0" dirty="0"/>
              <a:t>A benefit of telemedicine is that the platform used may give the advantage of having a timestamp. The physician had a 15 or 17 or 21 minute session with this patient. And that helps demonstrate a level of care. Don’t leave the details undocumented because you think the telemedicine encounter doesn’t require the same level of documentation. You don’t know if the patient is recording the visit, who else is in the room, what the patient understands, and so forth. The discussion of the treatment plan and the patient’s understanding of the plan as well as any follow-up recommendations or symptoms requiring further treatment should be documented.</a:t>
            </a:r>
          </a:p>
          <a:p>
            <a:r>
              <a:rPr lang="en-US" baseline="0" dirty="0"/>
              <a:t>If you determine telehealth is not appropriate, document that you referred the patient for in-person visit. Where, to whom and the timeline. Document referral for necessary testing or consultation as well. </a:t>
            </a:r>
          </a:p>
          <a:p>
            <a:endParaRPr lang="en-US" baseline="0" dirty="0"/>
          </a:p>
          <a:p>
            <a:endParaRPr lang="en-US" dirty="0"/>
          </a:p>
        </p:txBody>
      </p:sp>
      <p:sp>
        <p:nvSpPr>
          <p:cNvPr id="4" name="Slide Number Placeholder 3"/>
          <p:cNvSpPr>
            <a:spLocks noGrp="1"/>
          </p:cNvSpPr>
          <p:nvPr>
            <p:ph type="sldNum" sz="quarter" idx="5"/>
          </p:nvPr>
        </p:nvSpPr>
        <p:spPr/>
        <p:txBody>
          <a:bodyPr/>
          <a:lstStyle/>
          <a:p>
            <a:fld id="{E9BA9F43-48A2-9D40-AC24-DDAAE1928204}" type="slidenum">
              <a:rPr lang="en-US" smtClean="0"/>
              <a:t>34</a:t>
            </a:fld>
            <a:endParaRPr lang="en-US" dirty="0"/>
          </a:p>
        </p:txBody>
      </p:sp>
    </p:spTree>
    <p:extLst>
      <p:ext uri="{BB962C8B-B14F-4D97-AF65-F5344CB8AC3E}">
        <p14:creationId xmlns:p14="http://schemas.microsoft.com/office/powerpoint/2010/main" val="2448669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BA9F43-48A2-9D40-AC24-DDAAE1928204}" type="slidenum">
              <a:rPr lang="en-US" smtClean="0"/>
              <a:t>35</a:t>
            </a:fld>
            <a:endParaRPr lang="en-US" dirty="0"/>
          </a:p>
        </p:txBody>
      </p:sp>
    </p:spTree>
    <p:extLst>
      <p:ext uri="{BB962C8B-B14F-4D97-AF65-F5344CB8AC3E}">
        <p14:creationId xmlns:p14="http://schemas.microsoft.com/office/powerpoint/2010/main" val="24564026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BA9F43-48A2-9D40-AC24-DDAAE1928204}" type="slidenum">
              <a:rPr lang="en-US" smtClean="0"/>
              <a:t>36</a:t>
            </a:fld>
            <a:endParaRPr lang="en-US" dirty="0"/>
          </a:p>
        </p:txBody>
      </p:sp>
    </p:spTree>
    <p:extLst>
      <p:ext uri="{BB962C8B-B14F-4D97-AF65-F5344CB8AC3E}">
        <p14:creationId xmlns:p14="http://schemas.microsoft.com/office/powerpoint/2010/main" val="6603669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BA9F43-48A2-9D40-AC24-DDAAE1928204}" type="slidenum">
              <a:rPr lang="en-US" smtClean="0"/>
              <a:t>37</a:t>
            </a:fld>
            <a:endParaRPr lang="en-US" dirty="0"/>
          </a:p>
        </p:txBody>
      </p:sp>
    </p:spTree>
    <p:extLst>
      <p:ext uri="{BB962C8B-B14F-4D97-AF65-F5344CB8AC3E}">
        <p14:creationId xmlns:p14="http://schemas.microsoft.com/office/powerpoint/2010/main" val="225381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E9BA9F43-48A2-9D40-AC24-DDAAE1928204}" type="slidenum">
              <a:rPr lang="en-US" smtClean="0"/>
              <a:t>5</a:t>
            </a:fld>
            <a:endParaRPr lang="en-US"/>
          </a:p>
        </p:txBody>
      </p:sp>
    </p:spTree>
    <p:extLst>
      <p:ext uri="{BB962C8B-B14F-4D97-AF65-F5344CB8AC3E}">
        <p14:creationId xmlns:p14="http://schemas.microsoft.com/office/powerpoint/2010/main" val="2001721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0CA08-104A-4877-A6C2-266FB04BDE57}" type="slidenum">
              <a:rPr lang="en-US" smtClean="0"/>
              <a:t>7</a:t>
            </a:fld>
            <a:endParaRPr lang="en-US"/>
          </a:p>
        </p:txBody>
      </p:sp>
      <p:sp>
        <p:nvSpPr>
          <p:cNvPr id="5" name="Date Placeholder 4">
            <a:extLst>
              <a:ext uri="{FF2B5EF4-FFF2-40B4-BE49-F238E27FC236}">
                <a16:creationId xmlns:a16="http://schemas.microsoft.com/office/drawing/2014/main" id="{0135E13F-A1C3-478F-89EA-D3A9A2F3B66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909090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the end of the emergency period is set to expire on Oct 18</a:t>
            </a:r>
            <a:r>
              <a:rPr lang="en-US" baseline="30000" dirty="0"/>
              <a:t>h</a:t>
            </a:r>
            <a:r>
              <a:rPr lang="en-US" dirty="0"/>
              <a:t>. MGMA and other professional associations are urging HHS to extend the emergency period. Many states are also pursuing efforts to mandate payment parity for telehealth service beyond the emergency period. I have listed some of the national commercial carrier dates. It is challenging to keep up with payer and state guidelines for the public emergency. Many states require the provider to be licensed in the state where the patient is located at the time of service. Many states have also temporary waived license requirements for boarder states. If you are on a boarder state and/or seeing patients in another state it is important to see the states guidelines regarding licensure. This can be found at the federation of state medical boards website. Some state require a temporary application to be completed. Normally, you have to have a DEA in each state, but there is a waiver for the emergency period. It is important to check with your malpractice carrier to make sure you have coverage in the states where you seeing patients. Also, the OCR is exercising enforcement discretion in telemedicine platforms during the emergency period. Providers can use applications like facetime and skype. They have to be one to one. </a:t>
            </a:r>
          </a:p>
        </p:txBody>
      </p:sp>
      <p:sp>
        <p:nvSpPr>
          <p:cNvPr id="4" name="Slide Number Placeholder 3"/>
          <p:cNvSpPr>
            <a:spLocks noGrp="1"/>
          </p:cNvSpPr>
          <p:nvPr>
            <p:ph type="sldNum" sz="quarter" idx="5"/>
          </p:nvPr>
        </p:nvSpPr>
        <p:spPr/>
        <p:txBody>
          <a:bodyPr/>
          <a:lstStyle/>
          <a:p>
            <a:fld id="{E9BA9F43-48A2-9D40-AC24-DDAAE1928204}" type="slidenum">
              <a:rPr lang="en-US" smtClean="0"/>
              <a:t>8</a:t>
            </a:fld>
            <a:endParaRPr lang="en-US" dirty="0"/>
          </a:p>
        </p:txBody>
      </p:sp>
    </p:spTree>
    <p:extLst>
      <p:ext uri="{BB962C8B-B14F-4D97-AF65-F5344CB8AC3E}">
        <p14:creationId xmlns:p14="http://schemas.microsoft.com/office/powerpoint/2010/main" val="2460396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Interstate Medical Licensure Comact is an agreement among participating states to streamline the licensing process for physicians who want to work in multiple states. It has expanded in the last several years. There compact currently includes 30 states. There is a $700 fee to join the compact plus the cost of state licensure fees.</a:t>
            </a:r>
          </a:p>
        </p:txBody>
      </p:sp>
      <p:sp>
        <p:nvSpPr>
          <p:cNvPr id="4" name="Slide Number Placeholder 3"/>
          <p:cNvSpPr>
            <a:spLocks noGrp="1"/>
          </p:cNvSpPr>
          <p:nvPr>
            <p:ph type="sldNum" sz="quarter" idx="10"/>
          </p:nvPr>
        </p:nvSpPr>
        <p:spPr/>
        <p:txBody>
          <a:bodyPr/>
          <a:lstStyle/>
          <a:p>
            <a:fld id="{AC20CA08-104A-4877-A6C2-266FB04BDE57}" type="slidenum">
              <a:rPr lang="en-US" smtClean="0"/>
              <a:t>9</a:t>
            </a:fld>
            <a:endParaRPr lang="en-US"/>
          </a:p>
        </p:txBody>
      </p:sp>
    </p:spTree>
    <p:extLst>
      <p:ext uri="{BB962C8B-B14F-4D97-AF65-F5344CB8AC3E}">
        <p14:creationId xmlns:p14="http://schemas.microsoft.com/office/powerpoint/2010/main" val="2656074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Prescribing controlled substances via telemedicine is a commend question we receive. There are state and federal guidelines to consider. The special registration for Telemedicine Clarification Act of 2018  was signed into law with 10/24/19 effective date. However, it has not been implemented. Currently, the Ryan Haight act requires one in person evaluation for prescribing controlled substances. However, the emergency period provides flexibility</a:t>
            </a:r>
          </a:p>
        </p:txBody>
      </p:sp>
      <p:sp>
        <p:nvSpPr>
          <p:cNvPr id="4" name="Slide Number Placeholder 3"/>
          <p:cNvSpPr>
            <a:spLocks noGrp="1"/>
          </p:cNvSpPr>
          <p:nvPr>
            <p:ph type="sldNum" sz="quarter" idx="5"/>
          </p:nvPr>
        </p:nvSpPr>
        <p:spPr/>
        <p:txBody>
          <a:bodyPr/>
          <a:lstStyle/>
          <a:p>
            <a:fld id="{E9BA9F43-48A2-9D40-AC24-DDAAE1928204}" type="slidenum">
              <a:rPr lang="en-US" smtClean="0"/>
              <a:t>10</a:t>
            </a:fld>
            <a:endParaRPr lang="en-US" dirty="0"/>
          </a:p>
        </p:txBody>
      </p:sp>
    </p:spTree>
    <p:extLst>
      <p:ext uri="{BB962C8B-B14F-4D97-AF65-F5344CB8AC3E}">
        <p14:creationId xmlns:p14="http://schemas.microsoft.com/office/powerpoint/2010/main" val="2301965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 summary of telemedicine services. Please review commercial payer guidelines. Medicare has a list of covered telehealth services for the COVID emergency period. They are available to new and established patients. In 2019, Medicare covered </a:t>
            </a:r>
            <a:r>
              <a:rPr lang="en-US" dirty="0" err="1"/>
              <a:t>evisits</a:t>
            </a:r>
            <a:r>
              <a:rPr lang="en-US" dirty="0"/>
              <a:t> which is a brief 5-10 discussion with the patient. G2012 covers interactive and G2010 is store and forward. These services are preformed by the billing provider. It cannot be preformed by a nurse or medical assistant. Before COVID it was available to established patients but it is allowed for new and established patients during the emergency period. The Virtual Check-in codes were approved in January 2020. This is communication between the patient and provider via a portal. 99441-99443 is for physicians and advanced practitioners. G2061-62063 is for physical therapist, occupational therapist and physiatrist. Phone calls were they last to get approved by CMS and many commercial payers. This is an audio only conversation. Medicare and some commercial payers have increased reimbursement for phone calls to reflect similar office visit codes.  </a:t>
            </a:r>
          </a:p>
        </p:txBody>
      </p:sp>
      <p:sp>
        <p:nvSpPr>
          <p:cNvPr id="4" name="Slide Number Placeholder 3"/>
          <p:cNvSpPr>
            <a:spLocks noGrp="1"/>
          </p:cNvSpPr>
          <p:nvPr>
            <p:ph type="sldNum" sz="quarter" idx="5"/>
          </p:nvPr>
        </p:nvSpPr>
        <p:spPr/>
        <p:txBody>
          <a:bodyPr/>
          <a:lstStyle/>
          <a:p>
            <a:fld id="{E9BA9F43-48A2-9D40-AC24-DDAAE1928204}" type="slidenum">
              <a:rPr lang="en-US" smtClean="0"/>
              <a:t>11</a:t>
            </a:fld>
            <a:endParaRPr lang="en-US" dirty="0"/>
          </a:p>
        </p:txBody>
      </p:sp>
    </p:spTree>
    <p:extLst>
      <p:ext uri="{BB962C8B-B14F-4D97-AF65-F5344CB8AC3E}">
        <p14:creationId xmlns:p14="http://schemas.microsoft.com/office/powerpoint/2010/main" val="1793774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BA9F43-48A2-9D40-AC24-DDAAE1928204}" type="slidenum">
              <a:rPr lang="en-US" smtClean="0"/>
              <a:t>13</a:t>
            </a:fld>
            <a:endParaRPr lang="en-US" dirty="0"/>
          </a:p>
        </p:txBody>
      </p:sp>
    </p:spTree>
    <p:extLst>
      <p:ext uri="{BB962C8B-B14F-4D97-AF65-F5344CB8AC3E}">
        <p14:creationId xmlns:p14="http://schemas.microsoft.com/office/powerpoint/2010/main" val="40956900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alphaModFix amt="70000"/>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5642" y="2647307"/>
            <a:ext cx="6861008" cy="1702312"/>
          </a:xfrm>
        </p:spPr>
        <p:txBody>
          <a:bodyPr anchor="b">
            <a:noAutofit/>
          </a:bodyPr>
          <a:lstStyle>
            <a:lvl1pPr algn="l">
              <a:defRPr sz="4000">
                <a:solidFill>
                  <a:srgbClr val="4D4F53"/>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28650" y="4739825"/>
            <a:ext cx="6858000" cy="790030"/>
          </a:xfrm>
        </p:spPr>
        <p:txBody>
          <a:bodyPr>
            <a:normAutofit/>
          </a:bodyPr>
          <a:lstStyle>
            <a:lvl1pPr marL="0" indent="0" algn="l">
              <a:buNone/>
              <a:defRPr sz="1400" b="1" spc="300">
                <a:solidFill>
                  <a:srgbClr val="4D4F5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p>
        </p:txBody>
      </p:sp>
      <p:cxnSp>
        <p:nvCxnSpPr>
          <p:cNvPr id="10" name="Straight Connector 9"/>
          <p:cNvCxnSpPr/>
          <p:nvPr userDrawn="1"/>
        </p:nvCxnSpPr>
        <p:spPr>
          <a:xfrm>
            <a:off x="709570" y="4504368"/>
            <a:ext cx="1070677"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1" nam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9570" y="1043871"/>
            <a:ext cx="1869878" cy="497648"/>
          </a:xfrm>
          <a:prstGeom prst="rect">
            <a:avLst/>
          </a:prstGeom>
        </p:spPr>
      </p:pic>
      <p:sp>
        <p:nvSpPr>
          <p:cNvPr id="4" name="TextBox 3">
            <a:extLst>
              <a:ext uri="{FF2B5EF4-FFF2-40B4-BE49-F238E27FC236}">
                <a16:creationId xmlns:a16="http://schemas.microsoft.com/office/drawing/2014/main" id="{8EB6AACB-BDC4-4A76-ADEF-0DD0C730B54A}"/>
              </a:ext>
            </a:extLst>
          </p:cNvPr>
          <p:cNvSpPr txBox="1"/>
          <p:nvPr userDrawn="1"/>
        </p:nvSpPr>
        <p:spPr>
          <a:xfrm>
            <a:off x="7306322" y="6585900"/>
            <a:ext cx="1083075" cy="230832"/>
          </a:xfrm>
          <a:prstGeom prst="rect">
            <a:avLst/>
          </a:prstGeom>
          <a:noFill/>
        </p:spPr>
        <p:txBody>
          <a:bodyPr wrap="square" rtlCol="0">
            <a:spAutoFit/>
          </a:bodyPr>
          <a:lstStyle/>
          <a:p>
            <a:pPr marL="0" marR="0" indent="0" algn="l" defTabSz="914400" rtl="0" eaLnBrk="1" fontAlgn="auto" latinLnBrk="0" hangingPunct="1">
              <a:lnSpc>
                <a:spcPct val="90000"/>
              </a:lnSpc>
              <a:spcBef>
                <a:spcPts val="1000"/>
              </a:spcBef>
              <a:spcAft>
                <a:spcPts val="0"/>
              </a:spcAft>
              <a:buClr>
                <a:srgbClr val="3DB7E4"/>
              </a:buClr>
              <a:buSzTx/>
              <a:buFont typeface="Arial" panose="020B0604020202020204" pitchFamily="34" charset="0"/>
              <a:buNone/>
              <a:tabLst/>
            </a:pPr>
            <a:r>
              <a:rPr kumimoji="0" lang="en-US" sz="1000" b="1" i="0" u="none" strike="noStrike" kern="1200" cap="none" spc="0" normalizeH="0" baseline="0" noProof="0" dirty="0">
                <a:ln>
                  <a:noFill/>
                </a:ln>
                <a:solidFill>
                  <a:srgbClr val="4D4F53"/>
                </a:solidFill>
                <a:effectLst/>
                <a:uLnTx/>
                <a:uFillTx/>
                <a:latin typeface="Arial" panose="020B0604020202020204" pitchFamily="34" charset="0"/>
                <a:ea typeface="+mn-ea"/>
                <a:cs typeface="Arial" panose="020B0604020202020204" pitchFamily="34" charset="0"/>
              </a:rPr>
              <a:t>©SVMIC 2020</a:t>
            </a:r>
          </a:p>
        </p:txBody>
      </p:sp>
    </p:spTree>
    <p:extLst>
      <p:ext uri="{BB962C8B-B14F-4D97-AF65-F5344CB8AC3E}">
        <p14:creationId xmlns:p14="http://schemas.microsoft.com/office/powerpoint/2010/main" val="3442018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pic>
        <p:nvPicPr>
          <p:cNvPr id="7"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840" y="6276139"/>
            <a:ext cx="914401" cy="243358"/>
          </a:xfrm>
          <a:prstGeom prst="rect">
            <a:avLst/>
          </a:prstGeom>
        </p:spPr>
      </p:pic>
      <p:sp>
        <p:nvSpPr>
          <p:cNvPr id="8" name="slide number"/>
          <p:cNvSpPr txBox="1">
            <a:spLocks/>
          </p:cNvSpPr>
          <p:nvPr userDrawn="1"/>
        </p:nvSpPr>
        <p:spPr>
          <a:xfrm>
            <a:off x="1084390" y="6276139"/>
            <a:ext cx="7886700" cy="24335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rgbClr val="4D4F53"/>
                </a:solidFill>
                <a:latin typeface="Times" charset="0"/>
                <a:ea typeface="Times" charset="0"/>
                <a:cs typeface="Times" charset="0"/>
              </a:defRPr>
            </a:lvl1pPr>
          </a:lstStyle>
          <a:p>
            <a:pPr algn="r"/>
            <a:fld id="{D040B7C3-D3BE-1A43-86B6-06D1B5508189}" type="slidenum">
              <a:rPr lang="en-US" sz="1000" smtClean="0">
                <a:latin typeface="Arial" charset="0"/>
                <a:ea typeface="Arial" charset="0"/>
                <a:cs typeface="Arial" charset="0"/>
              </a:rPr>
              <a:t>‹#›</a:t>
            </a:fld>
            <a:endParaRPr lang="en-US" sz="1000" dirty="0">
              <a:latin typeface="Arial" charset="0"/>
              <a:ea typeface="Arial" charset="0"/>
              <a:cs typeface="Arial" charset="0"/>
            </a:endParaRPr>
          </a:p>
        </p:txBody>
      </p:sp>
      <p:grpSp>
        <p:nvGrpSpPr>
          <p:cNvPr id="11" name="Group 10"/>
          <p:cNvGrpSpPr/>
          <p:nvPr userDrawn="1"/>
        </p:nvGrpSpPr>
        <p:grpSpPr>
          <a:xfrm>
            <a:off x="0" y="6684020"/>
            <a:ext cx="9144000" cy="198256"/>
            <a:chOff x="0" y="6684020"/>
            <a:chExt cx="8736421" cy="198256"/>
          </a:xfrm>
        </p:grpSpPr>
        <p:sp>
          <p:nvSpPr>
            <p:cNvPr id="12" name="Rectangle 11"/>
            <p:cNvSpPr/>
            <p:nvPr userDrawn="1"/>
          </p:nvSpPr>
          <p:spPr>
            <a:xfrm>
              <a:off x="0" y="6684021"/>
              <a:ext cx="7226188" cy="198255"/>
            </a:xfrm>
            <a:prstGeom prst="rect">
              <a:avLst/>
            </a:prstGeom>
            <a:solidFill>
              <a:srgbClr val="5A2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7226245" y="6684020"/>
              <a:ext cx="755088" cy="198255"/>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81333" y="6684020"/>
              <a:ext cx="755088" cy="198255"/>
            </a:xfrm>
            <a:prstGeom prst="rect">
              <a:avLst/>
            </a:prstGeom>
            <a:solidFill>
              <a:srgbClr val="3DB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FF2C970C-BE80-448B-92B4-68EA600D949C}"/>
              </a:ext>
            </a:extLst>
          </p:cNvPr>
          <p:cNvSpPr txBox="1"/>
          <p:nvPr userDrawn="1"/>
        </p:nvSpPr>
        <p:spPr>
          <a:xfrm>
            <a:off x="0" y="2583402"/>
            <a:ext cx="9144000" cy="1526959"/>
          </a:xfrm>
          <a:prstGeom prst="rect">
            <a:avLst/>
          </a:prstGeom>
          <a:solidFill>
            <a:schemeClr val="accent2">
              <a:alpha val="40000"/>
            </a:schemeClr>
          </a:solidFill>
        </p:spPr>
        <p:txBody>
          <a:bodyPr wrap="square" rtlCol="0">
            <a:spAutoFit/>
          </a:bodyPr>
          <a:lstStyle/>
          <a:p>
            <a:pPr marL="228600" marR="0" indent="-228600" algn="l" defTabSz="914400" rtl="0" eaLnBrk="1" fontAlgn="auto" latinLnBrk="0" hangingPunct="1">
              <a:lnSpc>
                <a:spcPct val="90000"/>
              </a:lnSpc>
              <a:spcBef>
                <a:spcPts val="1000"/>
              </a:spcBef>
              <a:spcAft>
                <a:spcPts val="0"/>
              </a:spcAft>
              <a:buClr>
                <a:srgbClr val="3DB7E4"/>
              </a:buClr>
              <a:buSzTx/>
              <a:buFont typeface="Arial" panose="020B0604020202020204" pitchFamily="34" charset="0"/>
              <a:buChar char="•"/>
              <a:tabLst/>
            </a:pPr>
            <a:endParaRPr kumimoji="0" lang="en-US" sz="1600" b="0" i="0" u="none" strike="noStrike" kern="1200" cap="none" spc="0" normalizeH="0" baseline="0" noProof="0" dirty="0">
              <a:ln>
                <a:noFill/>
              </a:ln>
              <a:solidFill>
                <a:srgbClr val="4D4F53"/>
              </a:solidFill>
              <a:effectLst/>
              <a:uLnTx/>
              <a:uFillTx/>
              <a:latin typeface="Arial" panose="020B0604020202020204" pitchFamily="34" charset="0"/>
              <a:ea typeface="+mn-ea"/>
              <a:cs typeface="Arial" panose="020B0604020202020204" pitchFamily="34" charset="0"/>
            </a:endParaRPr>
          </a:p>
        </p:txBody>
      </p:sp>
      <p:sp>
        <p:nvSpPr>
          <p:cNvPr id="15" name="Title 1">
            <a:extLst>
              <a:ext uri="{FF2B5EF4-FFF2-40B4-BE49-F238E27FC236}">
                <a16:creationId xmlns:a16="http://schemas.microsoft.com/office/drawing/2014/main" id="{BF9238FB-9DAA-4A4B-AA58-E07C7345AFEC}"/>
              </a:ext>
            </a:extLst>
          </p:cNvPr>
          <p:cNvSpPr>
            <a:spLocks noGrp="1"/>
          </p:cNvSpPr>
          <p:nvPr>
            <p:ph type="title"/>
          </p:nvPr>
        </p:nvSpPr>
        <p:spPr>
          <a:xfrm>
            <a:off x="466985" y="3064152"/>
            <a:ext cx="7886700" cy="565458"/>
          </a:xfrm>
        </p:spPr>
        <p:txBody>
          <a:bodyPr anchor="t">
            <a:noAutofit/>
          </a:bodyPr>
          <a:lstStyle>
            <a:lvl1pPr algn="ctr">
              <a:defRPr sz="2800">
                <a:solidFill>
                  <a:srgbClr val="4D4F53"/>
                </a:solidFill>
              </a:defRPr>
            </a:lvl1pPr>
          </a:lstStyle>
          <a:p>
            <a:r>
              <a:rPr lang="en-US"/>
              <a:t>Click to edit Master title style</a:t>
            </a:r>
            <a:endParaRPr lang="en-US" dirty="0"/>
          </a:p>
        </p:txBody>
      </p:sp>
    </p:spTree>
    <p:extLst>
      <p:ext uri="{BB962C8B-B14F-4D97-AF65-F5344CB8AC3E}">
        <p14:creationId xmlns:p14="http://schemas.microsoft.com/office/powerpoint/2010/main" val="1782540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Section Divider">
    <p:spTree>
      <p:nvGrpSpPr>
        <p:cNvPr id="1" name=""/>
        <p:cNvGrpSpPr/>
        <p:nvPr/>
      </p:nvGrpSpPr>
      <p:grpSpPr>
        <a:xfrm>
          <a:off x="0" y="0"/>
          <a:ext cx="0" cy="0"/>
          <a:chOff x="0" y="0"/>
          <a:chExt cx="0" cy="0"/>
        </a:xfrm>
      </p:grpSpPr>
      <p:pic>
        <p:nvPicPr>
          <p:cNvPr id="7"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840" y="6276139"/>
            <a:ext cx="914401" cy="243358"/>
          </a:xfrm>
          <a:prstGeom prst="rect">
            <a:avLst/>
          </a:prstGeom>
        </p:spPr>
      </p:pic>
      <p:sp>
        <p:nvSpPr>
          <p:cNvPr id="8" name="slide number"/>
          <p:cNvSpPr txBox="1">
            <a:spLocks/>
          </p:cNvSpPr>
          <p:nvPr userDrawn="1"/>
        </p:nvSpPr>
        <p:spPr>
          <a:xfrm>
            <a:off x="1084390" y="6276139"/>
            <a:ext cx="7886700" cy="24335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rgbClr val="4D4F53"/>
                </a:solidFill>
                <a:latin typeface="Times" charset="0"/>
                <a:ea typeface="Times" charset="0"/>
                <a:cs typeface="Times" charset="0"/>
              </a:defRPr>
            </a:lvl1pPr>
          </a:lstStyle>
          <a:p>
            <a:pPr algn="r"/>
            <a:fld id="{D040B7C3-D3BE-1A43-86B6-06D1B5508189}" type="slidenum">
              <a:rPr lang="en-US" sz="1000" smtClean="0">
                <a:latin typeface="Arial" charset="0"/>
                <a:ea typeface="Arial" charset="0"/>
                <a:cs typeface="Arial" charset="0"/>
              </a:rPr>
              <a:t>‹#›</a:t>
            </a:fld>
            <a:endParaRPr lang="en-US" sz="1000" dirty="0">
              <a:latin typeface="Arial" charset="0"/>
              <a:ea typeface="Arial" charset="0"/>
              <a:cs typeface="Arial" charset="0"/>
            </a:endParaRPr>
          </a:p>
        </p:txBody>
      </p:sp>
      <p:grpSp>
        <p:nvGrpSpPr>
          <p:cNvPr id="11" name="Group 10"/>
          <p:cNvGrpSpPr/>
          <p:nvPr userDrawn="1"/>
        </p:nvGrpSpPr>
        <p:grpSpPr>
          <a:xfrm>
            <a:off x="0" y="6684020"/>
            <a:ext cx="9144000" cy="198256"/>
            <a:chOff x="0" y="6684020"/>
            <a:chExt cx="8736421" cy="198256"/>
          </a:xfrm>
        </p:grpSpPr>
        <p:sp>
          <p:nvSpPr>
            <p:cNvPr id="12" name="Rectangle 11"/>
            <p:cNvSpPr/>
            <p:nvPr userDrawn="1"/>
          </p:nvSpPr>
          <p:spPr>
            <a:xfrm>
              <a:off x="0" y="6684021"/>
              <a:ext cx="7226188" cy="198255"/>
            </a:xfrm>
            <a:prstGeom prst="rect">
              <a:avLst/>
            </a:prstGeom>
            <a:solidFill>
              <a:srgbClr val="5A2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7226245" y="6684020"/>
              <a:ext cx="755088" cy="198255"/>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81333" y="6684020"/>
              <a:ext cx="755088" cy="198255"/>
            </a:xfrm>
            <a:prstGeom prst="rect">
              <a:avLst/>
            </a:prstGeom>
            <a:solidFill>
              <a:srgbClr val="3DB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FF2C970C-BE80-448B-92B4-68EA600D949C}"/>
              </a:ext>
            </a:extLst>
          </p:cNvPr>
          <p:cNvSpPr txBox="1"/>
          <p:nvPr userDrawn="1"/>
        </p:nvSpPr>
        <p:spPr>
          <a:xfrm>
            <a:off x="0" y="2583402"/>
            <a:ext cx="9144000" cy="1526959"/>
          </a:xfrm>
          <a:prstGeom prst="rect">
            <a:avLst/>
          </a:prstGeom>
          <a:solidFill>
            <a:schemeClr val="accent3">
              <a:lumMod val="20000"/>
              <a:lumOff val="80000"/>
              <a:alpha val="40000"/>
            </a:schemeClr>
          </a:solidFill>
        </p:spPr>
        <p:txBody>
          <a:bodyPr wrap="square" rtlCol="0">
            <a:spAutoFit/>
          </a:bodyPr>
          <a:lstStyle/>
          <a:p>
            <a:pPr marL="228600" marR="0" indent="-228600" algn="l" defTabSz="914400" rtl="0" eaLnBrk="1" fontAlgn="auto" latinLnBrk="0" hangingPunct="1">
              <a:lnSpc>
                <a:spcPct val="90000"/>
              </a:lnSpc>
              <a:spcBef>
                <a:spcPts val="1000"/>
              </a:spcBef>
              <a:spcAft>
                <a:spcPts val="0"/>
              </a:spcAft>
              <a:buClr>
                <a:srgbClr val="3DB7E4"/>
              </a:buClr>
              <a:buSzTx/>
              <a:buFont typeface="Arial" panose="020B0604020202020204" pitchFamily="34" charset="0"/>
              <a:buChar char="•"/>
              <a:tabLst/>
            </a:pPr>
            <a:endParaRPr kumimoji="0" lang="en-US" sz="1600" b="0" i="0" u="none" strike="noStrike" kern="1200" cap="none" spc="0" normalizeH="0" baseline="0" noProof="0" dirty="0">
              <a:ln>
                <a:noFill/>
              </a:ln>
              <a:solidFill>
                <a:srgbClr val="4D4F53"/>
              </a:solidFill>
              <a:effectLst/>
              <a:uLnTx/>
              <a:uFillTx/>
              <a:latin typeface="Arial" panose="020B0604020202020204" pitchFamily="34" charset="0"/>
              <a:ea typeface="+mn-ea"/>
              <a:cs typeface="Arial" panose="020B0604020202020204" pitchFamily="34" charset="0"/>
            </a:endParaRPr>
          </a:p>
        </p:txBody>
      </p:sp>
      <p:sp>
        <p:nvSpPr>
          <p:cNvPr id="15" name="Title 1">
            <a:extLst>
              <a:ext uri="{FF2B5EF4-FFF2-40B4-BE49-F238E27FC236}">
                <a16:creationId xmlns:a16="http://schemas.microsoft.com/office/drawing/2014/main" id="{BF9238FB-9DAA-4A4B-AA58-E07C7345AFEC}"/>
              </a:ext>
            </a:extLst>
          </p:cNvPr>
          <p:cNvSpPr>
            <a:spLocks noGrp="1"/>
          </p:cNvSpPr>
          <p:nvPr>
            <p:ph type="title"/>
          </p:nvPr>
        </p:nvSpPr>
        <p:spPr>
          <a:xfrm>
            <a:off x="466985" y="3064152"/>
            <a:ext cx="7886700" cy="565458"/>
          </a:xfrm>
        </p:spPr>
        <p:txBody>
          <a:bodyPr anchor="t">
            <a:noAutofit/>
          </a:bodyPr>
          <a:lstStyle>
            <a:lvl1pPr algn="ctr">
              <a:defRPr sz="2800">
                <a:solidFill>
                  <a:srgbClr val="4D4F53"/>
                </a:solidFill>
              </a:defRPr>
            </a:lvl1pPr>
          </a:lstStyle>
          <a:p>
            <a:r>
              <a:rPr lang="en-US"/>
              <a:t>Click to edit Master title style</a:t>
            </a:r>
            <a:endParaRPr lang="en-US" dirty="0"/>
          </a:p>
        </p:txBody>
      </p:sp>
    </p:spTree>
    <p:extLst>
      <p:ext uri="{BB962C8B-B14F-4D97-AF65-F5344CB8AC3E}">
        <p14:creationId xmlns:p14="http://schemas.microsoft.com/office/powerpoint/2010/main" val="1083217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Section Divider">
    <p:spTree>
      <p:nvGrpSpPr>
        <p:cNvPr id="1" name=""/>
        <p:cNvGrpSpPr/>
        <p:nvPr/>
      </p:nvGrpSpPr>
      <p:grpSpPr>
        <a:xfrm>
          <a:off x="0" y="0"/>
          <a:ext cx="0" cy="0"/>
          <a:chOff x="0" y="0"/>
          <a:chExt cx="0" cy="0"/>
        </a:xfrm>
      </p:grpSpPr>
      <p:pic>
        <p:nvPicPr>
          <p:cNvPr id="7"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840" y="6276139"/>
            <a:ext cx="914401" cy="243358"/>
          </a:xfrm>
          <a:prstGeom prst="rect">
            <a:avLst/>
          </a:prstGeom>
        </p:spPr>
      </p:pic>
      <p:sp>
        <p:nvSpPr>
          <p:cNvPr id="8" name="slide number"/>
          <p:cNvSpPr txBox="1">
            <a:spLocks/>
          </p:cNvSpPr>
          <p:nvPr userDrawn="1"/>
        </p:nvSpPr>
        <p:spPr>
          <a:xfrm>
            <a:off x="1084390" y="6276139"/>
            <a:ext cx="7886700" cy="24335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rgbClr val="4D4F53"/>
                </a:solidFill>
                <a:latin typeface="Times" charset="0"/>
                <a:ea typeface="Times" charset="0"/>
                <a:cs typeface="Times" charset="0"/>
              </a:defRPr>
            </a:lvl1pPr>
          </a:lstStyle>
          <a:p>
            <a:pPr algn="r"/>
            <a:fld id="{D040B7C3-D3BE-1A43-86B6-06D1B5508189}" type="slidenum">
              <a:rPr lang="en-US" sz="1000" smtClean="0">
                <a:latin typeface="Arial" charset="0"/>
                <a:ea typeface="Arial" charset="0"/>
                <a:cs typeface="Arial" charset="0"/>
              </a:rPr>
              <a:t>‹#›</a:t>
            </a:fld>
            <a:endParaRPr lang="en-US" sz="1000" dirty="0">
              <a:latin typeface="Arial" charset="0"/>
              <a:ea typeface="Arial" charset="0"/>
              <a:cs typeface="Arial" charset="0"/>
            </a:endParaRPr>
          </a:p>
        </p:txBody>
      </p:sp>
      <p:grpSp>
        <p:nvGrpSpPr>
          <p:cNvPr id="11" name="Group 10"/>
          <p:cNvGrpSpPr/>
          <p:nvPr userDrawn="1"/>
        </p:nvGrpSpPr>
        <p:grpSpPr>
          <a:xfrm>
            <a:off x="0" y="6684020"/>
            <a:ext cx="9144000" cy="198256"/>
            <a:chOff x="0" y="6684020"/>
            <a:chExt cx="8736421" cy="198256"/>
          </a:xfrm>
        </p:grpSpPr>
        <p:sp>
          <p:nvSpPr>
            <p:cNvPr id="12" name="Rectangle 11"/>
            <p:cNvSpPr/>
            <p:nvPr userDrawn="1"/>
          </p:nvSpPr>
          <p:spPr>
            <a:xfrm>
              <a:off x="0" y="6684021"/>
              <a:ext cx="7226188" cy="198255"/>
            </a:xfrm>
            <a:prstGeom prst="rect">
              <a:avLst/>
            </a:prstGeom>
            <a:solidFill>
              <a:srgbClr val="5A2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7226245" y="6684020"/>
              <a:ext cx="755088" cy="198255"/>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81333" y="6684020"/>
              <a:ext cx="755088" cy="198255"/>
            </a:xfrm>
            <a:prstGeom prst="rect">
              <a:avLst/>
            </a:prstGeom>
            <a:solidFill>
              <a:srgbClr val="3DB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FF2C970C-BE80-448B-92B4-68EA600D949C}"/>
              </a:ext>
            </a:extLst>
          </p:cNvPr>
          <p:cNvSpPr txBox="1"/>
          <p:nvPr userDrawn="1"/>
        </p:nvSpPr>
        <p:spPr>
          <a:xfrm>
            <a:off x="0" y="2583402"/>
            <a:ext cx="9144000" cy="1526959"/>
          </a:xfrm>
          <a:prstGeom prst="rect">
            <a:avLst/>
          </a:prstGeom>
          <a:solidFill>
            <a:schemeClr val="accent1">
              <a:lumMod val="60000"/>
              <a:lumOff val="40000"/>
              <a:alpha val="40000"/>
            </a:schemeClr>
          </a:solidFill>
        </p:spPr>
        <p:txBody>
          <a:bodyPr wrap="square" rtlCol="0">
            <a:spAutoFit/>
          </a:bodyPr>
          <a:lstStyle/>
          <a:p>
            <a:pPr marL="228600" marR="0" indent="-228600" algn="l" defTabSz="914400" rtl="0" eaLnBrk="1" fontAlgn="auto" latinLnBrk="0" hangingPunct="1">
              <a:lnSpc>
                <a:spcPct val="90000"/>
              </a:lnSpc>
              <a:spcBef>
                <a:spcPts val="1000"/>
              </a:spcBef>
              <a:spcAft>
                <a:spcPts val="0"/>
              </a:spcAft>
              <a:buClr>
                <a:srgbClr val="3DB7E4"/>
              </a:buClr>
              <a:buSzTx/>
              <a:buFont typeface="Arial" panose="020B0604020202020204" pitchFamily="34" charset="0"/>
              <a:buChar char="•"/>
              <a:tabLst/>
            </a:pPr>
            <a:endParaRPr kumimoji="0" lang="en-US" sz="1600" b="0" i="0" u="none" strike="noStrike" kern="1200" cap="none" spc="0" normalizeH="0" baseline="0" noProof="0" dirty="0">
              <a:ln>
                <a:noFill/>
              </a:ln>
              <a:solidFill>
                <a:srgbClr val="4D4F53"/>
              </a:solidFill>
              <a:effectLst/>
              <a:uLnTx/>
              <a:uFillTx/>
              <a:latin typeface="Arial" panose="020B0604020202020204" pitchFamily="34" charset="0"/>
              <a:ea typeface="+mn-ea"/>
              <a:cs typeface="Arial" panose="020B0604020202020204" pitchFamily="34" charset="0"/>
            </a:endParaRPr>
          </a:p>
        </p:txBody>
      </p:sp>
      <p:sp>
        <p:nvSpPr>
          <p:cNvPr id="15" name="Title 1">
            <a:extLst>
              <a:ext uri="{FF2B5EF4-FFF2-40B4-BE49-F238E27FC236}">
                <a16:creationId xmlns:a16="http://schemas.microsoft.com/office/drawing/2014/main" id="{BF9238FB-9DAA-4A4B-AA58-E07C7345AFEC}"/>
              </a:ext>
            </a:extLst>
          </p:cNvPr>
          <p:cNvSpPr>
            <a:spLocks noGrp="1"/>
          </p:cNvSpPr>
          <p:nvPr>
            <p:ph type="title"/>
          </p:nvPr>
        </p:nvSpPr>
        <p:spPr>
          <a:xfrm>
            <a:off x="466985" y="3064152"/>
            <a:ext cx="7886700" cy="565458"/>
          </a:xfrm>
        </p:spPr>
        <p:txBody>
          <a:bodyPr anchor="t">
            <a:noAutofit/>
          </a:bodyPr>
          <a:lstStyle>
            <a:lvl1pPr algn="ctr">
              <a:defRPr sz="2800">
                <a:solidFill>
                  <a:srgbClr val="4D4F53"/>
                </a:solidFill>
              </a:defRPr>
            </a:lvl1pPr>
          </a:lstStyle>
          <a:p>
            <a:r>
              <a:rPr lang="en-US"/>
              <a:t>Click to edit Master title style</a:t>
            </a:r>
            <a:endParaRPr lang="en-US" dirty="0"/>
          </a:p>
        </p:txBody>
      </p:sp>
    </p:spTree>
    <p:extLst>
      <p:ext uri="{BB962C8B-B14F-4D97-AF65-F5344CB8AC3E}">
        <p14:creationId xmlns:p14="http://schemas.microsoft.com/office/powerpoint/2010/main" val="1821885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a:alphaModFix amt="70000"/>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5642" y="3006511"/>
            <a:ext cx="7892716" cy="742529"/>
          </a:xfrm>
        </p:spPr>
        <p:txBody>
          <a:bodyPr anchor="b">
            <a:noAutofit/>
          </a:bodyPr>
          <a:lstStyle>
            <a:lvl1pPr algn="ctr">
              <a:defRPr sz="4000">
                <a:solidFill>
                  <a:srgbClr val="4D4F53"/>
                </a:solidFill>
              </a:defRPr>
            </a:lvl1pPr>
          </a:lstStyle>
          <a:p>
            <a:r>
              <a:rPr lang="en-US" dirty="0"/>
              <a:t>Thank You</a:t>
            </a:r>
          </a:p>
        </p:txBody>
      </p:sp>
      <p:pic>
        <p:nvPicPr>
          <p:cNvPr id="4" name="Picture 3"/>
          <p:cNvPicPr>
            <a:picLocks noChangeAspect="1"/>
          </p:cNvPicPr>
          <p:nvPr userDrawn="1"/>
        </p:nvPicPr>
        <p:blipFill>
          <a:blip r:embed="rId3"/>
          <a:stretch>
            <a:fillRect/>
          </a:stretch>
        </p:blipFill>
        <p:spPr>
          <a:xfrm>
            <a:off x="3912586" y="5358924"/>
            <a:ext cx="1318828" cy="1069582"/>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lvl1pPr>
              <a:defRPr sz="2400">
                <a:solidFill>
                  <a:srgbClr val="4D4F53"/>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628650" y="1307432"/>
            <a:ext cx="7886700" cy="4850100"/>
          </a:xfrm>
        </p:spPr>
        <p:txBody>
          <a:bodyPr>
            <a:normAutofit/>
          </a:bodyPr>
          <a:lstStyle>
            <a:lvl1pPr>
              <a:defRPr sz="1800">
                <a:solidFill>
                  <a:schemeClr val="bg1">
                    <a:lumMod val="50000"/>
                  </a:schemeClr>
                </a:solidFill>
              </a:defRPr>
            </a:lvl1pPr>
            <a:lvl2pPr>
              <a:defRPr sz="1500">
                <a:solidFill>
                  <a:schemeClr val="bg1">
                    <a:lumMod val="50000"/>
                  </a:schemeClr>
                </a:solidFill>
              </a:defRPr>
            </a:lvl2pPr>
            <a:lvl3pPr>
              <a:defRPr sz="1350">
                <a:solidFill>
                  <a:schemeClr val="bg1">
                    <a:lumMod val="50000"/>
                  </a:schemeClr>
                </a:solidFill>
              </a:defRPr>
            </a:lvl3pPr>
            <a:lvl4pPr>
              <a:defRPr sz="900">
                <a:solidFill>
                  <a:schemeClr val="bg1">
                    <a:lumMod val="50000"/>
                  </a:schemeClr>
                </a:solidFill>
              </a:defRPr>
            </a:lvl4pPr>
            <a:lvl5pPr>
              <a:defRPr sz="600">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682515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444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re Valu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E4CD333-4BF8-EA4E-B7BF-D6560BAAA013}"/>
              </a:ext>
            </a:extLst>
          </p:cNvPr>
          <p:cNvSpPr>
            <a:spLocks noGrp="1"/>
          </p:cNvSpPr>
          <p:nvPr>
            <p:ph type="pic" sz="quarter" idx="17"/>
          </p:nvPr>
        </p:nvSpPr>
        <p:spPr>
          <a:xfrm>
            <a:off x="1" y="1"/>
            <a:ext cx="3680182" cy="6858000"/>
          </a:xfrm>
          <a:custGeom>
            <a:avLst/>
            <a:gdLst>
              <a:gd name="connsiteX0" fmla="*/ 0 w 9811264"/>
              <a:gd name="connsiteY0" fmla="*/ 0 h 13715999"/>
              <a:gd name="connsiteX1" fmla="*/ 5851617 w 9811264"/>
              <a:gd name="connsiteY1" fmla="*/ 0 h 13715999"/>
              <a:gd name="connsiteX2" fmla="*/ 5997745 w 9811264"/>
              <a:gd name="connsiteY2" fmla="*/ 84022 h 13715999"/>
              <a:gd name="connsiteX3" fmla="*/ 9811264 w 9811264"/>
              <a:gd name="connsiteY3" fmla="*/ 6857999 h 13715999"/>
              <a:gd name="connsiteX4" fmla="*/ 5997745 w 9811264"/>
              <a:gd name="connsiteY4" fmla="*/ 13631976 h 13715999"/>
              <a:gd name="connsiteX5" fmla="*/ 5851615 w 9811264"/>
              <a:gd name="connsiteY5" fmla="*/ 13715999 h 13715999"/>
              <a:gd name="connsiteX6" fmla="*/ 0 w 9811264"/>
              <a:gd name="connsiteY6" fmla="*/ 13715999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1264" h="13715999">
                <a:moveTo>
                  <a:pt x="0" y="0"/>
                </a:moveTo>
                <a:lnTo>
                  <a:pt x="5851617" y="0"/>
                </a:lnTo>
                <a:lnTo>
                  <a:pt x="5997745" y="84022"/>
                </a:lnTo>
                <a:cubicBezTo>
                  <a:pt x="8284039" y="1473208"/>
                  <a:pt x="9811264" y="3987253"/>
                  <a:pt x="9811264" y="6857999"/>
                </a:cubicBezTo>
                <a:cubicBezTo>
                  <a:pt x="9811264" y="9728746"/>
                  <a:pt x="8284039" y="12242790"/>
                  <a:pt x="5997745" y="13631976"/>
                </a:cubicBezTo>
                <a:lnTo>
                  <a:pt x="5851615" y="13715999"/>
                </a:lnTo>
                <a:lnTo>
                  <a:pt x="0" y="13715999"/>
                </a:lnTo>
                <a:close/>
              </a:path>
            </a:pathLst>
          </a:custGeom>
          <a:solidFill>
            <a:schemeClr val="bg2">
              <a:lumMod val="95000"/>
            </a:schemeClr>
          </a:solidFill>
          <a:effectLst/>
        </p:spPr>
        <p:txBody>
          <a:bodyPr wrap="square">
            <a:noAutofit/>
          </a:bodyPr>
          <a:lstStyle>
            <a:lvl1pPr marL="0" indent="0">
              <a:buNone/>
              <a:defRPr sz="975" b="1" i="0">
                <a:ln>
                  <a:noFill/>
                </a:ln>
                <a:solidFill>
                  <a:schemeClr val="bg1">
                    <a:lumMod val="85000"/>
                  </a:schemeClr>
                </a:solidFill>
                <a:latin typeface="Nunito Sans SemiBold" pitchFamily="2" charset="77"/>
                <a:ea typeface="Source Sans Pro Light" panose="020B0403030403020204" pitchFamily="34" charset="0"/>
                <a:cs typeface="Noto Sans Light" panose="020B0402040504020204" pitchFamily="34" charset="0"/>
              </a:defRPr>
            </a:lvl1pPr>
          </a:lstStyle>
          <a:p>
            <a:endParaRPr lang="en-US" dirty="0"/>
          </a:p>
        </p:txBody>
      </p:sp>
    </p:spTree>
    <p:extLst>
      <p:ext uri="{BB962C8B-B14F-4D97-AF65-F5344CB8AC3E}">
        <p14:creationId xmlns:p14="http://schemas.microsoft.com/office/powerpoint/2010/main" val="2054624232"/>
      </p:ext>
    </p:extLst>
  </p:cSld>
  <p:clrMapOvr>
    <a:masterClrMapping/>
  </p:clrMapOvr>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E9132D6-0004-C34B-A570-7AECE0027133}"/>
              </a:ext>
            </a:extLst>
          </p:cNvPr>
          <p:cNvSpPr>
            <a:spLocks noGrp="1"/>
          </p:cNvSpPr>
          <p:nvPr>
            <p:ph type="pic" sz="quarter" idx="10"/>
          </p:nvPr>
        </p:nvSpPr>
        <p:spPr>
          <a:xfrm>
            <a:off x="0" y="0"/>
            <a:ext cx="3040554" cy="6858000"/>
          </a:xfrm>
          <a:solidFill>
            <a:schemeClr val="bg1">
              <a:lumMod val="95000"/>
            </a:schemeClr>
          </a:solidFill>
        </p:spPr>
        <p:txBody>
          <a:bodyPr/>
          <a:lstStyle/>
          <a:p>
            <a:endParaRPr lang="en-US"/>
          </a:p>
        </p:txBody>
      </p:sp>
    </p:spTree>
    <p:extLst>
      <p:ext uri="{BB962C8B-B14F-4D97-AF65-F5344CB8AC3E}">
        <p14:creationId xmlns:p14="http://schemas.microsoft.com/office/powerpoint/2010/main" val="59500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lvl1pPr>
              <a:defRPr sz="3200">
                <a:solidFill>
                  <a:srgbClr val="4D4F53"/>
                </a:solidFill>
              </a:defRPr>
            </a:lvl1pPr>
          </a:lstStyle>
          <a:p>
            <a:r>
              <a:rPr lang="en-US"/>
              <a:t>Click to edit Master title style</a:t>
            </a:r>
            <a:endParaRPr lang="en-US" dirty="0"/>
          </a:p>
        </p:txBody>
      </p:sp>
      <p:sp>
        <p:nvSpPr>
          <p:cNvPr id="11" name="Text Placeholder 9"/>
          <p:cNvSpPr>
            <a:spLocks noGrp="1"/>
          </p:cNvSpPr>
          <p:nvPr>
            <p:ph type="body" sz="quarter" idx="10" hasCustomPrompt="1"/>
          </p:nvPr>
        </p:nvSpPr>
        <p:spPr>
          <a:xfrm>
            <a:off x="628650" y="1270449"/>
            <a:ext cx="7886700" cy="4849257"/>
          </a:xfrm>
        </p:spPr>
        <p:txBody>
          <a:bodyPr/>
          <a:lstStyle/>
          <a:p>
            <a:pPr lvl="0"/>
            <a:r>
              <a:rPr lang="en-US" dirty="0"/>
              <a:t>Click to edit</a:t>
            </a:r>
          </a:p>
        </p:txBody>
      </p:sp>
    </p:spTree>
    <p:extLst>
      <p:ext uri="{BB962C8B-B14F-4D97-AF65-F5344CB8AC3E}">
        <p14:creationId xmlns:p14="http://schemas.microsoft.com/office/powerpoint/2010/main" val="2714048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13" name="Content Placeholder 2"/>
          <p:cNvSpPr>
            <a:spLocks noGrp="1"/>
          </p:cNvSpPr>
          <p:nvPr>
            <p:ph idx="11" hasCustomPrompt="1"/>
          </p:nvPr>
        </p:nvSpPr>
        <p:spPr>
          <a:xfrm>
            <a:off x="628650" y="1307432"/>
            <a:ext cx="3679190" cy="4850100"/>
          </a:xfrm>
        </p:spPr>
        <p:txBody>
          <a:bodyPr/>
          <a:lstStyle>
            <a:lvl1pPr>
              <a:defRPr sz="2400">
                <a:solidFill>
                  <a:srgbClr val="4D4F53"/>
                </a:solidFill>
              </a:defRPr>
            </a:lvl1pPr>
            <a:lvl2pPr>
              <a:defRPr sz="2000">
                <a:solidFill>
                  <a:srgbClr val="4D4F53"/>
                </a:solidFill>
              </a:defRPr>
            </a:lvl2pPr>
            <a:lvl3pPr>
              <a:defRPr sz="1600">
                <a:solidFill>
                  <a:srgbClr val="4D4F53"/>
                </a:solidFill>
              </a:defRPr>
            </a:lvl3pPr>
            <a:lvl4pPr>
              <a:defRPr sz="1200">
                <a:solidFill>
                  <a:srgbClr val="4D4F53"/>
                </a:solidFill>
              </a:defRPr>
            </a:lvl4pPr>
            <a:lvl5pPr>
              <a:defRPr sz="800">
                <a:solidFill>
                  <a:schemeClr val="bg1">
                    <a:lumMod val="50000"/>
                  </a:schemeClr>
                </a:solidFill>
              </a:defRPr>
            </a:lvl5pPr>
          </a:lstStyle>
          <a:p>
            <a:pPr lvl="0"/>
            <a:r>
              <a:rPr lang="en-US" dirty="0"/>
              <a:t>Click to edit</a:t>
            </a:r>
          </a:p>
        </p:txBody>
      </p:sp>
      <p:sp>
        <p:nvSpPr>
          <p:cNvPr id="5" name="Content Placeholder 2"/>
          <p:cNvSpPr>
            <a:spLocks noGrp="1"/>
          </p:cNvSpPr>
          <p:nvPr>
            <p:ph idx="12" hasCustomPrompt="1"/>
          </p:nvPr>
        </p:nvSpPr>
        <p:spPr>
          <a:xfrm>
            <a:off x="4836160" y="1307432"/>
            <a:ext cx="3679190" cy="4850100"/>
          </a:xfrm>
        </p:spPr>
        <p:txBody>
          <a:bodyPr/>
          <a:lstStyle>
            <a:lvl1pPr>
              <a:defRPr sz="2400">
                <a:solidFill>
                  <a:srgbClr val="4D4F53"/>
                </a:solidFill>
              </a:defRPr>
            </a:lvl1pPr>
            <a:lvl2pPr>
              <a:defRPr sz="2000">
                <a:solidFill>
                  <a:srgbClr val="4D4F53"/>
                </a:solidFill>
              </a:defRPr>
            </a:lvl2pPr>
            <a:lvl3pPr>
              <a:defRPr sz="1600">
                <a:solidFill>
                  <a:srgbClr val="4D4F53"/>
                </a:solidFill>
              </a:defRPr>
            </a:lvl3pPr>
            <a:lvl4pPr>
              <a:defRPr sz="1200">
                <a:solidFill>
                  <a:srgbClr val="4D4F53"/>
                </a:solidFill>
              </a:defRPr>
            </a:lvl4pPr>
            <a:lvl5pPr>
              <a:defRPr sz="800">
                <a:solidFill>
                  <a:schemeClr val="bg1">
                    <a:lumMod val="50000"/>
                  </a:schemeClr>
                </a:solidFill>
              </a:defRPr>
            </a:lvl5pPr>
          </a:lstStyle>
          <a:p>
            <a:pPr lvl="0"/>
            <a:r>
              <a:rPr lang="en-US" dirty="0"/>
              <a:t>Click to edit</a:t>
            </a:r>
          </a:p>
        </p:txBody>
      </p:sp>
      <p:sp>
        <p:nvSpPr>
          <p:cNvPr id="6" name="Title 1"/>
          <p:cNvSpPr>
            <a:spLocks noGrp="1"/>
          </p:cNvSpPr>
          <p:nvPr>
            <p:ph type="title"/>
          </p:nvPr>
        </p:nvSpPr>
        <p:spPr>
          <a:xfrm>
            <a:off x="628650" y="365127"/>
            <a:ext cx="7886700" cy="565458"/>
          </a:xfrm>
        </p:spPr>
        <p:txBody>
          <a:bodyPr anchor="t">
            <a:noAutofit/>
          </a:bodyPr>
          <a:lstStyle>
            <a:lvl1pPr>
              <a:defRPr sz="3200">
                <a:solidFill>
                  <a:srgbClr val="4D4F53"/>
                </a:solidFill>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Column Content with Headings">
    <p:spTree>
      <p:nvGrpSpPr>
        <p:cNvPr id="1" name=""/>
        <p:cNvGrpSpPr/>
        <p:nvPr/>
      </p:nvGrpSpPr>
      <p:grpSpPr>
        <a:xfrm>
          <a:off x="0" y="0"/>
          <a:ext cx="0" cy="0"/>
          <a:chOff x="0" y="0"/>
          <a:chExt cx="0" cy="0"/>
        </a:xfrm>
      </p:grpSpPr>
      <p:sp>
        <p:nvSpPr>
          <p:cNvPr id="5" name="Text Placeholder 2"/>
          <p:cNvSpPr>
            <a:spLocks noGrp="1"/>
          </p:cNvSpPr>
          <p:nvPr>
            <p:ph type="body" idx="1" hasCustomPrompt="1"/>
          </p:nvPr>
        </p:nvSpPr>
        <p:spPr>
          <a:xfrm>
            <a:off x="628650" y="1370497"/>
            <a:ext cx="3679190" cy="458338"/>
          </a:xfrm>
          <a:solidFill>
            <a:schemeClr val="bg1">
              <a:lumMod val="85000"/>
            </a:schemeClr>
          </a:solidFill>
        </p:spPr>
        <p:txBody>
          <a:bodyPr lIns="274320" anchor="ctr">
            <a:normAutofit/>
          </a:bodyPr>
          <a:lstStyle>
            <a:lvl1pPr marL="0" indent="0" algn="l">
              <a:lnSpc>
                <a:spcPct val="100000"/>
              </a:lnSpc>
              <a:buNone/>
              <a:defRPr sz="1400" b="1" spc="300">
                <a:solidFill>
                  <a:srgbClr val="4D4F5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CLICK TO EDIT</a:t>
            </a:r>
          </a:p>
        </p:txBody>
      </p:sp>
      <p:sp>
        <p:nvSpPr>
          <p:cNvPr id="8" name="Text Placeholder 4"/>
          <p:cNvSpPr>
            <a:spLocks noGrp="1"/>
          </p:cNvSpPr>
          <p:nvPr>
            <p:ph type="body" sz="quarter" idx="3" hasCustomPrompt="1"/>
          </p:nvPr>
        </p:nvSpPr>
        <p:spPr>
          <a:xfrm>
            <a:off x="4836161" y="1370497"/>
            <a:ext cx="3679190" cy="458338"/>
          </a:xfrm>
          <a:solidFill>
            <a:schemeClr val="bg1">
              <a:lumMod val="85000"/>
            </a:schemeClr>
          </a:solidFill>
        </p:spPr>
        <p:txBody>
          <a:bodyPr lIns="274320" anchor="ctr">
            <a:normAutofit/>
          </a:bodyPr>
          <a:lstStyle>
            <a:lvl1pPr marL="0" indent="0" algn="l">
              <a:lnSpc>
                <a:spcPct val="100000"/>
              </a:lnSpc>
              <a:buNone/>
              <a:defRPr sz="1400" b="1" spc="300">
                <a:solidFill>
                  <a:srgbClr val="4D4F5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 CLICK TO EDIT</a:t>
            </a:r>
          </a:p>
        </p:txBody>
      </p:sp>
      <p:sp>
        <p:nvSpPr>
          <p:cNvPr id="13" name="Content Placeholder 2"/>
          <p:cNvSpPr>
            <a:spLocks noGrp="1"/>
          </p:cNvSpPr>
          <p:nvPr>
            <p:ph idx="11" hasCustomPrompt="1"/>
          </p:nvPr>
        </p:nvSpPr>
        <p:spPr>
          <a:xfrm>
            <a:off x="628650" y="1828836"/>
            <a:ext cx="3679190" cy="4328696"/>
          </a:xfrm>
        </p:spPr>
        <p:txBody>
          <a:bodyPr wrap="square" tIns="182880"/>
          <a:lstStyle>
            <a:lvl1pPr>
              <a:defRPr sz="2400">
                <a:solidFill>
                  <a:srgbClr val="4D4F53"/>
                </a:solidFill>
              </a:defRPr>
            </a:lvl1pPr>
            <a:lvl2pPr>
              <a:defRPr sz="2000">
                <a:solidFill>
                  <a:srgbClr val="4D4F53"/>
                </a:solidFill>
              </a:defRPr>
            </a:lvl2pPr>
            <a:lvl3pPr>
              <a:defRPr sz="1600">
                <a:solidFill>
                  <a:srgbClr val="4D4F53"/>
                </a:solidFill>
              </a:defRPr>
            </a:lvl3pPr>
            <a:lvl4pPr>
              <a:defRPr sz="1200">
                <a:solidFill>
                  <a:srgbClr val="4D4F53"/>
                </a:solidFill>
              </a:defRPr>
            </a:lvl4pPr>
            <a:lvl5pPr>
              <a:defRPr sz="800">
                <a:solidFill>
                  <a:schemeClr val="bg1">
                    <a:lumMod val="50000"/>
                  </a:schemeClr>
                </a:solidFill>
              </a:defRPr>
            </a:lvl5pPr>
          </a:lstStyle>
          <a:p>
            <a:pPr lvl="0"/>
            <a:r>
              <a:rPr lang="en-US" dirty="0"/>
              <a:t>Click to edit</a:t>
            </a:r>
          </a:p>
        </p:txBody>
      </p:sp>
      <p:sp>
        <p:nvSpPr>
          <p:cNvPr id="7" name="Content Placeholder 2"/>
          <p:cNvSpPr>
            <a:spLocks noGrp="1"/>
          </p:cNvSpPr>
          <p:nvPr>
            <p:ph idx="12" hasCustomPrompt="1"/>
          </p:nvPr>
        </p:nvSpPr>
        <p:spPr>
          <a:xfrm>
            <a:off x="4836161" y="1828836"/>
            <a:ext cx="3679190" cy="4328696"/>
          </a:xfrm>
        </p:spPr>
        <p:txBody>
          <a:bodyPr wrap="square" tIns="182880"/>
          <a:lstStyle>
            <a:lvl1pPr>
              <a:defRPr sz="2400">
                <a:solidFill>
                  <a:srgbClr val="4D4F53"/>
                </a:solidFill>
              </a:defRPr>
            </a:lvl1pPr>
            <a:lvl2pPr>
              <a:defRPr sz="2000">
                <a:solidFill>
                  <a:srgbClr val="4D4F53"/>
                </a:solidFill>
              </a:defRPr>
            </a:lvl2pPr>
            <a:lvl3pPr>
              <a:defRPr sz="1600">
                <a:solidFill>
                  <a:srgbClr val="4D4F53"/>
                </a:solidFill>
              </a:defRPr>
            </a:lvl3pPr>
            <a:lvl4pPr>
              <a:defRPr sz="1200">
                <a:solidFill>
                  <a:srgbClr val="4D4F53"/>
                </a:solidFill>
              </a:defRPr>
            </a:lvl4pPr>
            <a:lvl5pPr>
              <a:defRPr sz="800">
                <a:solidFill>
                  <a:schemeClr val="bg1">
                    <a:lumMod val="50000"/>
                  </a:schemeClr>
                </a:solidFill>
              </a:defRPr>
            </a:lvl5pPr>
          </a:lstStyle>
          <a:p>
            <a:pPr lvl="0"/>
            <a:r>
              <a:rPr lang="en-US" dirty="0"/>
              <a:t>Click to edit</a:t>
            </a:r>
          </a:p>
        </p:txBody>
      </p:sp>
      <p:sp>
        <p:nvSpPr>
          <p:cNvPr id="9" name="Title 1"/>
          <p:cNvSpPr>
            <a:spLocks noGrp="1"/>
          </p:cNvSpPr>
          <p:nvPr>
            <p:ph type="title"/>
          </p:nvPr>
        </p:nvSpPr>
        <p:spPr>
          <a:xfrm>
            <a:off x="628650" y="365127"/>
            <a:ext cx="7886700" cy="565458"/>
          </a:xfrm>
        </p:spPr>
        <p:txBody>
          <a:bodyPr anchor="t">
            <a:noAutofit/>
          </a:bodyPr>
          <a:lstStyle>
            <a:lvl1pPr>
              <a:defRPr sz="3200">
                <a:solidFill>
                  <a:srgbClr val="4D4F53"/>
                </a:solidFill>
              </a:defRPr>
            </a:lvl1pPr>
          </a:lstStyle>
          <a:p>
            <a:r>
              <a:rPr lang="en-US"/>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with Content and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29C80E0-2C48-044D-88E4-262F6CD69BE5}"/>
              </a:ext>
            </a:extLst>
          </p:cNvPr>
          <p:cNvSpPr>
            <a:spLocks noGrp="1"/>
          </p:cNvSpPr>
          <p:nvPr>
            <p:ph type="pic" sz="quarter" idx="10"/>
          </p:nvPr>
        </p:nvSpPr>
        <p:spPr>
          <a:xfrm>
            <a:off x="5257800" y="0"/>
            <a:ext cx="3886200" cy="6675929"/>
          </a:xfrm>
        </p:spPr>
        <p:txBody>
          <a:bodyPr/>
          <a:lstStyle/>
          <a:p>
            <a:r>
              <a:rPr lang="en-US"/>
              <a:t>Click icon to add picture</a:t>
            </a:r>
            <a:endParaRPr lang="en-US" dirty="0"/>
          </a:p>
        </p:txBody>
      </p:sp>
      <p:pic>
        <p:nvPicPr>
          <p:cNvPr id="10"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840" y="6276139"/>
            <a:ext cx="914401" cy="243358"/>
          </a:xfrm>
          <a:prstGeom prst="rect">
            <a:avLst/>
          </a:prstGeom>
        </p:spPr>
      </p:pic>
      <p:sp>
        <p:nvSpPr>
          <p:cNvPr id="14" name="slide number"/>
          <p:cNvSpPr txBox="1">
            <a:spLocks/>
          </p:cNvSpPr>
          <p:nvPr userDrawn="1"/>
        </p:nvSpPr>
        <p:spPr>
          <a:xfrm>
            <a:off x="1084390" y="6276139"/>
            <a:ext cx="7886700" cy="24335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rgbClr val="4D4F53"/>
                </a:solidFill>
                <a:latin typeface="Times" charset="0"/>
                <a:ea typeface="Times" charset="0"/>
                <a:cs typeface="Times" charset="0"/>
              </a:defRPr>
            </a:lvl1pPr>
          </a:lstStyle>
          <a:p>
            <a:pPr algn="r"/>
            <a:fld id="{D040B7C3-D3BE-1A43-86B6-06D1B5508189}" type="slidenum">
              <a:rPr lang="en-US" sz="1000" smtClean="0">
                <a:latin typeface="Arial" charset="0"/>
                <a:ea typeface="Arial" charset="0"/>
                <a:cs typeface="Arial" charset="0"/>
              </a:rPr>
              <a:t>‹#›</a:t>
            </a:fld>
            <a:endParaRPr lang="en-US" sz="1000" dirty="0">
              <a:latin typeface="Arial" charset="0"/>
              <a:ea typeface="Arial" charset="0"/>
              <a:cs typeface="Arial" charset="0"/>
            </a:endParaRPr>
          </a:p>
        </p:txBody>
      </p:sp>
      <p:cxnSp>
        <p:nvCxnSpPr>
          <p:cNvPr id="15" name="Straight Connector 14"/>
          <p:cNvCxnSpPr/>
          <p:nvPr userDrawn="1"/>
        </p:nvCxnSpPr>
        <p:spPr>
          <a:xfrm>
            <a:off x="709570" y="1858254"/>
            <a:ext cx="107067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Title 1"/>
          <p:cNvSpPr>
            <a:spLocks noGrp="1"/>
          </p:cNvSpPr>
          <p:nvPr>
            <p:ph type="title"/>
          </p:nvPr>
        </p:nvSpPr>
        <p:spPr>
          <a:xfrm>
            <a:off x="628650" y="728688"/>
            <a:ext cx="4111790" cy="978729"/>
          </a:xfrm>
        </p:spPr>
        <p:txBody>
          <a:bodyPr anchor="b">
            <a:normAutofit/>
          </a:bodyPr>
          <a:lstStyle>
            <a:lvl1pPr marL="0" marR="0" indent="0" algn="l" defTabSz="914400" rtl="0" eaLnBrk="1" fontAlgn="auto" latinLnBrk="0" hangingPunct="1">
              <a:lnSpc>
                <a:spcPct val="90000"/>
              </a:lnSpc>
              <a:spcBef>
                <a:spcPct val="0"/>
              </a:spcBef>
              <a:spcAft>
                <a:spcPts val="0"/>
              </a:spcAft>
              <a:buClrTx/>
              <a:buSzTx/>
              <a:buFontTx/>
              <a:buNone/>
              <a:tabLst/>
              <a:defRPr sz="3600">
                <a:solidFill>
                  <a:srgbClr val="4D4F53"/>
                </a:solidFill>
              </a:defRPr>
            </a:lvl1pPr>
          </a:lstStyle>
          <a:p>
            <a:r>
              <a:rPr kumimoji="0" lang="en-US" sz="3200" b="0" i="0" u="none" strike="noStrike" kern="1200" cap="none" spc="0" normalizeH="0" baseline="0" noProof="0">
                <a:ln>
                  <a:noFill/>
                </a:ln>
                <a:solidFill>
                  <a:srgbClr val="4D4F53"/>
                </a:solidFill>
                <a:effectLst/>
                <a:uLnTx/>
                <a:uFillTx/>
                <a:latin typeface="Times" pitchFamily="2" charset="0"/>
                <a:ea typeface="+mj-ea"/>
                <a:cs typeface="+mj-cs"/>
              </a:rPr>
              <a:t>Click to edit Master title style</a:t>
            </a:r>
            <a:endParaRPr lang="en-US" dirty="0"/>
          </a:p>
        </p:txBody>
      </p:sp>
      <p:grpSp>
        <p:nvGrpSpPr>
          <p:cNvPr id="9" name="Group 8"/>
          <p:cNvGrpSpPr/>
          <p:nvPr userDrawn="1"/>
        </p:nvGrpSpPr>
        <p:grpSpPr>
          <a:xfrm>
            <a:off x="0" y="6684020"/>
            <a:ext cx="9144000" cy="198256"/>
            <a:chOff x="0" y="6684020"/>
            <a:chExt cx="8736421" cy="198256"/>
          </a:xfrm>
        </p:grpSpPr>
        <p:sp>
          <p:nvSpPr>
            <p:cNvPr id="11" name="Rectangle 10"/>
            <p:cNvSpPr/>
            <p:nvPr userDrawn="1"/>
          </p:nvSpPr>
          <p:spPr>
            <a:xfrm>
              <a:off x="0" y="6684021"/>
              <a:ext cx="7226188" cy="198255"/>
            </a:xfrm>
            <a:prstGeom prst="rect">
              <a:avLst/>
            </a:prstGeom>
            <a:solidFill>
              <a:srgbClr val="5A2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7226245" y="6684020"/>
              <a:ext cx="755088" cy="198255"/>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7981333" y="6684020"/>
              <a:ext cx="755088" cy="198255"/>
            </a:xfrm>
            <a:prstGeom prst="rect">
              <a:avLst/>
            </a:prstGeom>
            <a:solidFill>
              <a:srgbClr val="3DB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Content Placeholder 2"/>
          <p:cNvSpPr>
            <a:spLocks noGrp="1"/>
          </p:cNvSpPr>
          <p:nvPr>
            <p:ph idx="11" hasCustomPrompt="1"/>
          </p:nvPr>
        </p:nvSpPr>
        <p:spPr>
          <a:xfrm>
            <a:off x="628650" y="2022778"/>
            <a:ext cx="4111790" cy="4134753"/>
          </a:xfrm>
        </p:spPr>
        <p:txBody>
          <a:bodyPr/>
          <a:lstStyle>
            <a:lvl1pPr>
              <a:defRPr sz="2400">
                <a:solidFill>
                  <a:srgbClr val="4D4F53"/>
                </a:solidFill>
              </a:defRPr>
            </a:lvl1pPr>
            <a:lvl2pPr>
              <a:defRPr sz="2000">
                <a:solidFill>
                  <a:srgbClr val="4D4F53"/>
                </a:solidFill>
              </a:defRPr>
            </a:lvl2pPr>
            <a:lvl3pPr>
              <a:defRPr sz="1600">
                <a:solidFill>
                  <a:srgbClr val="4D4F53"/>
                </a:solidFill>
              </a:defRPr>
            </a:lvl3pPr>
            <a:lvl4pPr>
              <a:defRPr sz="1200">
                <a:solidFill>
                  <a:srgbClr val="4D4F53"/>
                </a:solidFill>
              </a:defRPr>
            </a:lvl4pPr>
            <a:lvl5pPr>
              <a:defRPr sz="800">
                <a:solidFill>
                  <a:schemeClr val="bg1">
                    <a:lumMod val="50000"/>
                  </a:schemeClr>
                </a:solidFill>
              </a:defRPr>
            </a:lvl5pPr>
          </a:lstStyle>
          <a:p>
            <a:pPr lvl="0"/>
            <a:r>
              <a:rPr lang="en-US" dirty="0"/>
              <a:t>Click to edit</a:t>
            </a:r>
          </a:p>
        </p:txBody>
      </p:sp>
    </p:spTree>
    <p:extLst>
      <p:ext uri="{BB962C8B-B14F-4D97-AF65-F5344CB8AC3E}">
        <p14:creationId xmlns:p14="http://schemas.microsoft.com/office/powerpoint/2010/main" val="3697260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2 Columns with Imag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D29C80E0-2C48-044D-88E4-262F6CD69BE5}"/>
              </a:ext>
            </a:extLst>
          </p:cNvPr>
          <p:cNvSpPr>
            <a:spLocks noGrp="1"/>
          </p:cNvSpPr>
          <p:nvPr>
            <p:ph type="pic" sz="quarter" idx="12"/>
          </p:nvPr>
        </p:nvSpPr>
        <p:spPr>
          <a:xfrm>
            <a:off x="628650" y="1307433"/>
            <a:ext cx="3679190" cy="4850100"/>
          </a:xfrm>
        </p:spPr>
        <p:txBody>
          <a:bodyPr/>
          <a:lstStyle/>
          <a:p>
            <a:r>
              <a:rPr lang="en-US"/>
              <a:t>Click icon to add picture</a:t>
            </a:r>
            <a:endParaRPr lang="en-US" dirty="0"/>
          </a:p>
        </p:txBody>
      </p:sp>
      <p:sp>
        <p:nvSpPr>
          <p:cNvPr id="6" name="Content Placeholder 2"/>
          <p:cNvSpPr>
            <a:spLocks noGrp="1"/>
          </p:cNvSpPr>
          <p:nvPr>
            <p:ph idx="11" hasCustomPrompt="1"/>
          </p:nvPr>
        </p:nvSpPr>
        <p:spPr>
          <a:xfrm>
            <a:off x="4836160" y="1307432"/>
            <a:ext cx="3679190" cy="4850100"/>
          </a:xfrm>
        </p:spPr>
        <p:txBody>
          <a:bodyPr/>
          <a:lstStyle>
            <a:lvl1pPr>
              <a:defRPr sz="2400">
                <a:solidFill>
                  <a:srgbClr val="4D4F53"/>
                </a:solidFill>
              </a:defRPr>
            </a:lvl1pPr>
            <a:lvl2pPr>
              <a:defRPr sz="2000">
                <a:solidFill>
                  <a:srgbClr val="4D4F53"/>
                </a:solidFill>
              </a:defRPr>
            </a:lvl2pPr>
            <a:lvl3pPr>
              <a:defRPr sz="1600">
                <a:solidFill>
                  <a:srgbClr val="4D4F53"/>
                </a:solidFill>
              </a:defRPr>
            </a:lvl3pPr>
            <a:lvl4pPr>
              <a:defRPr sz="1200">
                <a:solidFill>
                  <a:srgbClr val="4D4F53"/>
                </a:solidFill>
              </a:defRPr>
            </a:lvl4pPr>
            <a:lvl5pPr>
              <a:defRPr sz="800">
                <a:solidFill>
                  <a:schemeClr val="bg1">
                    <a:lumMod val="50000"/>
                  </a:schemeClr>
                </a:solidFill>
              </a:defRPr>
            </a:lvl5pPr>
          </a:lstStyle>
          <a:p>
            <a:pPr lvl="0"/>
            <a:r>
              <a:rPr lang="en-US" dirty="0"/>
              <a:t>Click to edit</a:t>
            </a:r>
          </a:p>
        </p:txBody>
      </p:sp>
      <p:sp>
        <p:nvSpPr>
          <p:cNvPr id="8" name="Title 1"/>
          <p:cNvSpPr>
            <a:spLocks noGrp="1"/>
          </p:cNvSpPr>
          <p:nvPr>
            <p:ph type="title"/>
          </p:nvPr>
        </p:nvSpPr>
        <p:spPr>
          <a:xfrm>
            <a:off x="628650" y="365127"/>
            <a:ext cx="7886700" cy="565458"/>
          </a:xfrm>
        </p:spPr>
        <p:txBody>
          <a:bodyPr anchor="t">
            <a:noAutofit/>
          </a:bodyPr>
          <a:lstStyle>
            <a:lvl1pPr>
              <a:defRPr sz="3200">
                <a:solidFill>
                  <a:srgbClr val="4D4F53"/>
                </a:solidFill>
              </a:defRPr>
            </a:lvl1p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D29C80E0-2C48-044D-88E4-262F6CD69BE5}"/>
              </a:ext>
            </a:extLst>
          </p:cNvPr>
          <p:cNvSpPr>
            <a:spLocks noGrp="1"/>
          </p:cNvSpPr>
          <p:nvPr>
            <p:ph type="pic" sz="quarter" idx="12"/>
          </p:nvPr>
        </p:nvSpPr>
        <p:spPr>
          <a:xfrm>
            <a:off x="628650" y="1307433"/>
            <a:ext cx="7886700" cy="4850100"/>
          </a:xfrm>
        </p:spPr>
        <p:txBody>
          <a:bodyPr/>
          <a:lstStyle/>
          <a:p>
            <a:r>
              <a:rPr lang="en-US"/>
              <a:t>Click icon to add picture</a:t>
            </a:r>
            <a:endParaRPr lang="en-US" dirty="0"/>
          </a:p>
        </p:txBody>
      </p:sp>
      <p:sp>
        <p:nvSpPr>
          <p:cNvPr id="4" name="Title 1"/>
          <p:cNvSpPr>
            <a:spLocks noGrp="1"/>
          </p:cNvSpPr>
          <p:nvPr>
            <p:ph type="title"/>
          </p:nvPr>
        </p:nvSpPr>
        <p:spPr>
          <a:xfrm>
            <a:off x="628650" y="365127"/>
            <a:ext cx="7886700" cy="565458"/>
          </a:xfrm>
        </p:spPr>
        <p:txBody>
          <a:bodyPr anchor="t">
            <a:noAutofit/>
          </a:bodyPr>
          <a:lstStyle>
            <a:lvl1pPr>
              <a:defRPr sz="3200">
                <a:solidFill>
                  <a:srgbClr val="4D4F53"/>
                </a:solidFill>
              </a:defRPr>
            </a:lvl1pPr>
          </a:lstStyle>
          <a:p>
            <a:r>
              <a:rPr lang="en-US"/>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Blank">
    <p:spTree>
      <p:nvGrpSpPr>
        <p:cNvPr id="1" name=""/>
        <p:cNvGrpSpPr/>
        <p:nvPr/>
      </p:nvGrpSpPr>
      <p:grpSpPr>
        <a:xfrm>
          <a:off x="0" y="0"/>
          <a:ext cx="0" cy="0"/>
          <a:chOff x="0" y="0"/>
          <a:chExt cx="0" cy="0"/>
        </a:xfrm>
      </p:grpSpPr>
      <p:sp>
        <p:nvSpPr>
          <p:cNvPr id="5" name="Title 1"/>
          <p:cNvSpPr>
            <a:spLocks noGrp="1"/>
          </p:cNvSpPr>
          <p:nvPr>
            <p:ph type="title"/>
          </p:nvPr>
        </p:nvSpPr>
        <p:spPr>
          <a:xfrm>
            <a:off x="628650" y="365127"/>
            <a:ext cx="7886700" cy="565458"/>
          </a:xfrm>
        </p:spPr>
        <p:txBody>
          <a:bodyPr anchor="t">
            <a:noAutofit/>
          </a:bodyPr>
          <a:lstStyle>
            <a:lvl1pPr>
              <a:defRPr sz="3200">
                <a:solidFill>
                  <a:srgbClr val="4D4F53"/>
                </a:solidFill>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7"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840" y="6276139"/>
            <a:ext cx="914401" cy="243358"/>
          </a:xfrm>
          <a:prstGeom prst="rect">
            <a:avLst/>
          </a:prstGeom>
        </p:spPr>
      </p:pic>
      <p:sp>
        <p:nvSpPr>
          <p:cNvPr id="8" name="slide number"/>
          <p:cNvSpPr txBox="1">
            <a:spLocks/>
          </p:cNvSpPr>
          <p:nvPr userDrawn="1"/>
        </p:nvSpPr>
        <p:spPr>
          <a:xfrm>
            <a:off x="1084390" y="6276139"/>
            <a:ext cx="7886700" cy="24335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rgbClr val="4D4F53"/>
                </a:solidFill>
                <a:latin typeface="Times" charset="0"/>
                <a:ea typeface="Times" charset="0"/>
                <a:cs typeface="Times" charset="0"/>
              </a:defRPr>
            </a:lvl1pPr>
          </a:lstStyle>
          <a:p>
            <a:pPr algn="r"/>
            <a:fld id="{D040B7C3-D3BE-1A43-86B6-06D1B5508189}" type="slidenum">
              <a:rPr lang="en-US" sz="1000" smtClean="0">
                <a:latin typeface="Arial" charset="0"/>
                <a:ea typeface="Arial" charset="0"/>
                <a:cs typeface="Arial" charset="0"/>
              </a:rPr>
              <a:t>‹#›</a:t>
            </a:fld>
            <a:endParaRPr lang="en-US" sz="1000" dirty="0">
              <a:latin typeface="Arial" charset="0"/>
              <a:ea typeface="Arial" charset="0"/>
              <a:cs typeface="Arial" charset="0"/>
            </a:endParaRPr>
          </a:p>
        </p:txBody>
      </p:sp>
      <p:grpSp>
        <p:nvGrpSpPr>
          <p:cNvPr id="11" name="Group 10"/>
          <p:cNvGrpSpPr/>
          <p:nvPr userDrawn="1"/>
        </p:nvGrpSpPr>
        <p:grpSpPr>
          <a:xfrm>
            <a:off x="0" y="6684020"/>
            <a:ext cx="9144000" cy="198256"/>
            <a:chOff x="0" y="6684020"/>
            <a:chExt cx="8736421" cy="198256"/>
          </a:xfrm>
        </p:grpSpPr>
        <p:sp>
          <p:nvSpPr>
            <p:cNvPr id="12" name="Rectangle 11"/>
            <p:cNvSpPr/>
            <p:nvPr userDrawn="1"/>
          </p:nvSpPr>
          <p:spPr>
            <a:xfrm>
              <a:off x="0" y="6684021"/>
              <a:ext cx="7226188" cy="198255"/>
            </a:xfrm>
            <a:prstGeom prst="rect">
              <a:avLst/>
            </a:prstGeom>
            <a:solidFill>
              <a:srgbClr val="5A2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7226245" y="6684020"/>
              <a:ext cx="755088" cy="198255"/>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81333" y="6684020"/>
              <a:ext cx="755088" cy="198255"/>
            </a:xfrm>
            <a:prstGeom prst="rect">
              <a:avLst/>
            </a:prstGeom>
            <a:solidFill>
              <a:srgbClr val="3DB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5654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270450"/>
            <a:ext cx="7886700" cy="48492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p:cNvCxnSpPr/>
          <p:nvPr userDrawn="1"/>
        </p:nvCxnSpPr>
        <p:spPr>
          <a:xfrm>
            <a:off x="709570" y="1100517"/>
            <a:ext cx="1070677"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2" name="logo"/>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61840" y="6276139"/>
            <a:ext cx="914401" cy="243358"/>
          </a:xfrm>
          <a:prstGeom prst="rect">
            <a:avLst/>
          </a:prstGeom>
        </p:spPr>
      </p:pic>
      <p:sp>
        <p:nvSpPr>
          <p:cNvPr id="13" name="slide number"/>
          <p:cNvSpPr txBox="1">
            <a:spLocks/>
          </p:cNvSpPr>
          <p:nvPr userDrawn="1"/>
        </p:nvSpPr>
        <p:spPr>
          <a:xfrm>
            <a:off x="1084390" y="6276139"/>
            <a:ext cx="7886700" cy="24335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rgbClr val="4D4F53"/>
                </a:solidFill>
                <a:latin typeface="Times" charset="0"/>
                <a:ea typeface="Times" charset="0"/>
                <a:cs typeface="Times" charset="0"/>
              </a:defRPr>
            </a:lvl1pPr>
          </a:lstStyle>
          <a:p>
            <a:pPr algn="r"/>
            <a:fld id="{D040B7C3-D3BE-1A43-86B6-06D1B5508189}" type="slidenum">
              <a:rPr lang="en-US" sz="1000" smtClean="0">
                <a:latin typeface="Arial" charset="0"/>
                <a:ea typeface="Arial" charset="0"/>
                <a:cs typeface="Arial" charset="0"/>
              </a:rPr>
              <a:t>‹#›</a:t>
            </a:fld>
            <a:endParaRPr lang="en-US" sz="1000" dirty="0">
              <a:latin typeface="Arial" charset="0"/>
              <a:ea typeface="Arial" charset="0"/>
              <a:cs typeface="Arial" charset="0"/>
            </a:endParaRPr>
          </a:p>
        </p:txBody>
      </p:sp>
      <p:grpSp>
        <p:nvGrpSpPr>
          <p:cNvPr id="8" name="Group 7"/>
          <p:cNvGrpSpPr/>
          <p:nvPr userDrawn="1"/>
        </p:nvGrpSpPr>
        <p:grpSpPr>
          <a:xfrm>
            <a:off x="0" y="6684020"/>
            <a:ext cx="9144000" cy="198256"/>
            <a:chOff x="0" y="6684020"/>
            <a:chExt cx="8736421" cy="198256"/>
          </a:xfrm>
        </p:grpSpPr>
        <p:sp>
          <p:nvSpPr>
            <p:cNvPr id="7" name="Rectangle 6"/>
            <p:cNvSpPr/>
            <p:nvPr userDrawn="1"/>
          </p:nvSpPr>
          <p:spPr>
            <a:xfrm>
              <a:off x="0" y="6684021"/>
              <a:ext cx="7226188" cy="198255"/>
            </a:xfrm>
            <a:prstGeom prst="rect">
              <a:avLst/>
            </a:prstGeom>
            <a:solidFill>
              <a:srgbClr val="5A2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7226245" y="6684020"/>
              <a:ext cx="755088" cy="198255"/>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981333" y="6684020"/>
              <a:ext cx="755088" cy="198255"/>
            </a:xfrm>
            <a:prstGeom prst="rect">
              <a:avLst/>
            </a:prstGeom>
            <a:solidFill>
              <a:srgbClr val="3DB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9423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0" r:id="rId3"/>
    <p:sldLayoutId id="2147483681" r:id="rId4"/>
    <p:sldLayoutId id="2147483679" r:id="rId5"/>
    <p:sldLayoutId id="2147483682" r:id="rId6"/>
    <p:sldLayoutId id="2147483683" r:id="rId7"/>
    <p:sldLayoutId id="2147483684" r:id="rId8"/>
    <p:sldLayoutId id="2147483685" r:id="rId9"/>
    <p:sldLayoutId id="2147483687" r:id="rId10"/>
    <p:sldLayoutId id="2147483689" r:id="rId11"/>
    <p:sldLayoutId id="2147483688" r:id="rId12"/>
    <p:sldLayoutId id="2147483686" r:id="rId13"/>
    <p:sldLayoutId id="2147483690" r:id="rId14"/>
    <p:sldLayoutId id="2147483691" r:id="rId15"/>
    <p:sldLayoutId id="2147483692" r:id="rId16"/>
    <p:sldLayoutId id="2147483693" r:id="rId17"/>
  </p:sldLayoutIdLst>
  <p:hf sldNum="0" hdr="0" dt="0"/>
  <p:txStyles>
    <p:titleStyle>
      <a:lvl1pPr algn="l" defTabSz="914400" rtl="0" eaLnBrk="1" latinLnBrk="0" hangingPunct="1">
        <a:lnSpc>
          <a:spcPct val="90000"/>
        </a:lnSpc>
        <a:spcBef>
          <a:spcPct val="0"/>
        </a:spcBef>
        <a:buNone/>
        <a:defRPr sz="3200" kern="1200">
          <a:solidFill>
            <a:srgbClr val="4D4F53"/>
          </a:solidFill>
          <a:latin typeface="Times" pitchFamily="2" charset="0"/>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3DB7E4"/>
        </a:buClr>
        <a:buFont typeface="Arial" panose="020B0604020202020204" pitchFamily="34" charset="0"/>
        <a:buChar char="•"/>
        <a:defRPr sz="2400" b="0" kern="1200">
          <a:solidFill>
            <a:srgbClr val="4D4F5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Clr>
          <a:srgbClr val="3DB7E4"/>
        </a:buClr>
        <a:buFont typeface="Arial" panose="020B0604020202020204" pitchFamily="34" charset="0"/>
        <a:buChar char="•"/>
        <a:defRPr sz="2000" kern="1200">
          <a:solidFill>
            <a:srgbClr val="4D4F5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600"/>
        </a:spcAft>
        <a:buClr>
          <a:srgbClr val="3DB7E4"/>
        </a:buClr>
        <a:buFont typeface="Arial" panose="020B0604020202020204" pitchFamily="34" charset="0"/>
        <a:buChar char="•"/>
        <a:defRPr sz="1600" kern="1200">
          <a:solidFill>
            <a:srgbClr val="4D4F5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spcAft>
          <a:spcPts val="600"/>
        </a:spcAft>
        <a:buClr>
          <a:srgbClr val="3DB7E4"/>
        </a:buClr>
        <a:buFont typeface="Arial" panose="020B0604020202020204" pitchFamily="34" charset="0"/>
        <a:buChar char="•"/>
        <a:defRPr sz="1200" kern="1200">
          <a:solidFill>
            <a:srgbClr val="4D4F5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spcAft>
          <a:spcPts val="600"/>
        </a:spcAft>
        <a:buClr>
          <a:srgbClr val="3DB7E4"/>
        </a:buClr>
        <a:buFont typeface="Arial" panose="020B0604020202020204" pitchFamily="34" charset="0"/>
        <a:buChar char="•"/>
        <a:defRPr sz="1000" kern="1200" baseline="0">
          <a:solidFill>
            <a:srgbClr val="4D4F5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www.cms.gov/Medicare/Medicare-General-Information/Telehealth/Telehealth-Codes"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ms.gov/files/document/covid-final-ifc.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 Id="rId9" Type="http://schemas.openxmlformats.org/officeDocument/2006/relationships/hyperlink" Target="http://www.oig.hhs.gov/"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ama-assn.org/system/files/2020-04/ama-telehealth-playbook.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6.png"/><Relationship Id="rId7"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7.svg"/></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cms.gov/medicare-current-beneficiary-survey-fall-2020-covid-19-data-snapshot" TargetMode="Externa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imlcc.org/"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F6535-D6FD-4657-910C-D4A40D4B6B09}"/>
              </a:ext>
            </a:extLst>
          </p:cNvPr>
          <p:cNvSpPr>
            <a:spLocks noGrp="1"/>
          </p:cNvSpPr>
          <p:nvPr>
            <p:ph type="ctrTitle"/>
          </p:nvPr>
        </p:nvSpPr>
        <p:spPr/>
        <p:txBody>
          <a:bodyPr/>
          <a:lstStyle/>
          <a:p>
            <a:r>
              <a:rPr lang="en-US" dirty="0"/>
              <a:t>Telemedicine - During and Post Pandemic  </a:t>
            </a:r>
            <a:br>
              <a:rPr lang="en-US" dirty="0"/>
            </a:br>
            <a:r>
              <a:rPr lang="en-US" dirty="0"/>
              <a:t>August 2021</a:t>
            </a:r>
          </a:p>
        </p:txBody>
      </p:sp>
      <p:sp>
        <p:nvSpPr>
          <p:cNvPr id="3" name="Subtitle 2">
            <a:extLst>
              <a:ext uri="{FF2B5EF4-FFF2-40B4-BE49-F238E27FC236}">
                <a16:creationId xmlns:a16="http://schemas.microsoft.com/office/drawing/2014/main" id="{57EB2502-083F-42AF-9826-982DFDF08E35}"/>
              </a:ext>
            </a:extLst>
          </p:cNvPr>
          <p:cNvSpPr>
            <a:spLocks noGrp="1"/>
          </p:cNvSpPr>
          <p:nvPr>
            <p:ph type="subTitle" idx="1"/>
          </p:nvPr>
        </p:nvSpPr>
        <p:spPr>
          <a:xfrm>
            <a:off x="628649" y="4815700"/>
            <a:ext cx="4208821" cy="1210646"/>
          </a:xfrm>
        </p:spPr>
        <p:txBody>
          <a:bodyPr>
            <a:normAutofit/>
          </a:bodyPr>
          <a:lstStyle/>
          <a:p>
            <a:r>
              <a:rPr lang="en-US" dirty="0"/>
              <a:t>Michael Cash, MHSA, FACMPE</a:t>
            </a:r>
          </a:p>
          <a:p>
            <a:endParaRPr lang="en-US" dirty="0"/>
          </a:p>
        </p:txBody>
      </p:sp>
    </p:spTree>
    <p:extLst>
      <p:ext uri="{BB962C8B-B14F-4D97-AF65-F5344CB8AC3E}">
        <p14:creationId xmlns:p14="http://schemas.microsoft.com/office/powerpoint/2010/main" val="292429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F542515-623A-4FB4-B82F-2E000D3649A0}"/>
              </a:ext>
            </a:extLst>
          </p:cNvPr>
          <p:cNvSpPr/>
          <p:nvPr/>
        </p:nvSpPr>
        <p:spPr>
          <a:xfrm>
            <a:off x="1188868" y="1646179"/>
            <a:ext cx="7326482" cy="4349577"/>
          </a:xfrm>
          <a:prstGeom prst="rect">
            <a:avLst/>
          </a:prstGeom>
          <a:gradFill flip="none" rotWithShape="1">
            <a:gsLst>
              <a:gs pos="0">
                <a:schemeClr val="accent5"/>
              </a:gs>
              <a:gs pos="100000">
                <a:schemeClr val="tx2">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79AACA83-54AD-48A0-853F-F25B86A64FD7}"/>
              </a:ext>
            </a:extLst>
          </p:cNvPr>
          <p:cNvGrpSpPr/>
          <p:nvPr/>
        </p:nvGrpSpPr>
        <p:grpSpPr>
          <a:xfrm>
            <a:off x="1065468" y="1652814"/>
            <a:ext cx="6325584" cy="677108"/>
            <a:chOff x="581502" y="1230171"/>
            <a:chExt cx="6325584" cy="677108"/>
          </a:xfrm>
        </p:grpSpPr>
        <p:sp>
          <p:nvSpPr>
            <p:cNvPr id="33" name="Shape 33463">
              <a:extLst>
                <a:ext uri="{FF2B5EF4-FFF2-40B4-BE49-F238E27FC236}">
                  <a16:creationId xmlns:a16="http://schemas.microsoft.com/office/drawing/2014/main" id="{9BCE1730-20FF-634C-BE09-408234DAB64F}"/>
                </a:ext>
              </a:extLst>
            </p:cNvPr>
            <p:cNvSpPr/>
            <p:nvPr/>
          </p:nvSpPr>
          <p:spPr>
            <a:xfrm>
              <a:off x="581502" y="1489478"/>
              <a:ext cx="216149" cy="216150"/>
            </a:xfrm>
            <a:prstGeom prst="ellipse">
              <a:avLst/>
            </a:prstGeom>
            <a:solidFill>
              <a:schemeClr val="accent1"/>
            </a:solidFill>
            <a:ln w="12700" cap="flat">
              <a:noFill/>
              <a:miter lim="400000"/>
            </a:ln>
            <a:effectLst/>
          </p:spPr>
          <p:txBody>
            <a:bodyPr wrap="square" lIns="26796" tIns="26796" rIns="26796" bIns="26796" numCol="1" anchor="ctr">
              <a:noAutofit/>
            </a:bodyPr>
            <a:lstStyle/>
            <a:p>
              <a:endParaRPr sz="1899" dirty="0">
                <a:latin typeface="Lato Light" panose="020F0502020204030203" pitchFamily="34" charset="0"/>
              </a:endParaRPr>
            </a:p>
          </p:txBody>
        </p:sp>
        <p:sp>
          <p:nvSpPr>
            <p:cNvPr id="39" name="TextBox 38">
              <a:extLst>
                <a:ext uri="{FF2B5EF4-FFF2-40B4-BE49-F238E27FC236}">
                  <a16:creationId xmlns:a16="http://schemas.microsoft.com/office/drawing/2014/main" id="{608D6CD5-37AF-9948-92CB-1E7B6B0C95BB}"/>
                </a:ext>
              </a:extLst>
            </p:cNvPr>
            <p:cNvSpPr txBox="1"/>
            <p:nvPr/>
          </p:nvSpPr>
          <p:spPr>
            <a:xfrm>
              <a:off x="977258" y="1230171"/>
              <a:ext cx="5929828" cy="677108"/>
            </a:xfrm>
            <a:prstGeom prst="rect">
              <a:avLst/>
            </a:prstGeom>
            <a:noFill/>
          </p:spPr>
          <p:txBody>
            <a:bodyPr wrap="none" rtlCol="0" anchor="ctr" anchorCtr="0">
              <a:spAutoFit/>
            </a:bodyPr>
            <a:lstStyle/>
            <a:p>
              <a:r>
                <a:rPr lang="en-US" sz="2000" b="1" dirty="0">
                  <a:solidFill>
                    <a:schemeClr val="tx2"/>
                  </a:solidFill>
                  <a:ea typeface="League Spartan" charset="0"/>
                  <a:cs typeface="Poppins" pitchFamily="2" charset="77"/>
                </a:rPr>
                <a:t>State and Federal law considerations</a:t>
              </a:r>
            </a:p>
            <a:p>
              <a:pPr marL="342900" indent="-342900">
                <a:buFont typeface="Arial" panose="020B0604020202020204" pitchFamily="34" charset="0"/>
                <a:buChar char="•"/>
              </a:pPr>
              <a:r>
                <a:rPr lang="en-US" dirty="0">
                  <a:ea typeface="League Spartan" charset="0"/>
                  <a:cs typeface="Poppins" pitchFamily="2" charset="77"/>
                </a:rPr>
                <a:t>AR six months without change in medication for PHE</a:t>
              </a:r>
            </a:p>
          </p:txBody>
        </p:sp>
      </p:grpSp>
      <p:grpSp>
        <p:nvGrpSpPr>
          <p:cNvPr id="12" name="Group 11">
            <a:extLst>
              <a:ext uri="{FF2B5EF4-FFF2-40B4-BE49-F238E27FC236}">
                <a16:creationId xmlns:a16="http://schemas.microsoft.com/office/drawing/2014/main" id="{F4E4A916-8C7A-447D-96F4-15D39ABD630B}"/>
              </a:ext>
            </a:extLst>
          </p:cNvPr>
          <p:cNvGrpSpPr/>
          <p:nvPr/>
        </p:nvGrpSpPr>
        <p:grpSpPr>
          <a:xfrm>
            <a:off x="1066097" y="2513411"/>
            <a:ext cx="4227254" cy="400110"/>
            <a:chOff x="581502" y="2619859"/>
            <a:chExt cx="4227254" cy="400110"/>
          </a:xfrm>
        </p:grpSpPr>
        <p:sp>
          <p:nvSpPr>
            <p:cNvPr id="21" name="Shape 33478">
              <a:extLst>
                <a:ext uri="{FF2B5EF4-FFF2-40B4-BE49-F238E27FC236}">
                  <a16:creationId xmlns:a16="http://schemas.microsoft.com/office/drawing/2014/main" id="{99EF473D-4F01-5C48-8990-44EB17998773}"/>
                </a:ext>
              </a:extLst>
            </p:cNvPr>
            <p:cNvSpPr/>
            <p:nvPr/>
          </p:nvSpPr>
          <p:spPr>
            <a:xfrm>
              <a:off x="581502" y="2744972"/>
              <a:ext cx="216149" cy="216150"/>
            </a:xfrm>
            <a:prstGeom prst="ellipse">
              <a:avLst/>
            </a:prstGeom>
            <a:solidFill>
              <a:schemeClr val="accent2"/>
            </a:solidFill>
            <a:ln w="12700" cap="flat">
              <a:noFill/>
              <a:miter lim="400000"/>
            </a:ln>
            <a:effectLst/>
          </p:spPr>
          <p:txBody>
            <a:bodyPr wrap="square" lIns="26796" tIns="26796" rIns="26796" bIns="26796" numCol="1" anchor="ctr">
              <a:noAutofit/>
            </a:bodyPr>
            <a:lstStyle/>
            <a:p>
              <a:endParaRPr sz="1899" dirty="0">
                <a:latin typeface="Lato Light" panose="020F0502020204030203" pitchFamily="34" charset="0"/>
              </a:endParaRPr>
            </a:p>
          </p:txBody>
        </p:sp>
        <p:sp>
          <p:nvSpPr>
            <p:cNvPr id="41" name="TextBox 40">
              <a:extLst>
                <a:ext uri="{FF2B5EF4-FFF2-40B4-BE49-F238E27FC236}">
                  <a16:creationId xmlns:a16="http://schemas.microsoft.com/office/drawing/2014/main" id="{D5BCDE8A-B3D8-794E-A725-70DAF5B16F18}"/>
                </a:ext>
              </a:extLst>
            </p:cNvPr>
            <p:cNvSpPr txBox="1"/>
            <p:nvPr/>
          </p:nvSpPr>
          <p:spPr>
            <a:xfrm>
              <a:off x="977258" y="2619859"/>
              <a:ext cx="3831498" cy="400110"/>
            </a:xfrm>
            <a:prstGeom prst="rect">
              <a:avLst/>
            </a:prstGeom>
            <a:noFill/>
          </p:spPr>
          <p:txBody>
            <a:bodyPr wrap="none" rtlCol="0" anchor="ctr" anchorCtr="0">
              <a:spAutoFit/>
            </a:bodyPr>
            <a:lstStyle/>
            <a:p>
              <a:r>
                <a:rPr lang="en-US" sz="2000" b="1" dirty="0">
                  <a:solidFill>
                    <a:schemeClr val="tx2"/>
                  </a:solidFill>
                  <a:ea typeface="League Spartan" charset="0"/>
                  <a:cs typeface="Poppins" pitchFamily="2" charset="77"/>
                </a:rPr>
                <a:t>Must have a </a:t>
              </a:r>
              <a:r>
                <a:rPr lang="en-US" b="1" dirty="0">
                  <a:solidFill>
                    <a:schemeClr val="tx2"/>
                  </a:solidFill>
                  <a:ea typeface="League Spartan" charset="0"/>
                  <a:cs typeface="Poppins" pitchFamily="2" charset="77"/>
                </a:rPr>
                <a:t>DEA</a:t>
              </a:r>
              <a:r>
                <a:rPr lang="en-US" sz="2000" b="1" dirty="0">
                  <a:solidFill>
                    <a:schemeClr val="tx2"/>
                  </a:solidFill>
                  <a:ea typeface="League Spartan" charset="0"/>
                  <a:cs typeface="Poppins" pitchFamily="2" charset="77"/>
                </a:rPr>
                <a:t> in each state</a:t>
              </a:r>
            </a:p>
          </p:txBody>
        </p:sp>
      </p:grpSp>
      <p:grpSp>
        <p:nvGrpSpPr>
          <p:cNvPr id="16" name="Group 15">
            <a:extLst>
              <a:ext uri="{FF2B5EF4-FFF2-40B4-BE49-F238E27FC236}">
                <a16:creationId xmlns:a16="http://schemas.microsoft.com/office/drawing/2014/main" id="{7C22671A-6948-4BB3-8F27-E69BB1190579}"/>
              </a:ext>
            </a:extLst>
          </p:cNvPr>
          <p:cNvGrpSpPr/>
          <p:nvPr/>
        </p:nvGrpSpPr>
        <p:grpSpPr>
          <a:xfrm>
            <a:off x="1065468" y="3298096"/>
            <a:ext cx="7722239" cy="400110"/>
            <a:chOff x="581502" y="2467522"/>
            <a:chExt cx="7722239" cy="400110"/>
          </a:xfrm>
        </p:grpSpPr>
        <p:sp>
          <p:nvSpPr>
            <p:cNvPr id="25" name="Shape 33473">
              <a:extLst>
                <a:ext uri="{FF2B5EF4-FFF2-40B4-BE49-F238E27FC236}">
                  <a16:creationId xmlns:a16="http://schemas.microsoft.com/office/drawing/2014/main" id="{98B96BF3-365B-5845-83EF-A6588393A1F3}"/>
                </a:ext>
              </a:extLst>
            </p:cNvPr>
            <p:cNvSpPr/>
            <p:nvPr/>
          </p:nvSpPr>
          <p:spPr>
            <a:xfrm>
              <a:off x="581502" y="2588638"/>
              <a:ext cx="216149" cy="216150"/>
            </a:xfrm>
            <a:prstGeom prst="ellipse">
              <a:avLst/>
            </a:prstGeom>
            <a:solidFill>
              <a:schemeClr val="accent3"/>
            </a:solidFill>
            <a:ln w="12700" cap="flat">
              <a:noFill/>
              <a:miter lim="400000"/>
            </a:ln>
            <a:effectLst/>
          </p:spPr>
          <p:txBody>
            <a:bodyPr wrap="square" lIns="26796" tIns="26796" rIns="26796" bIns="26796" numCol="1" anchor="ctr">
              <a:noAutofit/>
            </a:bodyPr>
            <a:lstStyle/>
            <a:p>
              <a:pPr>
                <a:defRPr>
                  <a:solidFill>
                    <a:srgbClr val="4C4C4C"/>
                  </a:solidFill>
                </a:defRPr>
              </a:pPr>
              <a:endParaRPr sz="1899" dirty="0">
                <a:latin typeface="Lato Light" panose="020F0502020204030203" pitchFamily="34" charset="0"/>
              </a:endParaRPr>
            </a:p>
          </p:txBody>
        </p:sp>
        <p:sp>
          <p:nvSpPr>
            <p:cNvPr id="43" name="TextBox 42">
              <a:extLst>
                <a:ext uri="{FF2B5EF4-FFF2-40B4-BE49-F238E27FC236}">
                  <a16:creationId xmlns:a16="http://schemas.microsoft.com/office/drawing/2014/main" id="{33318AF6-DB3F-774A-AA79-A765A687D101}"/>
                </a:ext>
              </a:extLst>
            </p:cNvPr>
            <p:cNvSpPr txBox="1"/>
            <p:nvPr/>
          </p:nvSpPr>
          <p:spPr>
            <a:xfrm>
              <a:off x="977259" y="2467522"/>
              <a:ext cx="7326482" cy="400110"/>
            </a:xfrm>
            <a:prstGeom prst="rect">
              <a:avLst/>
            </a:prstGeom>
            <a:noFill/>
          </p:spPr>
          <p:txBody>
            <a:bodyPr wrap="square" rtlCol="0" anchor="ctr" anchorCtr="0">
              <a:spAutoFit/>
            </a:bodyPr>
            <a:lstStyle/>
            <a:p>
              <a:r>
                <a:rPr lang="en-US" sz="2000" b="1" dirty="0">
                  <a:solidFill>
                    <a:schemeClr val="tx2"/>
                  </a:solidFill>
                  <a:ea typeface="League Spartan" charset="0"/>
                  <a:cs typeface="Poppins" pitchFamily="2" charset="77"/>
                </a:rPr>
                <a:t>Special Registration for Telemedicine Act of 2018</a:t>
              </a:r>
            </a:p>
          </p:txBody>
        </p:sp>
      </p:grpSp>
      <p:sp>
        <p:nvSpPr>
          <p:cNvPr id="44" name="Subtitle 2">
            <a:extLst>
              <a:ext uri="{FF2B5EF4-FFF2-40B4-BE49-F238E27FC236}">
                <a16:creationId xmlns:a16="http://schemas.microsoft.com/office/drawing/2014/main" id="{F245DF66-E320-F34E-AC50-7C5E933C6B66}"/>
              </a:ext>
            </a:extLst>
          </p:cNvPr>
          <p:cNvSpPr txBox="1">
            <a:spLocks/>
          </p:cNvSpPr>
          <p:nvPr/>
        </p:nvSpPr>
        <p:spPr>
          <a:xfrm>
            <a:off x="1525687" y="3811476"/>
            <a:ext cx="6841890" cy="21224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313"/>
              </a:lnSpc>
              <a:buFont typeface="Arial" panose="020B0604020202020204" pitchFamily="34" charset="0"/>
              <a:buChar char="•"/>
            </a:pPr>
            <a:r>
              <a:rPr lang="en-US" sz="1800" dirty="0">
                <a:solidFill>
                  <a:schemeClr val="tx1"/>
                </a:solidFill>
                <a:latin typeface="+mn-lt"/>
                <a:ea typeface="Lato Light" panose="020F0502020204030203" pitchFamily="34" charset="0"/>
                <a:cs typeface="Mukta ExtraLight" panose="020B0000000000000000" pitchFamily="34" charset="77"/>
              </a:rPr>
              <a:t>DEA required to create special registration by 10/24/19 </a:t>
            </a:r>
          </a:p>
        </p:txBody>
      </p:sp>
      <p:grpSp>
        <p:nvGrpSpPr>
          <p:cNvPr id="18" name="Group 17">
            <a:extLst>
              <a:ext uri="{FF2B5EF4-FFF2-40B4-BE49-F238E27FC236}">
                <a16:creationId xmlns:a16="http://schemas.microsoft.com/office/drawing/2014/main" id="{85A7F0FC-F457-4B8F-A851-60CDCCB5C047}"/>
              </a:ext>
            </a:extLst>
          </p:cNvPr>
          <p:cNvGrpSpPr/>
          <p:nvPr/>
        </p:nvGrpSpPr>
        <p:grpSpPr>
          <a:xfrm>
            <a:off x="1066097" y="4082780"/>
            <a:ext cx="7237644" cy="707886"/>
            <a:chOff x="581502" y="3309729"/>
            <a:chExt cx="7237644" cy="707886"/>
          </a:xfrm>
        </p:grpSpPr>
        <p:sp>
          <p:nvSpPr>
            <p:cNvPr id="17" name="Shape 33483">
              <a:extLst>
                <a:ext uri="{FF2B5EF4-FFF2-40B4-BE49-F238E27FC236}">
                  <a16:creationId xmlns:a16="http://schemas.microsoft.com/office/drawing/2014/main" id="{2EA55DF3-1E57-9D49-8E78-2B8282D8E12E}"/>
                </a:ext>
              </a:extLst>
            </p:cNvPr>
            <p:cNvSpPr/>
            <p:nvPr/>
          </p:nvSpPr>
          <p:spPr>
            <a:xfrm>
              <a:off x="581502" y="3591960"/>
              <a:ext cx="216149" cy="216150"/>
            </a:xfrm>
            <a:prstGeom prst="ellipse">
              <a:avLst/>
            </a:prstGeom>
            <a:solidFill>
              <a:schemeClr val="accent4"/>
            </a:solidFill>
            <a:ln w="12700" cap="flat">
              <a:noFill/>
              <a:miter lim="400000"/>
            </a:ln>
            <a:effectLst/>
          </p:spPr>
          <p:txBody>
            <a:bodyPr wrap="square" lIns="26796" tIns="26796" rIns="26796" bIns="26796" numCol="1" anchor="ctr">
              <a:noAutofit/>
            </a:bodyPr>
            <a:lstStyle/>
            <a:p>
              <a:endParaRPr sz="1899" dirty="0">
                <a:latin typeface="Lato Light" panose="020F0502020204030203" pitchFamily="34" charset="0"/>
              </a:endParaRPr>
            </a:p>
          </p:txBody>
        </p:sp>
        <p:sp>
          <p:nvSpPr>
            <p:cNvPr id="45" name="TextBox 44">
              <a:extLst>
                <a:ext uri="{FF2B5EF4-FFF2-40B4-BE49-F238E27FC236}">
                  <a16:creationId xmlns:a16="http://schemas.microsoft.com/office/drawing/2014/main" id="{D69D9844-5D49-594E-8CB3-FF7793044809}"/>
                </a:ext>
              </a:extLst>
            </p:cNvPr>
            <p:cNvSpPr txBox="1"/>
            <p:nvPr/>
          </p:nvSpPr>
          <p:spPr>
            <a:xfrm>
              <a:off x="977257" y="3309729"/>
              <a:ext cx="6841889" cy="707886"/>
            </a:xfrm>
            <a:prstGeom prst="rect">
              <a:avLst/>
            </a:prstGeom>
            <a:noFill/>
          </p:spPr>
          <p:txBody>
            <a:bodyPr wrap="square" rtlCol="0" anchor="ctr" anchorCtr="0">
              <a:spAutoFit/>
            </a:bodyPr>
            <a:lstStyle/>
            <a:p>
              <a:r>
                <a:rPr lang="en-US" sz="2000" b="1" dirty="0">
                  <a:solidFill>
                    <a:schemeClr val="tx2"/>
                  </a:solidFill>
                  <a:ea typeface="League Spartan" charset="0"/>
                  <a:cs typeface="Poppins" pitchFamily="2" charset="77"/>
                </a:rPr>
                <a:t>Haight Act amended Section 309 of the Controlled Substances Act (21 U.S.C. §829)</a:t>
              </a:r>
            </a:p>
          </p:txBody>
        </p:sp>
      </p:grpSp>
      <p:sp>
        <p:nvSpPr>
          <p:cNvPr id="46" name="Subtitle 2">
            <a:extLst>
              <a:ext uri="{FF2B5EF4-FFF2-40B4-BE49-F238E27FC236}">
                <a16:creationId xmlns:a16="http://schemas.microsoft.com/office/drawing/2014/main" id="{6A40FF5D-9893-5E42-ADB0-A07ED340CCA0}"/>
              </a:ext>
            </a:extLst>
          </p:cNvPr>
          <p:cNvSpPr txBox="1">
            <a:spLocks/>
          </p:cNvSpPr>
          <p:nvPr/>
        </p:nvSpPr>
        <p:spPr>
          <a:xfrm>
            <a:off x="1509631" y="4790666"/>
            <a:ext cx="7435015" cy="52194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900"/>
              </a:lnSpc>
              <a:buFont typeface="Arial" panose="020B0604020202020204" pitchFamily="34" charset="0"/>
              <a:buChar char="•"/>
            </a:pPr>
            <a:r>
              <a:rPr lang="en-US" sz="1800" dirty="0">
                <a:solidFill>
                  <a:schemeClr val="tx1"/>
                </a:solidFill>
                <a:latin typeface="+mn-lt"/>
                <a:ea typeface="Lato Light" panose="020F0502020204030203" pitchFamily="34" charset="0"/>
                <a:cs typeface="Mukta ExtraLight" panose="020B0000000000000000" pitchFamily="34" charset="77"/>
              </a:rPr>
              <a:t>Requires one in-person evaluation for prescribing controlled substances</a:t>
            </a:r>
          </a:p>
        </p:txBody>
      </p:sp>
      <p:sp>
        <p:nvSpPr>
          <p:cNvPr id="51" name="Title 1">
            <a:extLst>
              <a:ext uri="{FF2B5EF4-FFF2-40B4-BE49-F238E27FC236}">
                <a16:creationId xmlns:a16="http://schemas.microsoft.com/office/drawing/2014/main" id="{2CCB0059-E43F-405A-8777-27023433B3BE}"/>
              </a:ext>
            </a:extLst>
          </p:cNvPr>
          <p:cNvSpPr txBox="1">
            <a:spLocks/>
          </p:cNvSpPr>
          <p:nvPr/>
        </p:nvSpPr>
        <p:spPr>
          <a:xfrm>
            <a:off x="628650" y="365127"/>
            <a:ext cx="7886700" cy="565458"/>
          </a:xfrm>
          <a:prstGeom prst="rect">
            <a:avLst/>
          </a:prstGeom>
        </p:spPr>
        <p:txBody>
          <a:bodyPr/>
          <a:lstStyle>
            <a:lvl1pPr algn="l" defTabSz="914400" rtl="0" eaLnBrk="1" latinLnBrk="0" hangingPunct="1">
              <a:lnSpc>
                <a:spcPct val="90000"/>
              </a:lnSpc>
              <a:spcBef>
                <a:spcPct val="0"/>
              </a:spcBef>
              <a:buNone/>
              <a:defRPr sz="3200" kern="1200">
                <a:solidFill>
                  <a:srgbClr val="4D4F53"/>
                </a:solidFill>
                <a:latin typeface="Times" pitchFamily="2" charset="0"/>
                <a:ea typeface="+mj-ea"/>
                <a:cs typeface="+mj-cs"/>
              </a:defRPr>
            </a:lvl1pPr>
          </a:lstStyle>
          <a:p>
            <a:r>
              <a:rPr lang="en-US">
                <a:solidFill>
                  <a:schemeClr val="tx1"/>
                </a:solidFill>
              </a:rPr>
              <a:t>Controlled Substances</a:t>
            </a:r>
            <a:endParaRPr lang="en-US" dirty="0">
              <a:solidFill>
                <a:schemeClr val="tx1"/>
              </a:solidFill>
            </a:endParaRPr>
          </a:p>
        </p:txBody>
      </p:sp>
      <p:sp>
        <p:nvSpPr>
          <p:cNvPr id="22" name="Shape 33478">
            <a:extLst>
              <a:ext uri="{FF2B5EF4-FFF2-40B4-BE49-F238E27FC236}">
                <a16:creationId xmlns:a16="http://schemas.microsoft.com/office/drawing/2014/main" id="{2F2D6DF9-DCDE-41DC-8173-04CB72F42ACF}"/>
              </a:ext>
            </a:extLst>
          </p:cNvPr>
          <p:cNvSpPr/>
          <p:nvPr/>
        </p:nvSpPr>
        <p:spPr>
          <a:xfrm>
            <a:off x="1065468" y="5566871"/>
            <a:ext cx="218996" cy="216150"/>
          </a:xfrm>
          <a:prstGeom prst="ellipse">
            <a:avLst/>
          </a:prstGeom>
          <a:solidFill>
            <a:schemeClr val="accent6"/>
          </a:solidFill>
          <a:ln w="12700" cap="flat">
            <a:noFill/>
            <a:miter lim="400000"/>
          </a:ln>
          <a:effectLst/>
        </p:spPr>
        <p:txBody>
          <a:bodyPr wrap="square" lIns="26796" tIns="26796" rIns="26796" bIns="26796" numCol="1" anchor="ctr">
            <a:noAutofit/>
          </a:bodyPr>
          <a:lstStyle/>
          <a:p>
            <a:endParaRPr sz="1899" dirty="0">
              <a:latin typeface="Lato Light" panose="020F0502020204030203" pitchFamily="34" charset="0"/>
            </a:endParaRPr>
          </a:p>
        </p:txBody>
      </p:sp>
      <p:sp>
        <p:nvSpPr>
          <p:cNvPr id="23" name="TextBox 22">
            <a:extLst>
              <a:ext uri="{FF2B5EF4-FFF2-40B4-BE49-F238E27FC236}">
                <a16:creationId xmlns:a16="http://schemas.microsoft.com/office/drawing/2014/main" id="{19912E1C-FB30-4531-8526-646A7E60E17B}"/>
              </a:ext>
            </a:extLst>
          </p:cNvPr>
          <p:cNvSpPr txBox="1"/>
          <p:nvPr/>
        </p:nvSpPr>
        <p:spPr>
          <a:xfrm>
            <a:off x="1466438" y="5287870"/>
            <a:ext cx="6293605" cy="707886"/>
          </a:xfrm>
          <a:prstGeom prst="rect">
            <a:avLst/>
          </a:prstGeom>
          <a:noFill/>
        </p:spPr>
        <p:txBody>
          <a:bodyPr wrap="square" rtlCol="0" anchor="ctr" anchorCtr="0">
            <a:spAutoFit/>
          </a:bodyPr>
          <a:lstStyle/>
          <a:p>
            <a:r>
              <a:rPr lang="en-US" sz="2000" b="1" dirty="0">
                <a:solidFill>
                  <a:schemeClr val="tx2"/>
                </a:solidFill>
                <a:ea typeface="League Spartan" charset="0"/>
                <a:cs typeface="Poppins" pitchFamily="2" charset="77"/>
              </a:rPr>
              <a:t>DEA flexibility to prescribe controlled substances for the emergency period</a:t>
            </a:r>
          </a:p>
        </p:txBody>
      </p:sp>
    </p:spTree>
    <p:extLst>
      <p:ext uri="{BB962C8B-B14F-4D97-AF65-F5344CB8AC3E}">
        <p14:creationId xmlns:p14="http://schemas.microsoft.com/office/powerpoint/2010/main" val="2053052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443A01-DC98-8545-8C58-71D0A1351248}"/>
              </a:ext>
            </a:extLst>
          </p:cNvPr>
          <p:cNvSpPr/>
          <p:nvPr/>
        </p:nvSpPr>
        <p:spPr>
          <a:xfrm>
            <a:off x="628650" y="1430925"/>
            <a:ext cx="2560320" cy="533746"/>
          </a:xfrm>
          <a:prstGeom prst="rect">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5" name="Rectangle 4">
            <a:extLst>
              <a:ext uri="{FF2B5EF4-FFF2-40B4-BE49-F238E27FC236}">
                <a16:creationId xmlns:a16="http://schemas.microsoft.com/office/drawing/2014/main" id="{FE776CEF-BF85-BE48-A442-C45C647A55F2}"/>
              </a:ext>
            </a:extLst>
          </p:cNvPr>
          <p:cNvSpPr/>
          <p:nvPr/>
        </p:nvSpPr>
        <p:spPr>
          <a:xfrm>
            <a:off x="3201802" y="1430925"/>
            <a:ext cx="1828800" cy="533746"/>
          </a:xfrm>
          <a:prstGeom prst="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6" name="Rectangle 5">
            <a:extLst>
              <a:ext uri="{FF2B5EF4-FFF2-40B4-BE49-F238E27FC236}">
                <a16:creationId xmlns:a16="http://schemas.microsoft.com/office/drawing/2014/main" id="{4AC70E1C-557F-AC43-83E3-3E00433264DB}"/>
              </a:ext>
            </a:extLst>
          </p:cNvPr>
          <p:cNvSpPr/>
          <p:nvPr/>
        </p:nvSpPr>
        <p:spPr>
          <a:xfrm>
            <a:off x="5043434" y="1430925"/>
            <a:ext cx="1828800" cy="533746"/>
          </a:xfrm>
          <a:prstGeom prst="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7" name="Rectangle 6">
            <a:extLst>
              <a:ext uri="{FF2B5EF4-FFF2-40B4-BE49-F238E27FC236}">
                <a16:creationId xmlns:a16="http://schemas.microsoft.com/office/drawing/2014/main" id="{C5F70FB0-54C1-3B4F-B607-D217A17BC61B}"/>
              </a:ext>
            </a:extLst>
          </p:cNvPr>
          <p:cNvSpPr/>
          <p:nvPr/>
        </p:nvSpPr>
        <p:spPr>
          <a:xfrm>
            <a:off x="6885066" y="1430925"/>
            <a:ext cx="1828800" cy="533746"/>
          </a:xfrm>
          <a:prstGeom prst="rect">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1" name="Rectangle 10">
            <a:extLst>
              <a:ext uri="{FF2B5EF4-FFF2-40B4-BE49-F238E27FC236}">
                <a16:creationId xmlns:a16="http://schemas.microsoft.com/office/drawing/2014/main" id="{21F548BF-4207-0049-B24F-72D18FEFE292}"/>
              </a:ext>
            </a:extLst>
          </p:cNvPr>
          <p:cNvSpPr/>
          <p:nvPr/>
        </p:nvSpPr>
        <p:spPr>
          <a:xfrm>
            <a:off x="628650" y="1983518"/>
            <a:ext cx="2560320" cy="100584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3" name="Rectangle 12">
            <a:extLst>
              <a:ext uri="{FF2B5EF4-FFF2-40B4-BE49-F238E27FC236}">
                <a16:creationId xmlns:a16="http://schemas.microsoft.com/office/drawing/2014/main" id="{9EB7220C-7C65-0046-9B6D-FF191F9A31C2}"/>
              </a:ext>
            </a:extLst>
          </p:cNvPr>
          <p:cNvSpPr/>
          <p:nvPr/>
        </p:nvSpPr>
        <p:spPr>
          <a:xfrm>
            <a:off x="3201802" y="1983518"/>
            <a:ext cx="1828800" cy="100584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4" name="Rectangle 13">
            <a:extLst>
              <a:ext uri="{FF2B5EF4-FFF2-40B4-BE49-F238E27FC236}">
                <a16:creationId xmlns:a16="http://schemas.microsoft.com/office/drawing/2014/main" id="{A759293A-4FEA-524A-A052-716358BD58B5}"/>
              </a:ext>
            </a:extLst>
          </p:cNvPr>
          <p:cNvSpPr/>
          <p:nvPr/>
        </p:nvSpPr>
        <p:spPr>
          <a:xfrm>
            <a:off x="5043434" y="1983518"/>
            <a:ext cx="1828800" cy="100584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5" name="Rectangle 14">
            <a:extLst>
              <a:ext uri="{FF2B5EF4-FFF2-40B4-BE49-F238E27FC236}">
                <a16:creationId xmlns:a16="http://schemas.microsoft.com/office/drawing/2014/main" id="{0D6183E8-3762-5E4E-BCE9-7A49838DF4A0}"/>
              </a:ext>
            </a:extLst>
          </p:cNvPr>
          <p:cNvSpPr/>
          <p:nvPr/>
        </p:nvSpPr>
        <p:spPr>
          <a:xfrm>
            <a:off x="6885066" y="1983518"/>
            <a:ext cx="1828800" cy="100584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7" name="Rectangle 16">
            <a:extLst>
              <a:ext uri="{FF2B5EF4-FFF2-40B4-BE49-F238E27FC236}">
                <a16:creationId xmlns:a16="http://schemas.microsoft.com/office/drawing/2014/main" id="{46C0DC4A-858B-2447-A90F-87C185129162}"/>
              </a:ext>
            </a:extLst>
          </p:cNvPr>
          <p:cNvSpPr/>
          <p:nvPr/>
        </p:nvSpPr>
        <p:spPr>
          <a:xfrm>
            <a:off x="627287" y="2982240"/>
            <a:ext cx="2560320" cy="100584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9" name="Rectangle 18">
            <a:extLst>
              <a:ext uri="{FF2B5EF4-FFF2-40B4-BE49-F238E27FC236}">
                <a16:creationId xmlns:a16="http://schemas.microsoft.com/office/drawing/2014/main" id="{A0F01218-DDAD-F642-A75B-E1B246504DEF}"/>
              </a:ext>
            </a:extLst>
          </p:cNvPr>
          <p:cNvSpPr/>
          <p:nvPr/>
        </p:nvSpPr>
        <p:spPr>
          <a:xfrm>
            <a:off x="3200893" y="2982240"/>
            <a:ext cx="1828800" cy="100584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0" name="Rectangle 19">
            <a:extLst>
              <a:ext uri="{FF2B5EF4-FFF2-40B4-BE49-F238E27FC236}">
                <a16:creationId xmlns:a16="http://schemas.microsoft.com/office/drawing/2014/main" id="{F5B58562-55DC-9241-B4FD-3383EEBFC092}"/>
              </a:ext>
            </a:extLst>
          </p:cNvPr>
          <p:cNvSpPr/>
          <p:nvPr/>
        </p:nvSpPr>
        <p:spPr>
          <a:xfrm>
            <a:off x="5042979" y="2982240"/>
            <a:ext cx="1828800" cy="100584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1" name="Rectangle 20">
            <a:extLst>
              <a:ext uri="{FF2B5EF4-FFF2-40B4-BE49-F238E27FC236}">
                <a16:creationId xmlns:a16="http://schemas.microsoft.com/office/drawing/2014/main" id="{154923DC-F6BA-8543-AB9B-5B6A74241030}"/>
              </a:ext>
            </a:extLst>
          </p:cNvPr>
          <p:cNvSpPr/>
          <p:nvPr/>
        </p:nvSpPr>
        <p:spPr>
          <a:xfrm>
            <a:off x="6885066" y="2982240"/>
            <a:ext cx="1828800" cy="100584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3" name="Rectangle 22">
            <a:extLst>
              <a:ext uri="{FF2B5EF4-FFF2-40B4-BE49-F238E27FC236}">
                <a16:creationId xmlns:a16="http://schemas.microsoft.com/office/drawing/2014/main" id="{310984CE-FB27-854D-BC41-3A27DBCE8205}"/>
              </a:ext>
            </a:extLst>
          </p:cNvPr>
          <p:cNvSpPr/>
          <p:nvPr/>
        </p:nvSpPr>
        <p:spPr>
          <a:xfrm>
            <a:off x="628650" y="3989699"/>
            <a:ext cx="2560320" cy="100584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5" name="Rectangle 24">
            <a:extLst>
              <a:ext uri="{FF2B5EF4-FFF2-40B4-BE49-F238E27FC236}">
                <a16:creationId xmlns:a16="http://schemas.microsoft.com/office/drawing/2014/main" id="{FEEFF774-C99C-5142-BCF2-816B4DB009B0}"/>
              </a:ext>
            </a:extLst>
          </p:cNvPr>
          <p:cNvSpPr/>
          <p:nvPr/>
        </p:nvSpPr>
        <p:spPr>
          <a:xfrm>
            <a:off x="3228193" y="3989699"/>
            <a:ext cx="1828800" cy="100584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6" name="Rectangle 25">
            <a:extLst>
              <a:ext uri="{FF2B5EF4-FFF2-40B4-BE49-F238E27FC236}">
                <a16:creationId xmlns:a16="http://schemas.microsoft.com/office/drawing/2014/main" id="{C175C0FF-8483-F045-B149-58F688FCADCF}"/>
              </a:ext>
            </a:extLst>
          </p:cNvPr>
          <p:cNvSpPr/>
          <p:nvPr/>
        </p:nvSpPr>
        <p:spPr>
          <a:xfrm>
            <a:off x="5043434" y="3989699"/>
            <a:ext cx="1828800" cy="100584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7" name="Rectangle 26">
            <a:extLst>
              <a:ext uri="{FF2B5EF4-FFF2-40B4-BE49-F238E27FC236}">
                <a16:creationId xmlns:a16="http://schemas.microsoft.com/office/drawing/2014/main" id="{AC5EEF3E-0304-644A-8A2C-13E626874E4B}"/>
              </a:ext>
            </a:extLst>
          </p:cNvPr>
          <p:cNvSpPr/>
          <p:nvPr/>
        </p:nvSpPr>
        <p:spPr>
          <a:xfrm>
            <a:off x="6885066" y="3989699"/>
            <a:ext cx="1828800" cy="100584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9" name="Rectangle 28">
            <a:extLst>
              <a:ext uri="{FF2B5EF4-FFF2-40B4-BE49-F238E27FC236}">
                <a16:creationId xmlns:a16="http://schemas.microsoft.com/office/drawing/2014/main" id="{6ADB8084-9D08-4844-A15E-1C2AA2AE0ABE}"/>
              </a:ext>
            </a:extLst>
          </p:cNvPr>
          <p:cNvSpPr/>
          <p:nvPr/>
        </p:nvSpPr>
        <p:spPr>
          <a:xfrm>
            <a:off x="628650" y="4995474"/>
            <a:ext cx="2560320" cy="100584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31" name="Rectangle 30">
            <a:extLst>
              <a:ext uri="{FF2B5EF4-FFF2-40B4-BE49-F238E27FC236}">
                <a16:creationId xmlns:a16="http://schemas.microsoft.com/office/drawing/2014/main" id="{B4D12218-0BD4-AC44-A7D3-0ABD17BF29BB}"/>
              </a:ext>
            </a:extLst>
          </p:cNvPr>
          <p:cNvSpPr/>
          <p:nvPr/>
        </p:nvSpPr>
        <p:spPr>
          <a:xfrm>
            <a:off x="3201802" y="4995474"/>
            <a:ext cx="1828800" cy="100584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32" name="Rectangle 31">
            <a:extLst>
              <a:ext uri="{FF2B5EF4-FFF2-40B4-BE49-F238E27FC236}">
                <a16:creationId xmlns:a16="http://schemas.microsoft.com/office/drawing/2014/main" id="{2389BE36-47B9-8B4D-9E9E-74ED891D091D}"/>
              </a:ext>
            </a:extLst>
          </p:cNvPr>
          <p:cNvSpPr/>
          <p:nvPr/>
        </p:nvSpPr>
        <p:spPr>
          <a:xfrm>
            <a:off x="5043434" y="4995474"/>
            <a:ext cx="1828800" cy="100584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33" name="Rectangle 32">
            <a:extLst>
              <a:ext uri="{FF2B5EF4-FFF2-40B4-BE49-F238E27FC236}">
                <a16:creationId xmlns:a16="http://schemas.microsoft.com/office/drawing/2014/main" id="{3BC76689-76B7-5D43-9FDD-9878388A662C}"/>
              </a:ext>
            </a:extLst>
          </p:cNvPr>
          <p:cNvSpPr/>
          <p:nvPr/>
        </p:nvSpPr>
        <p:spPr>
          <a:xfrm>
            <a:off x="6885066" y="4995474"/>
            <a:ext cx="1828800" cy="1005840"/>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67" name="TextBox 66">
            <a:extLst>
              <a:ext uri="{FF2B5EF4-FFF2-40B4-BE49-F238E27FC236}">
                <a16:creationId xmlns:a16="http://schemas.microsoft.com/office/drawing/2014/main" id="{A7EFACF8-2A00-6345-B2C7-CA6EB9617294}"/>
              </a:ext>
            </a:extLst>
          </p:cNvPr>
          <p:cNvSpPr txBox="1"/>
          <p:nvPr/>
        </p:nvSpPr>
        <p:spPr>
          <a:xfrm>
            <a:off x="615818" y="1543910"/>
            <a:ext cx="1107996" cy="307777"/>
          </a:xfrm>
          <a:prstGeom prst="rect">
            <a:avLst/>
          </a:prstGeom>
          <a:noFill/>
        </p:spPr>
        <p:txBody>
          <a:bodyPr wrap="none" rtlCol="0" anchor="ctr" anchorCtr="0">
            <a:spAutoFit/>
          </a:bodyPr>
          <a:lstStyle/>
          <a:p>
            <a:r>
              <a:rPr lang="en-US" sz="1400" b="1" dirty="0">
                <a:solidFill>
                  <a:schemeClr val="bg1"/>
                </a:solidFill>
                <a:ea typeface="League Spartan" charset="0"/>
                <a:cs typeface="Poppins" pitchFamily="2" charset="77"/>
              </a:rPr>
              <a:t>Service	</a:t>
            </a:r>
          </a:p>
        </p:txBody>
      </p:sp>
      <p:sp>
        <p:nvSpPr>
          <p:cNvPr id="68" name="TextBox 67">
            <a:extLst>
              <a:ext uri="{FF2B5EF4-FFF2-40B4-BE49-F238E27FC236}">
                <a16:creationId xmlns:a16="http://schemas.microsoft.com/office/drawing/2014/main" id="{E0EBB51E-30BB-D848-A502-D142C29EB9AC}"/>
              </a:ext>
            </a:extLst>
          </p:cNvPr>
          <p:cNvSpPr txBox="1"/>
          <p:nvPr/>
        </p:nvSpPr>
        <p:spPr>
          <a:xfrm>
            <a:off x="3531747" y="1543910"/>
            <a:ext cx="1168911"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Description</a:t>
            </a:r>
          </a:p>
        </p:txBody>
      </p:sp>
      <p:sp>
        <p:nvSpPr>
          <p:cNvPr id="69" name="TextBox 68">
            <a:extLst>
              <a:ext uri="{FF2B5EF4-FFF2-40B4-BE49-F238E27FC236}">
                <a16:creationId xmlns:a16="http://schemas.microsoft.com/office/drawing/2014/main" id="{FCDC1AF9-2265-134E-BA37-0D36044AC4B5}"/>
              </a:ext>
            </a:extLst>
          </p:cNvPr>
          <p:cNvSpPr txBox="1"/>
          <p:nvPr/>
        </p:nvSpPr>
        <p:spPr>
          <a:xfrm>
            <a:off x="5346128" y="1543910"/>
            <a:ext cx="1223413"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HCPCS/CPT</a:t>
            </a:r>
          </a:p>
        </p:txBody>
      </p:sp>
      <p:sp>
        <p:nvSpPr>
          <p:cNvPr id="70" name="TextBox 69">
            <a:extLst>
              <a:ext uri="{FF2B5EF4-FFF2-40B4-BE49-F238E27FC236}">
                <a16:creationId xmlns:a16="http://schemas.microsoft.com/office/drawing/2014/main" id="{F3E82517-E7DC-DA4E-B6F9-B2AC7BA54821}"/>
              </a:ext>
            </a:extLst>
          </p:cNvPr>
          <p:cNvSpPr txBox="1"/>
          <p:nvPr/>
        </p:nvSpPr>
        <p:spPr>
          <a:xfrm>
            <a:off x="7170929" y="1543910"/>
            <a:ext cx="1257075"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Relationship</a:t>
            </a:r>
          </a:p>
        </p:txBody>
      </p:sp>
      <p:sp>
        <p:nvSpPr>
          <p:cNvPr id="71" name="Subtitle 2">
            <a:extLst>
              <a:ext uri="{FF2B5EF4-FFF2-40B4-BE49-F238E27FC236}">
                <a16:creationId xmlns:a16="http://schemas.microsoft.com/office/drawing/2014/main" id="{E52801E4-A079-E745-89AA-7C360E034351}"/>
              </a:ext>
            </a:extLst>
          </p:cNvPr>
          <p:cNvSpPr txBox="1">
            <a:spLocks/>
          </p:cNvSpPr>
          <p:nvPr/>
        </p:nvSpPr>
        <p:spPr>
          <a:xfrm>
            <a:off x="3471230" y="2219053"/>
            <a:ext cx="1289945" cy="534770"/>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400" dirty="0">
                <a:latin typeface="+mn-lt"/>
                <a:ea typeface="Lato Light" panose="020F0502020204030203" pitchFamily="34" charset="0"/>
                <a:cs typeface="Mukta ExtraLight" panose="020B0000000000000000" pitchFamily="34" charset="77"/>
              </a:rPr>
              <a:t>Interactive Audio/Visual (Audio Only)</a:t>
            </a:r>
          </a:p>
        </p:txBody>
      </p:sp>
      <p:sp>
        <p:nvSpPr>
          <p:cNvPr id="81" name="Subtitle 2">
            <a:extLst>
              <a:ext uri="{FF2B5EF4-FFF2-40B4-BE49-F238E27FC236}">
                <a16:creationId xmlns:a16="http://schemas.microsoft.com/office/drawing/2014/main" id="{305E7064-2F95-0C40-86F8-0CE64FD3A0BA}"/>
              </a:ext>
            </a:extLst>
          </p:cNvPr>
          <p:cNvSpPr txBox="1">
            <a:spLocks/>
          </p:cNvSpPr>
          <p:nvPr/>
        </p:nvSpPr>
        <p:spPr>
          <a:xfrm>
            <a:off x="5083385" y="2004904"/>
            <a:ext cx="1788394" cy="868194"/>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200" dirty="0">
                <a:latin typeface="+mn-lt"/>
                <a:hlinkClick r:id="rId3"/>
              </a:rPr>
              <a:t>https://www.cms.gov/Medicare/Medicare-General-Information/Telehealth/Telehealth-Codes</a:t>
            </a:r>
            <a:endParaRPr lang="en-US" sz="1200" dirty="0">
              <a:latin typeface="+mn-lt"/>
            </a:endParaRPr>
          </a:p>
        </p:txBody>
      </p:sp>
      <p:sp>
        <p:nvSpPr>
          <p:cNvPr id="98" name="TextBox 97">
            <a:extLst>
              <a:ext uri="{FF2B5EF4-FFF2-40B4-BE49-F238E27FC236}">
                <a16:creationId xmlns:a16="http://schemas.microsoft.com/office/drawing/2014/main" id="{3255370E-3EFD-CA4E-8090-1D3815958AF4}"/>
              </a:ext>
            </a:extLst>
          </p:cNvPr>
          <p:cNvSpPr txBox="1"/>
          <p:nvPr/>
        </p:nvSpPr>
        <p:spPr>
          <a:xfrm>
            <a:off x="615818" y="2332550"/>
            <a:ext cx="2579087" cy="307777"/>
          </a:xfrm>
          <a:prstGeom prst="rect">
            <a:avLst/>
          </a:prstGeom>
          <a:noFill/>
        </p:spPr>
        <p:txBody>
          <a:bodyPr wrap="square" rtlCol="0" anchor="ctr" anchorCtr="0">
            <a:spAutoFit/>
          </a:bodyPr>
          <a:lstStyle/>
          <a:p>
            <a:r>
              <a:rPr lang="en-US" sz="1400" b="1" dirty="0">
                <a:solidFill>
                  <a:schemeClr val="tx2"/>
                </a:solidFill>
                <a:ea typeface="League Spartan" charset="0"/>
                <a:cs typeface="Poppins" pitchFamily="2" charset="77"/>
              </a:rPr>
              <a:t>Telehealth Visits</a:t>
            </a:r>
          </a:p>
        </p:txBody>
      </p:sp>
      <p:sp>
        <p:nvSpPr>
          <p:cNvPr id="99" name="TextBox 98">
            <a:extLst>
              <a:ext uri="{FF2B5EF4-FFF2-40B4-BE49-F238E27FC236}">
                <a16:creationId xmlns:a16="http://schemas.microsoft.com/office/drawing/2014/main" id="{70F3FA01-1FA4-3947-B5F9-66DDED32C8B5}"/>
              </a:ext>
            </a:extLst>
          </p:cNvPr>
          <p:cNvSpPr txBox="1"/>
          <p:nvPr/>
        </p:nvSpPr>
        <p:spPr>
          <a:xfrm>
            <a:off x="615818" y="4338731"/>
            <a:ext cx="2701779" cy="307777"/>
          </a:xfrm>
          <a:prstGeom prst="rect">
            <a:avLst/>
          </a:prstGeom>
          <a:noFill/>
        </p:spPr>
        <p:txBody>
          <a:bodyPr wrap="square" rtlCol="0" anchor="ctr" anchorCtr="0">
            <a:spAutoFit/>
          </a:bodyPr>
          <a:lstStyle/>
          <a:p>
            <a:r>
              <a:rPr lang="en-US" sz="1400" b="1" dirty="0">
                <a:solidFill>
                  <a:schemeClr val="tx2"/>
                </a:solidFill>
                <a:ea typeface="League Spartan" charset="0"/>
                <a:cs typeface="Poppins" pitchFamily="2" charset="77"/>
              </a:rPr>
              <a:t>E-Visit</a:t>
            </a:r>
          </a:p>
        </p:txBody>
      </p:sp>
      <p:sp>
        <p:nvSpPr>
          <p:cNvPr id="100" name="TextBox 99">
            <a:extLst>
              <a:ext uri="{FF2B5EF4-FFF2-40B4-BE49-F238E27FC236}">
                <a16:creationId xmlns:a16="http://schemas.microsoft.com/office/drawing/2014/main" id="{4B7EBB06-1A62-DA40-AC38-87F642785076}"/>
              </a:ext>
            </a:extLst>
          </p:cNvPr>
          <p:cNvSpPr txBox="1"/>
          <p:nvPr/>
        </p:nvSpPr>
        <p:spPr>
          <a:xfrm>
            <a:off x="615818" y="3331272"/>
            <a:ext cx="2701779" cy="307777"/>
          </a:xfrm>
          <a:prstGeom prst="rect">
            <a:avLst/>
          </a:prstGeom>
          <a:noFill/>
        </p:spPr>
        <p:txBody>
          <a:bodyPr wrap="square" rtlCol="0" anchor="ctr" anchorCtr="0">
            <a:spAutoFit/>
          </a:bodyPr>
          <a:lstStyle/>
          <a:p>
            <a:r>
              <a:rPr lang="en-US" sz="1400" b="1" dirty="0">
                <a:solidFill>
                  <a:schemeClr val="tx2"/>
                </a:solidFill>
                <a:ea typeface="League Spartan" charset="0"/>
                <a:cs typeface="Poppins" pitchFamily="2" charset="77"/>
              </a:rPr>
              <a:t>Virtual Check-in (CTBS)</a:t>
            </a:r>
          </a:p>
        </p:txBody>
      </p:sp>
      <p:sp>
        <p:nvSpPr>
          <p:cNvPr id="101" name="TextBox 100">
            <a:extLst>
              <a:ext uri="{FF2B5EF4-FFF2-40B4-BE49-F238E27FC236}">
                <a16:creationId xmlns:a16="http://schemas.microsoft.com/office/drawing/2014/main" id="{EBDB99DE-3CC6-F644-985A-56B8460897D5}"/>
              </a:ext>
            </a:extLst>
          </p:cNvPr>
          <p:cNvSpPr txBox="1"/>
          <p:nvPr/>
        </p:nvSpPr>
        <p:spPr>
          <a:xfrm>
            <a:off x="615818" y="5344506"/>
            <a:ext cx="2508833" cy="307777"/>
          </a:xfrm>
          <a:prstGeom prst="rect">
            <a:avLst/>
          </a:prstGeom>
          <a:noFill/>
        </p:spPr>
        <p:txBody>
          <a:bodyPr wrap="square" rtlCol="0" anchor="ctr" anchorCtr="0">
            <a:spAutoFit/>
          </a:bodyPr>
          <a:lstStyle/>
          <a:p>
            <a:r>
              <a:rPr lang="en-US" sz="1400" b="1" dirty="0">
                <a:solidFill>
                  <a:schemeClr val="tx2"/>
                </a:solidFill>
                <a:ea typeface="League Spartan" charset="0"/>
                <a:cs typeface="Poppins" pitchFamily="2" charset="77"/>
              </a:rPr>
              <a:t>Phone Calls</a:t>
            </a:r>
          </a:p>
        </p:txBody>
      </p:sp>
      <p:sp>
        <p:nvSpPr>
          <p:cNvPr id="79" name="Title 1">
            <a:extLst>
              <a:ext uri="{FF2B5EF4-FFF2-40B4-BE49-F238E27FC236}">
                <a16:creationId xmlns:a16="http://schemas.microsoft.com/office/drawing/2014/main" id="{91A4DA37-BE64-4C6E-B3EC-40DBDF2B15B6}"/>
              </a:ext>
            </a:extLst>
          </p:cNvPr>
          <p:cNvSpPr txBox="1">
            <a:spLocks/>
          </p:cNvSpPr>
          <p:nvPr/>
        </p:nvSpPr>
        <p:spPr>
          <a:xfrm>
            <a:off x="628650" y="365127"/>
            <a:ext cx="7886700" cy="565458"/>
          </a:xfrm>
          <a:prstGeom prst="rect">
            <a:avLst/>
          </a:prstGeom>
        </p:spPr>
        <p:txBody>
          <a:bodyPr/>
          <a:lstStyle>
            <a:lvl1pPr algn="l" defTabSz="914400" rtl="0" eaLnBrk="1" latinLnBrk="0" hangingPunct="1">
              <a:lnSpc>
                <a:spcPct val="90000"/>
              </a:lnSpc>
              <a:spcBef>
                <a:spcPct val="0"/>
              </a:spcBef>
              <a:buNone/>
              <a:defRPr sz="3200" kern="1200">
                <a:solidFill>
                  <a:srgbClr val="4D4F53"/>
                </a:solidFill>
                <a:latin typeface="Times" pitchFamily="2" charset="0"/>
                <a:ea typeface="+mj-ea"/>
                <a:cs typeface="+mj-cs"/>
              </a:defRPr>
            </a:lvl1pPr>
          </a:lstStyle>
          <a:p>
            <a:r>
              <a:rPr lang="en-US" dirty="0"/>
              <a:t>Summary of Telemedicine Services</a:t>
            </a:r>
          </a:p>
        </p:txBody>
      </p:sp>
      <p:sp>
        <p:nvSpPr>
          <p:cNvPr id="43" name="Subtitle 2">
            <a:extLst>
              <a:ext uri="{FF2B5EF4-FFF2-40B4-BE49-F238E27FC236}">
                <a16:creationId xmlns:a16="http://schemas.microsoft.com/office/drawing/2014/main" id="{B190EA6A-4981-400F-BBB9-51097ABDF079}"/>
              </a:ext>
            </a:extLst>
          </p:cNvPr>
          <p:cNvSpPr txBox="1">
            <a:spLocks/>
          </p:cNvSpPr>
          <p:nvPr/>
        </p:nvSpPr>
        <p:spPr>
          <a:xfrm>
            <a:off x="3391448" y="3203113"/>
            <a:ext cx="1289945" cy="201345"/>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400" dirty="0">
                <a:latin typeface="+mn-lt"/>
                <a:ea typeface="Lato Light" panose="020F0502020204030203" pitchFamily="34" charset="0"/>
                <a:cs typeface="Mukta ExtraLight" panose="020B0000000000000000" pitchFamily="34" charset="77"/>
              </a:rPr>
              <a:t>Synchronous</a:t>
            </a:r>
          </a:p>
        </p:txBody>
      </p:sp>
      <p:sp>
        <p:nvSpPr>
          <p:cNvPr id="2" name="Rectangle 1">
            <a:extLst>
              <a:ext uri="{FF2B5EF4-FFF2-40B4-BE49-F238E27FC236}">
                <a16:creationId xmlns:a16="http://schemas.microsoft.com/office/drawing/2014/main" id="{E51BF491-C0F9-417B-A453-3AB64F7F78F0}"/>
              </a:ext>
            </a:extLst>
          </p:cNvPr>
          <p:cNvSpPr/>
          <p:nvPr/>
        </p:nvSpPr>
        <p:spPr>
          <a:xfrm>
            <a:off x="3228193" y="4123287"/>
            <a:ext cx="1828800" cy="738664"/>
          </a:xfrm>
          <a:prstGeom prst="rect">
            <a:avLst/>
          </a:prstGeom>
        </p:spPr>
        <p:txBody>
          <a:bodyPr wrap="square">
            <a:spAutoFit/>
          </a:bodyPr>
          <a:lstStyle/>
          <a:p>
            <a:r>
              <a:rPr lang="en-US" sz="1400" dirty="0">
                <a:solidFill>
                  <a:schemeClr val="tx2"/>
                </a:solidFill>
              </a:rPr>
              <a:t>Communication between patient and provider via portal</a:t>
            </a:r>
          </a:p>
        </p:txBody>
      </p:sp>
      <p:sp>
        <p:nvSpPr>
          <p:cNvPr id="45" name="Rectangle 44">
            <a:extLst>
              <a:ext uri="{FF2B5EF4-FFF2-40B4-BE49-F238E27FC236}">
                <a16:creationId xmlns:a16="http://schemas.microsoft.com/office/drawing/2014/main" id="{457E1B1A-3B8D-46EF-B51A-5B2FB301D232}"/>
              </a:ext>
            </a:extLst>
          </p:cNvPr>
          <p:cNvSpPr/>
          <p:nvPr/>
        </p:nvSpPr>
        <p:spPr>
          <a:xfrm>
            <a:off x="3424024" y="5344506"/>
            <a:ext cx="1384356" cy="307777"/>
          </a:xfrm>
          <a:prstGeom prst="rect">
            <a:avLst/>
          </a:prstGeom>
        </p:spPr>
        <p:txBody>
          <a:bodyPr wrap="square">
            <a:spAutoFit/>
          </a:bodyPr>
          <a:lstStyle/>
          <a:p>
            <a:r>
              <a:rPr lang="en-US" sz="1400" dirty="0">
                <a:solidFill>
                  <a:schemeClr val="tx2"/>
                </a:solidFill>
              </a:rPr>
              <a:t>Audio Only </a:t>
            </a:r>
          </a:p>
        </p:txBody>
      </p:sp>
      <p:sp>
        <p:nvSpPr>
          <p:cNvPr id="3" name="Rectangle 2">
            <a:extLst>
              <a:ext uri="{FF2B5EF4-FFF2-40B4-BE49-F238E27FC236}">
                <a16:creationId xmlns:a16="http://schemas.microsoft.com/office/drawing/2014/main" id="{E9101378-C2F5-4A61-BD6F-4A9CD48BF78A}"/>
              </a:ext>
            </a:extLst>
          </p:cNvPr>
          <p:cNvSpPr/>
          <p:nvPr/>
        </p:nvSpPr>
        <p:spPr>
          <a:xfrm>
            <a:off x="5143562" y="3112098"/>
            <a:ext cx="1701371" cy="738664"/>
          </a:xfrm>
          <a:prstGeom prst="rect">
            <a:avLst/>
          </a:prstGeom>
        </p:spPr>
        <p:txBody>
          <a:bodyPr wrap="square">
            <a:spAutoFit/>
          </a:bodyPr>
          <a:lstStyle/>
          <a:p>
            <a:r>
              <a:rPr lang="en-US" sz="1400" dirty="0">
                <a:solidFill>
                  <a:schemeClr val="tx2"/>
                </a:solidFill>
              </a:rPr>
              <a:t>G2012 (5-10 min)</a:t>
            </a:r>
          </a:p>
          <a:p>
            <a:r>
              <a:rPr lang="en-US" sz="1400" dirty="0">
                <a:solidFill>
                  <a:schemeClr val="tx2"/>
                </a:solidFill>
              </a:rPr>
              <a:t>G2252 (11-20 min)</a:t>
            </a:r>
          </a:p>
          <a:p>
            <a:r>
              <a:rPr lang="en-US" sz="1400" dirty="0">
                <a:solidFill>
                  <a:schemeClr val="tx2"/>
                </a:solidFill>
              </a:rPr>
              <a:t>G2010 (5-10 min)</a:t>
            </a:r>
          </a:p>
        </p:txBody>
      </p:sp>
      <p:sp>
        <p:nvSpPr>
          <p:cNvPr id="8" name="Rectangle 7">
            <a:extLst>
              <a:ext uri="{FF2B5EF4-FFF2-40B4-BE49-F238E27FC236}">
                <a16:creationId xmlns:a16="http://schemas.microsoft.com/office/drawing/2014/main" id="{78824874-947D-477A-B24D-81DBC62B7565}"/>
              </a:ext>
            </a:extLst>
          </p:cNvPr>
          <p:cNvSpPr/>
          <p:nvPr/>
        </p:nvSpPr>
        <p:spPr>
          <a:xfrm>
            <a:off x="5145038" y="4123287"/>
            <a:ext cx="1625593" cy="738664"/>
          </a:xfrm>
          <a:prstGeom prst="rect">
            <a:avLst/>
          </a:prstGeom>
        </p:spPr>
        <p:txBody>
          <a:bodyPr wrap="square">
            <a:spAutoFit/>
          </a:bodyPr>
          <a:lstStyle/>
          <a:p>
            <a:r>
              <a:rPr lang="en-US" sz="1400" dirty="0">
                <a:solidFill>
                  <a:schemeClr val="tx2"/>
                </a:solidFill>
              </a:rPr>
              <a:t> 99421     G2061</a:t>
            </a:r>
          </a:p>
          <a:p>
            <a:r>
              <a:rPr lang="en-US" sz="1400" dirty="0">
                <a:solidFill>
                  <a:schemeClr val="tx2"/>
                </a:solidFill>
              </a:rPr>
              <a:t> 99422     G2062</a:t>
            </a:r>
          </a:p>
          <a:p>
            <a:r>
              <a:rPr lang="en-US" sz="1400" dirty="0">
                <a:solidFill>
                  <a:schemeClr val="tx2"/>
                </a:solidFill>
              </a:rPr>
              <a:t> 99423     G2063</a:t>
            </a:r>
          </a:p>
        </p:txBody>
      </p:sp>
      <p:sp>
        <p:nvSpPr>
          <p:cNvPr id="9" name="Rectangle 8">
            <a:extLst>
              <a:ext uri="{FF2B5EF4-FFF2-40B4-BE49-F238E27FC236}">
                <a16:creationId xmlns:a16="http://schemas.microsoft.com/office/drawing/2014/main" id="{49BEEDD3-4FF2-41C2-9BF8-50D62E268CA1}"/>
              </a:ext>
            </a:extLst>
          </p:cNvPr>
          <p:cNvSpPr/>
          <p:nvPr/>
        </p:nvSpPr>
        <p:spPr>
          <a:xfrm>
            <a:off x="5144018" y="5129062"/>
            <a:ext cx="1627632" cy="738664"/>
          </a:xfrm>
          <a:prstGeom prst="rect">
            <a:avLst/>
          </a:prstGeom>
        </p:spPr>
        <p:txBody>
          <a:bodyPr wrap="square">
            <a:spAutoFit/>
          </a:bodyPr>
          <a:lstStyle/>
          <a:p>
            <a:r>
              <a:rPr lang="en-US" sz="1400" dirty="0">
                <a:solidFill>
                  <a:schemeClr val="tx2"/>
                </a:solidFill>
              </a:rPr>
              <a:t> 99441     98966</a:t>
            </a:r>
          </a:p>
          <a:p>
            <a:r>
              <a:rPr lang="en-US" sz="1400" dirty="0">
                <a:solidFill>
                  <a:schemeClr val="tx2"/>
                </a:solidFill>
              </a:rPr>
              <a:t> 99442     98967</a:t>
            </a:r>
          </a:p>
          <a:p>
            <a:r>
              <a:rPr lang="en-US" sz="1400" dirty="0">
                <a:solidFill>
                  <a:schemeClr val="tx2"/>
                </a:solidFill>
              </a:rPr>
              <a:t> 99443     98968</a:t>
            </a:r>
          </a:p>
        </p:txBody>
      </p:sp>
      <p:sp>
        <p:nvSpPr>
          <p:cNvPr id="49" name="Rectangle 48">
            <a:extLst>
              <a:ext uri="{FF2B5EF4-FFF2-40B4-BE49-F238E27FC236}">
                <a16:creationId xmlns:a16="http://schemas.microsoft.com/office/drawing/2014/main" id="{127BD1A1-FCFB-4632-9A53-CBC3572B26D7}"/>
              </a:ext>
            </a:extLst>
          </p:cNvPr>
          <p:cNvSpPr/>
          <p:nvPr/>
        </p:nvSpPr>
        <p:spPr>
          <a:xfrm>
            <a:off x="6985650" y="2332550"/>
            <a:ext cx="1627632" cy="307777"/>
          </a:xfrm>
          <a:prstGeom prst="rect">
            <a:avLst/>
          </a:prstGeom>
        </p:spPr>
        <p:txBody>
          <a:bodyPr wrap="square">
            <a:spAutoFit/>
          </a:bodyPr>
          <a:lstStyle/>
          <a:p>
            <a:pPr algn="ctr"/>
            <a:r>
              <a:rPr lang="en-US" sz="1400" dirty="0">
                <a:solidFill>
                  <a:schemeClr val="tx2"/>
                </a:solidFill>
              </a:rPr>
              <a:t>New/Established</a:t>
            </a:r>
          </a:p>
        </p:txBody>
      </p:sp>
      <p:sp>
        <p:nvSpPr>
          <p:cNvPr id="50" name="Rectangle 49">
            <a:extLst>
              <a:ext uri="{FF2B5EF4-FFF2-40B4-BE49-F238E27FC236}">
                <a16:creationId xmlns:a16="http://schemas.microsoft.com/office/drawing/2014/main" id="{0D7505C5-A3B5-407B-8464-25062885B24B}"/>
              </a:ext>
            </a:extLst>
          </p:cNvPr>
          <p:cNvSpPr/>
          <p:nvPr/>
        </p:nvSpPr>
        <p:spPr>
          <a:xfrm>
            <a:off x="6985650" y="3331272"/>
            <a:ext cx="1627632" cy="307777"/>
          </a:xfrm>
          <a:prstGeom prst="rect">
            <a:avLst/>
          </a:prstGeom>
        </p:spPr>
        <p:txBody>
          <a:bodyPr wrap="square">
            <a:spAutoFit/>
          </a:bodyPr>
          <a:lstStyle/>
          <a:p>
            <a:pPr algn="ctr"/>
            <a:r>
              <a:rPr lang="en-US" sz="1400" dirty="0">
                <a:solidFill>
                  <a:schemeClr val="tx2"/>
                </a:solidFill>
              </a:rPr>
              <a:t>New/Established</a:t>
            </a:r>
          </a:p>
        </p:txBody>
      </p:sp>
      <p:sp>
        <p:nvSpPr>
          <p:cNvPr id="51" name="Rectangle 50">
            <a:extLst>
              <a:ext uri="{FF2B5EF4-FFF2-40B4-BE49-F238E27FC236}">
                <a16:creationId xmlns:a16="http://schemas.microsoft.com/office/drawing/2014/main" id="{CC601335-4994-4643-A050-A19F8ECF961F}"/>
              </a:ext>
            </a:extLst>
          </p:cNvPr>
          <p:cNvSpPr/>
          <p:nvPr/>
        </p:nvSpPr>
        <p:spPr>
          <a:xfrm>
            <a:off x="6985650" y="4338731"/>
            <a:ext cx="1627632" cy="307777"/>
          </a:xfrm>
          <a:prstGeom prst="rect">
            <a:avLst/>
          </a:prstGeom>
        </p:spPr>
        <p:txBody>
          <a:bodyPr wrap="square">
            <a:spAutoFit/>
          </a:bodyPr>
          <a:lstStyle/>
          <a:p>
            <a:pPr algn="ctr"/>
            <a:r>
              <a:rPr lang="en-US" sz="1400" dirty="0">
                <a:solidFill>
                  <a:schemeClr val="tx2"/>
                </a:solidFill>
              </a:rPr>
              <a:t>New/Established</a:t>
            </a:r>
          </a:p>
        </p:txBody>
      </p:sp>
      <p:sp>
        <p:nvSpPr>
          <p:cNvPr id="52" name="Rectangle 51">
            <a:extLst>
              <a:ext uri="{FF2B5EF4-FFF2-40B4-BE49-F238E27FC236}">
                <a16:creationId xmlns:a16="http://schemas.microsoft.com/office/drawing/2014/main" id="{1A6BF68A-A92B-4209-A3A8-7770AA1DCAA0}"/>
              </a:ext>
            </a:extLst>
          </p:cNvPr>
          <p:cNvSpPr/>
          <p:nvPr/>
        </p:nvSpPr>
        <p:spPr>
          <a:xfrm>
            <a:off x="6985650" y="5344506"/>
            <a:ext cx="1627632" cy="307777"/>
          </a:xfrm>
          <a:prstGeom prst="rect">
            <a:avLst/>
          </a:prstGeom>
        </p:spPr>
        <p:txBody>
          <a:bodyPr wrap="square">
            <a:spAutoFit/>
          </a:bodyPr>
          <a:lstStyle/>
          <a:p>
            <a:pPr algn="ctr"/>
            <a:r>
              <a:rPr lang="en-US" sz="1400" dirty="0">
                <a:solidFill>
                  <a:schemeClr val="tx2"/>
                </a:solidFill>
              </a:rPr>
              <a:t>New/Established</a:t>
            </a:r>
          </a:p>
        </p:txBody>
      </p:sp>
      <p:sp>
        <p:nvSpPr>
          <p:cNvPr id="10" name="Rectangle 9">
            <a:extLst>
              <a:ext uri="{FF2B5EF4-FFF2-40B4-BE49-F238E27FC236}">
                <a16:creationId xmlns:a16="http://schemas.microsoft.com/office/drawing/2014/main" id="{978DD315-9BD1-4DF8-8BEB-CC90960E52E3}"/>
              </a:ext>
            </a:extLst>
          </p:cNvPr>
          <p:cNvSpPr/>
          <p:nvPr/>
        </p:nvSpPr>
        <p:spPr>
          <a:xfrm>
            <a:off x="3455497" y="3568938"/>
            <a:ext cx="1319592" cy="307777"/>
          </a:xfrm>
          <a:prstGeom prst="rect">
            <a:avLst/>
          </a:prstGeom>
        </p:spPr>
        <p:txBody>
          <a:bodyPr wrap="none">
            <a:spAutoFit/>
          </a:bodyPr>
          <a:lstStyle/>
          <a:p>
            <a:r>
              <a:rPr lang="en-US" sz="1400" dirty="0">
                <a:solidFill>
                  <a:schemeClr val="tx2"/>
                </a:solidFill>
                <a:ea typeface="Lato Light" panose="020F0502020204030203" pitchFamily="34" charset="0"/>
                <a:cs typeface="Mukta ExtraLight" panose="020B0000000000000000" pitchFamily="34" charset="77"/>
              </a:rPr>
              <a:t>Asynchronous</a:t>
            </a:r>
            <a:endParaRPr lang="en-US" sz="1400" dirty="0">
              <a:solidFill>
                <a:schemeClr val="tx2"/>
              </a:solidFill>
            </a:endParaRPr>
          </a:p>
        </p:txBody>
      </p:sp>
    </p:spTree>
    <p:extLst>
      <p:ext uri="{BB962C8B-B14F-4D97-AF65-F5344CB8AC3E}">
        <p14:creationId xmlns:p14="http://schemas.microsoft.com/office/powerpoint/2010/main" val="523997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C9B9503-0C18-8D49-9921-48E382883E4D}"/>
              </a:ext>
            </a:extLst>
          </p:cNvPr>
          <p:cNvSpPr/>
          <p:nvPr/>
        </p:nvSpPr>
        <p:spPr>
          <a:xfrm>
            <a:off x="3428274" y="4717097"/>
            <a:ext cx="5372098" cy="89187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14" name="Rectangle 13">
            <a:extLst>
              <a:ext uri="{FF2B5EF4-FFF2-40B4-BE49-F238E27FC236}">
                <a16:creationId xmlns:a16="http://schemas.microsoft.com/office/drawing/2014/main" id="{D9D11766-0DDD-DE4A-9361-F45D286A2AE0}"/>
              </a:ext>
            </a:extLst>
          </p:cNvPr>
          <p:cNvSpPr/>
          <p:nvPr/>
        </p:nvSpPr>
        <p:spPr>
          <a:xfrm>
            <a:off x="3428274" y="3670892"/>
            <a:ext cx="5372098" cy="89187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13" name="Rectangle 12">
            <a:extLst>
              <a:ext uri="{FF2B5EF4-FFF2-40B4-BE49-F238E27FC236}">
                <a16:creationId xmlns:a16="http://schemas.microsoft.com/office/drawing/2014/main" id="{C1870A9B-7A06-084A-B20C-A93F31BD8387}"/>
              </a:ext>
            </a:extLst>
          </p:cNvPr>
          <p:cNvSpPr/>
          <p:nvPr/>
        </p:nvSpPr>
        <p:spPr>
          <a:xfrm>
            <a:off x="3428274" y="2624686"/>
            <a:ext cx="5372098" cy="89187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12" name="Rectangle 11">
            <a:extLst>
              <a:ext uri="{FF2B5EF4-FFF2-40B4-BE49-F238E27FC236}">
                <a16:creationId xmlns:a16="http://schemas.microsoft.com/office/drawing/2014/main" id="{303DC687-5B8E-0747-A831-F00FBB24696B}"/>
              </a:ext>
            </a:extLst>
          </p:cNvPr>
          <p:cNvSpPr/>
          <p:nvPr/>
        </p:nvSpPr>
        <p:spPr>
          <a:xfrm>
            <a:off x="3428274" y="1578480"/>
            <a:ext cx="5372098" cy="89187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2" name="Pentagon 1">
            <a:extLst>
              <a:ext uri="{FF2B5EF4-FFF2-40B4-BE49-F238E27FC236}">
                <a16:creationId xmlns:a16="http://schemas.microsoft.com/office/drawing/2014/main" id="{5A572409-A3D8-7F45-85FB-E507CC2B9B30}"/>
              </a:ext>
            </a:extLst>
          </p:cNvPr>
          <p:cNvSpPr/>
          <p:nvPr/>
        </p:nvSpPr>
        <p:spPr>
          <a:xfrm>
            <a:off x="1389535" y="1578481"/>
            <a:ext cx="2545342" cy="89187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3" name="Pentagon 2">
            <a:extLst>
              <a:ext uri="{FF2B5EF4-FFF2-40B4-BE49-F238E27FC236}">
                <a16:creationId xmlns:a16="http://schemas.microsoft.com/office/drawing/2014/main" id="{5E22502E-B57D-FA4C-9183-28F8CAAC3A7D}"/>
              </a:ext>
            </a:extLst>
          </p:cNvPr>
          <p:cNvSpPr/>
          <p:nvPr/>
        </p:nvSpPr>
        <p:spPr>
          <a:xfrm>
            <a:off x="1389535" y="2624687"/>
            <a:ext cx="2545342" cy="89187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Lato Light" panose="020F0502020204030203" pitchFamily="34" charset="0"/>
            </a:endParaRPr>
          </a:p>
        </p:txBody>
      </p:sp>
      <p:sp>
        <p:nvSpPr>
          <p:cNvPr id="4" name="Pentagon 3">
            <a:extLst>
              <a:ext uri="{FF2B5EF4-FFF2-40B4-BE49-F238E27FC236}">
                <a16:creationId xmlns:a16="http://schemas.microsoft.com/office/drawing/2014/main" id="{9F48857C-4DFD-F748-9D00-4D6AA4063BDC}"/>
              </a:ext>
            </a:extLst>
          </p:cNvPr>
          <p:cNvSpPr/>
          <p:nvPr/>
        </p:nvSpPr>
        <p:spPr>
          <a:xfrm>
            <a:off x="1389535" y="3670892"/>
            <a:ext cx="2545342" cy="89187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5" name="Pentagon 4">
            <a:extLst>
              <a:ext uri="{FF2B5EF4-FFF2-40B4-BE49-F238E27FC236}">
                <a16:creationId xmlns:a16="http://schemas.microsoft.com/office/drawing/2014/main" id="{83AA1E46-15AE-AC41-8FA0-C4DADE7E51C6}"/>
              </a:ext>
            </a:extLst>
          </p:cNvPr>
          <p:cNvSpPr/>
          <p:nvPr/>
        </p:nvSpPr>
        <p:spPr>
          <a:xfrm>
            <a:off x="1389535" y="4717099"/>
            <a:ext cx="2545342" cy="89187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7" name="TextBox 6">
            <a:extLst>
              <a:ext uri="{FF2B5EF4-FFF2-40B4-BE49-F238E27FC236}">
                <a16:creationId xmlns:a16="http://schemas.microsoft.com/office/drawing/2014/main" id="{DDD3255B-0EBF-7D4C-93A7-BCF9847D6AEF}"/>
              </a:ext>
            </a:extLst>
          </p:cNvPr>
          <p:cNvSpPr txBox="1"/>
          <p:nvPr/>
        </p:nvSpPr>
        <p:spPr>
          <a:xfrm>
            <a:off x="1933285" y="1777143"/>
            <a:ext cx="1128296" cy="494548"/>
          </a:xfrm>
          <a:prstGeom prst="rect">
            <a:avLst/>
          </a:prstGeom>
          <a:noFill/>
        </p:spPr>
        <p:txBody>
          <a:bodyPr wrap="none" rtlCol="0" anchor="ctr">
            <a:spAutoFit/>
          </a:bodyPr>
          <a:lstStyle/>
          <a:p>
            <a:pPr algn="ctr"/>
            <a:r>
              <a:rPr lang="en-US" b="1" dirty="0">
                <a:solidFill>
                  <a:schemeClr val="bg1"/>
                </a:solidFill>
                <a:latin typeface="Poppins" pitchFamily="2" charset="77"/>
                <a:cs typeface="Poppins" pitchFamily="2" charset="77"/>
              </a:rPr>
              <a:t>Waivers</a:t>
            </a:r>
          </a:p>
        </p:txBody>
      </p:sp>
      <p:sp>
        <p:nvSpPr>
          <p:cNvPr id="8" name="TextBox 7">
            <a:extLst>
              <a:ext uri="{FF2B5EF4-FFF2-40B4-BE49-F238E27FC236}">
                <a16:creationId xmlns:a16="http://schemas.microsoft.com/office/drawing/2014/main" id="{478C7A16-7154-3A49-A252-BD040B7E392F}"/>
              </a:ext>
            </a:extLst>
          </p:cNvPr>
          <p:cNvSpPr txBox="1"/>
          <p:nvPr/>
        </p:nvSpPr>
        <p:spPr>
          <a:xfrm>
            <a:off x="1518794" y="2774087"/>
            <a:ext cx="1957279" cy="654259"/>
          </a:xfrm>
          <a:prstGeom prst="rect">
            <a:avLst/>
          </a:prstGeom>
          <a:noFill/>
        </p:spPr>
        <p:txBody>
          <a:bodyPr wrap="square" rtlCol="0" anchor="ctr">
            <a:spAutoFit/>
          </a:bodyPr>
          <a:lstStyle/>
          <a:p>
            <a:pPr algn="ctr"/>
            <a:r>
              <a:rPr lang="en-US" sz="1600" b="1" dirty="0">
                <a:solidFill>
                  <a:schemeClr val="bg1"/>
                </a:solidFill>
                <a:latin typeface="Poppins" pitchFamily="2" charset="77"/>
                <a:cs typeface="Poppins" pitchFamily="2" charset="77"/>
              </a:rPr>
              <a:t>Originating site &amp; Geographic Area</a:t>
            </a:r>
          </a:p>
        </p:txBody>
      </p:sp>
      <p:sp>
        <p:nvSpPr>
          <p:cNvPr id="9" name="TextBox 8">
            <a:extLst>
              <a:ext uri="{FF2B5EF4-FFF2-40B4-BE49-F238E27FC236}">
                <a16:creationId xmlns:a16="http://schemas.microsoft.com/office/drawing/2014/main" id="{C7F651FD-749D-B049-8989-D671355A73D9}"/>
              </a:ext>
            </a:extLst>
          </p:cNvPr>
          <p:cNvSpPr txBox="1"/>
          <p:nvPr/>
        </p:nvSpPr>
        <p:spPr>
          <a:xfrm>
            <a:off x="1659274" y="3818386"/>
            <a:ext cx="1676319" cy="654259"/>
          </a:xfrm>
          <a:prstGeom prst="rect">
            <a:avLst/>
          </a:prstGeom>
          <a:noFill/>
        </p:spPr>
        <p:txBody>
          <a:bodyPr wrap="square" rtlCol="0" anchor="ctr">
            <a:spAutoFit/>
          </a:bodyPr>
          <a:lstStyle/>
          <a:p>
            <a:pPr algn="ctr"/>
            <a:r>
              <a:rPr lang="en-US" sz="1600" b="1" dirty="0">
                <a:solidFill>
                  <a:schemeClr val="bg1"/>
                </a:solidFill>
                <a:latin typeface="Poppins" pitchFamily="2" charset="77"/>
                <a:cs typeface="Poppins" pitchFamily="2" charset="77"/>
              </a:rPr>
              <a:t>Audio Only Visits</a:t>
            </a:r>
          </a:p>
        </p:txBody>
      </p:sp>
      <p:sp>
        <p:nvSpPr>
          <p:cNvPr id="10" name="TextBox 9">
            <a:extLst>
              <a:ext uri="{FF2B5EF4-FFF2-40B4-BE49-F238E27FC236}">
                <a16:creationId xmlns:a16="http://schemas.microsoft.com/office/drawing/2014/main" id="{21A6AB8E-662D-8B44-AD7D-3F652A8A4C74}"/>
              </a:ext>
            </a:extLst>
          </p:cNvPr>
          <p:cNvSpPr txBox="1"/>
          <p:nvPr/>
        </p:nvSpPr>
        <p:spPr>
          <a:xfrm>
            <a:off x="1389535" y="4750743"/>
            <a:ext cx="2215797" cy="830997"/>
          </a:xfrm>
          <a:prstGeom prst="rect">
            <a:avLst/>
          </a:prstGeom>
          <a:noFill/>
        </p:spPr>
        <p:txBody>
          <a:bodyPr wrap="square" rtlCol="0" anchor="ctr">
            <a:spAutoFit/>
          </a:bodyPr>
          <a:lstStyle/>
          <a:p>
            <a:pPr algn="ctr"/>
            <a:r>
              <a:rPr lang="en-US" sz="1600" b="1" dirty="0">
                <a:solidFill>
                  <a:schemeClr val="bg1"/>
                </a:solidFill>
                <a:latin typeface="Poppins" pitchFamily="2" charset="77"/>
                <a:cs typeface="Poppins" pitchFamily="2" charset="77"/>
              </a:rPr>
              <a:t>Communication Technology Based Services</a:t>
            </a:r>
          </a:p>
        </p:txBody>
      </p:sp>
      <p:sp>
        <p:nvSpPr>
          <p:cNvPr id="30" name="TextBox 29">
            <a:extLst>
              <a:ext uri="{FF2B5EF4-FFF2-40B4-BE49-F238E27FC236}">
                <a16:creationId xmlns:a16="http://schemas.microsoft.com/office/drawing/2014/main" id="{AF1B8072-6020-45D8-9AA9-9EEA6F12DE3E}"/>
              </a:ext>
            </a:extLst>
          </p:cNvPr>
          <p:cNvSpPr txBox="1"/>
          <p:nvPr/>
        </p:nvSpPr>
        <p:spPr>
          <a:xfrm>
            <a:off x="3934877" y="1773928"/>
            <a:ext cx="4730637" cy="700610"/>
          </a:xfrm>
          <a:prstGeom prst="rect">
            <a:avLst/>
          </a:prstGeom>
          <a:noFill/>
        </p:spPr>
        <p:txBody>
          <a:bodyPr wrap="square">
            <a:spAutoFit/>
          </a:bodyPr>
          <a:lstStyle/>
          <a:p>
            <a:r>
              <a:rPr lang="en-US" sz="1400" dirty="0"/>
              <a:t>Waivers and interim policies expire at the end of Covid-19 emergency</a:t>
            </a:r>
          </a:p>
        </p:txBody>
      </p:sp>
      <p:sp>
        <p:nvSpPr>
          <p:cNvPr id="31" name="TextBox 30">
            <a:extLst>
              <a:ext uri="{FF2B5EF4-FFF2-40B4-BE49-F238E27FC236}">
                <a16:creationId xmlns:a16="http://schemas.microsoft.com/office/drawing/2014/main" id="{4BFAC22A-D33A-4E83-B2B2-D635A2CEE24D}"/>
              </a:ext>
            </a:extLst>
          </p:cNvPr>
          <p:cNvSpPr txBox="1"/>
          <p:nvPr/>
        </p:nvSpPr>
        <p:spPr>
          <a:xfrm>
            <a:off x="3934877" y="2715634"/>
            <a:ext cx="4865495" cy="989097"/>
          </a:xfrm>
          <a:prstGeom prst="rect">
            <a:avLst/>
          </a:prstGeom>
          <a:noFill/>
        </p:spPr>
        <p:txBody>
          <a:bodyPr wrap="square">
            <a:spAutoFit/>
          </a:bodyPr>
          <a:lstStyle/>
          <a:p>
            <a:r>
              <a:rPr lang="en-US" sz="1400" dirty="0"/>
              <a:t>Payment for Medicare telehealth services will once again be limited by site of service and geographic area after emergency period expires</a:t>
            </a:r>
          </a:p>
        </p:txBody>
      </p:sp>
      <p:sp>
        <p:nvSpPr>
          <p:cNvPr id="33" name="TextBox 32">
            <a:extLst>
              <a:ext uri="{FF2B5EF4-FFF2-40B4-BE49-F238E27FC236}">
                <a16:creationId xmlns:a16="http://schemas.microsoft.com/office/drawing/2014/main" id="{4A89780B-297E-4A17-A06B-B90238391DA9}"/>
              </a:ext>
            </a:extLst>
          </p:cNvPr>
          <p:cNvSpPr txBox="1"/>
          <p:nvPr/>
        </p:nvSpPr>
        <p:spPr>
          <a:xfrm>
            <a:off x="3934877" y="3781899"/>
            <a:ext cx="4465706" cy="700610"/>
          </a:xfrm>
          <a:prstGeom prst="rect">
            <a:avLst/>
          </a:prstGeom>
          <a:noFill/>
        </p:spPr>
        <p:txBody>
          <a:bodyPr wrap="square">
            <a:spAutoFit/>
          </a:bodyPr>
          <a:lstStyle/>
          <a:p>
            <a:r>
              <a:rPr lang="en-US" sz="1400" dirty="0"/>
              <a:t>No separate payment for the audio-only E/M visit codes after emergency period expires</a:t>
            </a:r>
          </a:p>
        </p:txBody>
      </p:sp>
      <p:sp>
        <p:nvSpPr>
          <p:cNvPr id="34" name="TextBox 33">
            <a:extLst>
              <a:ext uri="{FF2B5EF4-FFF2-40B4-BE49-F238E27FC236}">
                <a16:creationId xmlns:a16="http://schemas.microsoft.com/office/drawing/2014/main" id="{54217B22-B9AA-4823-AA25-E37C4D61E0A6}"/>
              </a:ext>
            </a:extLst>
          </p:cNvPr>
          <p:cNvSpPr txBox="1"/>
          <p:nvPr/>
        </p:nvSpPr>
        <p:spPr>
          <a:xfrm>
            <a:off x="3934877" y="4836677"/>
            <a:ext cx="4569538" cy="700610"/>
          </a:xfrm>
          <a:prstGeom prst="rect">
            <a:avLst/>
          </a:prstGeom>
          <a:noFill/>
        </p:spPr>
        <p:txBody>
          <a:bodyPr wrap="square">
            <a:spAutoFit/>
          </a:bodyPr>
          <a:lstStyle/>
          <a:p>
            <a:r>
              <a:rPr lang="en-US" sz="1400" dirty="0"/>
              <a:t>CTBS services only for established patients after emergency period expires</a:t>
            </a:r>
          </a:p>
        </p:txBody>
      </p:sp>
      <p:pic>
        <p:nvPicPr>
          <p:cNvPr id="37" name="Graphic 36" descr="Document with solid fill">
            <a:extLst>
              <a:ext uri="{FF2B5EF4-FFF2-40B4-BE49-F238E27FC236}">
                <a16:creationId xmlns:a16="http://schemas.microsoft.com/office/drawing/2014/main" id="{D76F2473-AF9D-4922-842D-87AA083F7D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3627" y="1538762"/>
            <a:ext cx="818440" cy="921623"/>
          </a:xfrm>
          <a:prstGeom prst="rect">
            <a:avLst/>
          </a:prstGeom>
        </p:spPr>
      </p:pic>
      <p:pic>
        <p:nvPicPr>
          <p:cNvPr id="39" name="Graphic 38" descr="Earth globe: Americas with solid fill">
            <a:extLst>
              <a:ext uri="{FF2B5EF4-FFF2-40B4-BE49-F238E27FC236}">
                <a16:creationId xmlns:a16="http://schemas.microsoft.com/office/drawing/2014/main" id="{35409805-F01B-4FD2-8F8A-F316DC66203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0706" y="2653239"/>
            <a:ext cx="818440" cy="921623"/>
          </a:xfrm>
          <a:prstGeom prst="rect">
            <a:avLst/>
          </a:prstGeom>
        </p:spPr>
      </p:pic>
      <p:pic>
        <p:nvPicPr>
          <p:cNvPr id="41" name="Graphic 40" descr="Receiver with solid fill">
            <a:extLst>
              <a:ext uri="{FF2B5EF4-FFF2-40B4-BE49-F238E27FC236}">
                <a16:creationId xmlns:a16="http://schemas.microsoft.com/office/drawing/2014/main" id="{9EF6983E-2552-478C-A4EB-0CA7696AC4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0706" y="3670892"/>
            <a:ext cx="818440" cy="921623"/>
          </a:xfrm>
          <a:prstGeom prst="rect">
            <a:avLst/>
          </a:prstGeom>
        </p:spPr>
      </p:pic>
      <p:pic>
        <p:nvPicPr>
          <p:cNvPr id="43" name="Graphic 42" descr="Subtitles with solid fill">
            <a:extLst>
              <a:ext uri="{FF2B5EF4-FFF2-40B4-BE49-F238E27FC236}">
                <a16:creationId xmlns:a16="http://schemas.microsoft.com/office/drawing/2014/main" id="{2F0A85C9-1A6A-4F16-8044-D4F1668E7A0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6677" y="4700254"/>
            <a:ext cx="818440" cy="921623"/>
          </a:xfrm>
          <a:prstGeom prst="rect">
            <a:avLst/>
          </a:prstGeom>
        </p:spPr>
      </p:pic>
      <p:sp>
        <p:nvSpPr>
          <p:cNvPr id="6" name="Title 5">
            <a:extLst>
              <a:ext uri="{FF2B5EF4-FFF2-40B4-BE49-F238E27FC236}">
                <a16:creationId xmlns:a16="http://schemas.microsoft.com/office/drawing/2014/main" id="{778CF92B-A12C-46D6-83AF-7FF5923F4E81}"/>
              </a:ext>
            </a:extLst>
          </p:cNvPr>
          <p:cNvSpPr>
            <a:spLocks noGrp="1"/>
          </p:cNvSpPr>
          <p:nvPr>
            <p:ph type="title"/>
          </p:nvPr>
        </p:nvSpPr>
        <p:spPr>
          <a:xfrm>
            <a:off x="628650" y="175817"/>
            <a:ext cx="7886700" cy="565458"/>
          </a:xfrm>
        </p:spPr>
        <p:txBody>
          <a:bodyPr/>
          <a:lstStyle/>
          <a:p>
            <a:r>
              <a:rPr lang="en-US" dirty="0"/>
              <a:t>CMS 2021 Final Rule Telemedicine Takeaways</a:t>
            </a:r>
          </a:p>
        </p:txBody>
      </p:sp>
    </p:spTree>
    <p:extLst>
      <p:ext uri="{BB962C8B-B14F-4D97-AF65-F5344CB8AC3E}">
        <p14:creationId xmlns:p14="http://schemas.microsoft.com/office/powerpoint/2010/main" val="3400676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9FAC9-2AD2-4761-ABFD-D82E89B04386}"/>
              </a:ext>
            </a:extLst>
          </p:cNvPr>
          <p:cNvSpPr>
            <a:spLocks noGrp="1"/>
          </p:cNvSpPr>
          <p:nvPr>
            <p:ph type="title"/>
          </p:nvPr>
        </p:nvSpPr>
        <p:spPr/>
        <p:txBody>
          <a:bodyPr/>
          <a:lstStyle/>
          <a:p>
            <a:r>
              <a:rPr lang="en-US" dirty="0"/>
              <a:t>CMS 2022 Telemedicine Proposed Rule</a:t>
            </a:r>
          </a:p>
        </p:txBody>
      </p:sp>
      <p:sp>
        <p:nvSpPr>
          <p:cNvPr id="3" name="Text Placeholder 2">
            <a:extLst>
              <a:ext uri="{FF2B5EF4-FFF2-40B4-BE49-F238E27FC236}">
                <a16:creationId xmlns:a16="http://schemas.microsoft.com/office/drawing/2014/main" id="{93CC86DF-11BE-4B44-AAC6-1B7D32675843}"/>
              </a:ext>
            </a:extLst>
          </p:cNvPr>
          <p:cNvSpPr>
            <a:spLocks noGrp="1"/>
          </p:cNvSpPr>
          <p:nvPr>
            <p:ph type="body" sz="quarter" idx="10"/>
          </p:nvPr>
        </p:nvSpPr>
        <p:spPr/>
        <p:txBody>
          <a:bodyPr/>
          <a:lstStyle/>
          <a:p>
            <a:r>
              <a:rPr lang="en-US" dirty="0"/>
              <a:t>Mental &amp; Behavioral Health</a:t>
            </a:r>
          </a:p>
          <a:p>
            <a:pPr lvl="1"/>
            <a:r>
              <a:rPr lang="en-US" dirty="0"/>
              <a:t>Eliminate geographic and site for behavioral health</a:t>
            </a:r>
          </a:p>
          <a:p>
            <a:pPr lvl="1"/>
            <a:r>
              <a:rPr lang="en-US" dirty="0"/>
              <a:t>Must have in person visit 6 months prior and 6 months after</a:t>
            </a:r>
          </a:p>
          <a:p>
            <a:pPr lvl="1"/>
            <a:r>
              <a:rPr lang="en-US" dirty="0"/>
              <a:t>In person visit by billing practitioner</a:t>
            </a:r>
          </a:p>
          <a:p>
            <a:pPr lvl="1"/>
            <a:r>
              <a:rPr lang="en-US" dirty="0"/>
              <a:t>May use audio only if provider has audio/visual and patient requests audio only. CMS to implement modifier to document</a:t>
            </a:r>
          </a:p>
        </p:txBody>
      </p:sp>
    </p:spTree>
    <p:extLst>
      <p:ext uri="{BB962C8B-B14F-4D97-AF65-F5344CB8AC3E}">
        <p14:creationId xmlns:p14="http://schemas.microsoft.com/office/powerpoint/2010/main" val="1485578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1D94A-6993-4B55-AE17-88C9C61AB228}"/>
              </a:ext>
            </a:extLst>
          </p:cNvPr>
          <p:cNvSpPr>
            <a:spLocks noGrp="1"/>
          </p:cNvSpPr>
          <p:nvPr>
            <p:ph type="title"/>
          </p:nvPr>
        </p:nvSpPr>
        <p:spPr>
          <a:xfrm>
            <a:off x="605787" y="163791"/>
            <a:ext cx="7886700" cy="565458"/>
          </a:xfrm>
        </p:spPr>
        <p:txBody>
          <a:bodyPr/>
          <a:lstStyle/>
          <a:p>
            <a:r>
              <a:rPr lang="en-US" dirty="0"/>
              <a:t>Telemedicine Category 3 – Proposed to extend to 12/2023</a:t>
            </a:r>
          </a:p>
        </p:txBody>
      </p:sp>
      <p:sp>
        <p:nvSpPr>
          <p:cNvPr id="5" name="TextBox 4">
            <a:extLst>
              <a:ext uri="{FF2B5EF4-FFF2-40B4-BE49-F238E27FC236}">
                <a16:creationId xmlns:a16="http://schemas.microsoft.com/office/drawing/2014/main" id="{C731E5D4-1DC4-47A4-9513-7373F1394976}"/>
              </a:ext>
            </a:extLst>
          </p:cNvPr>
          <p:cNvSpPr txBox="1"/>
          <p:nvPr/>
        </p:nvSpPr>
        <p:spPr>
          <a:xfrm>
            <a:off x="628647" y="2140318"/>
            <a:ext cx="7863840" cy="365760"/>
          </a:xfrm>
          <a:prstGeom prst="rect">
            <a:avLst/>
          </a:prstGeom>
          <a:solidFill>
            <a:schemeClr val="accent5"/>
          </a:solidFill>
        </p:spPr>
        <p:txBody>
          <a:bodyPr wrap="square">
            <a:spAutoFit/>
          </a:bodyPr>
          <a:lstStyle/>
          <a:p>
            <a:r>
              <a:rPr lang="en-US" dirty="0"/>
              <a:t>Domiciliary, Rest Home, or Custodial Care services, Established patients</a:t>
            </a:r>
          </a:p>
        </p:txBody>
      </p:sp>
      <p:sp>
        <p:nvSpPr>
          <p:cNvPr id="7" name="TextBox 6">
            <a:extLst>
              <a:ext uri="{FF2B5EF4-FFF2-40B4-BE49-F238E27FC236}">
                <a16:creationId xmlns:a16="http://schemas.microsoft.com/office/drawing/2014/main" id="{6432856B-BD7E-462C-8421-8C33787F5B35}"/>
              </a:ext>
            </a:extLst>
          </p:cNvPr>
          <p:cNvSpPr txBox="1"/>
          <p:nvPr/>
        </p:nvSpPr>
        <p:spPr>
          <a:xfrm>
            <a:off x="628647" y="2554948"/>
            <a:ext cx="7863840" cy="365760"/>
          </a:xfrm>
          <a:prstGeom prst="rect">
            <a:avLst/>
          </a:prstGeom>
          <a:solidFill>
            <a:schemeClr val="accent5"/>
          </a:solidFill>
        </p:spPr>
        <p:txBody>
          <a:bodyPr wrap="square">
            <a:spAutoFit/>
          </a:bodyPr>
          <a:lstStyle/>
          <a:p>
            <a:r>
              <a:rPr lang="en-US" dirty="0"/>
              <a:t>Home Visits, Established Patient</a:t>
            </a:r>
          </a:p>
        </p:txBody>
      </p:sp>
      <p:sp>
        <p:nvSpPr>
          <p:cNvPr id="11" name="TextBox 10">
            <a:extLst>
              <a:ext uri="{FF2B5EF4-FFF2-40B4-BE49-F238E27FC236}">
                <a16:creationId xmlns:a16="http://schemas.microsoft.com/office/drawing/2014/main" id="{112FB38A-770F-4943-90CA-FDD3850165AF}"/>
              </a:ext>
            </a:extLst>
          </p:cNvPr>
          <p:cNvSpPr txBox="1"/>
          <p:nvPr/>
        </p:nvSpPr>
        <p:spPr>
          <a:xfrm>
            <a:off x="628647" y="2969578"/>
            <a:ext cx="7863840" cy="365760"/>
          </a:xfrm>
          <a:prstGeom prst="rect">
            <a:avLst/>
          </a:prstGeom>
          <a:solidFill>
            <a:schemeClr val="accent5"/>
          </a:solidFill>
        </p:spPr>
        <p:txBody>
          <a:bodyPr wrap="square">
            <a:spAutoFit/>
          </a:bodyPr>
          <a:lstStyle/>
          <a:p>
            <a:r>
              <a:rPr lang="en-US" dirty="0"/>
              <a:t>Nursing facilities discharge day management</a:t>
            </a:r>
          </a:p>
        </p:txBody>
      </p:sp>
      <p:sp>
        <p:nvSpPr>
          <p:cNvPr id="13" name="TextBox 12">
            <a:extLst>
              <a:ext uri="{FF2B5EF4-FFF2-40B4-BE49-F238E27FC236}">
                <a16:creationId xmlns:a16="http://schemas.microsoft.com/office/drawing/2014/main" id="{65230EFB-D3D2-4E4B-88EA-910C90A3591B}"/>
              </a:ext>
            </a:extLst>
          </p:cNvPr>
          <p:cNvSpPr txBox="1"/>
          <p:nvPr/>
        </p:nvSpPr>
        <p:spPr>
          <a:xfrm>
            <a:off x="628647" y="3384208"/>
            <a:ext cx="7863840" cy="365760"/>
          </a:xfrm>
          <a:prstGeom prst="rect">
            <a:avLst/>
          </a:prstGeom>
          <a:solidFill>
            <a:schemeClr val="accent5"/>
          </a:solidFill>
        </p:spPr>
        <p:txBody>
          <a:bodyPr wrap="square">
            <a:spAutoFit/>
          </a:bodyPr>
          <a:lstStyle/>
          <a:p>
            <a:r>
              <a:rPr lang="en-US" dirty="0"/>
              <a:t>Psychological and Neuropsychological Testing</a:t>
            </a:r>
          </a:p>
        </p:txBody>
      </p:sp>
      <p:sp>
        <p:nvSpPr>
          <p:cNvPr id="15" name="TextBox 14">
            <a:extLst>
              <a:ext uri="{FF2B5EF4-FFF2-40B4-BE49-F238E27FC236}">
                <a16:creationId xmlns:a16="http://schemas.microsoft.com/office/drawing/2014/main" id="{00529326-D992-4BAF-8AA5-A6C9D842255B}"/>
              </a:ext>
            </a:extLst>
          </p:cNvPr>
          <p:cNvSpPr txBox="1"/>
          <p:nvPr/>
        </p:nvSpPr>
        <p:spPr>
          <a:xfrm>
            <a:off x="628647" y="1311058"/>
            <a:ext cx="7863840" cy="365760"/>
          </a:xfrm>
          <a:prstGeom prst="rect">
            <a:avLst/>
          </a:prstGeom>
          <a:solidFill>
            <a:schemeClr val="accent5"/>
          </a:solidFill>
        </p:spPr>
        <p:txBody>
          <a:bodyPr wrap="square">
            <a:spAutoFit/>
          </a:bodyPr>
          <a:lstStyle/>
          <a:p>
            <a:r>
              <a:rPr lang="en-US" dirty="0"/>
              <a:t>End-Stage Renal Disease Monthly Capitation Payment Services</a:t>
            </a:r>
          </a:p>
        </p:txBody>
      </p:sp>
      <p:sp>
        <p:nvSpPr>
          <p:cNvPr id="17" name="TextBox 16">
            <a:extLst>
              <a:ext uri="{FF2B5EF4-FFF2-40B4-BE49-F238E27FC236}">
                <a16:creationId xmlns:a16="http://schemas.microsoft.com/office/drawing/2014/main" id="{686A8A54-5FD5-41B6-BF55-D4EF4D03CDDB}"/>
              </a:ext>
            </a:extLst>
          </p:cNvPr>
          <p:cNvSpPr txBox="1"/>
          <p:nvPr/>
        </p:nvSpPr>
        <p:spPr>
          <a:xfrm>
            <a:off x="628647" y="1725688"/>
            <a:ext cx="7863840" cy="365760"/>
          </a:xfrm>
          <a:prstGeom prst="rect">
            <a:avLst/>
          </a:prstGeom>
          <a:solidFill>
            <a:schemeClr val="accent5"/>
          </a:solidFill>
        </p:spPr>
        <p:txBody>
          <a:bodyPr wrap="square">
            <a:spAutoFit/>
          </a:bodyPr>
          <a:lstStyle/>
          <a:p>
            <a:r>
              <a:rPr lang="en-US" dirty="0"/>
              <a:t>Emergency Department Visits</a:t>
            </a:r>
          </a:p>
        </p:txBody>
      </p:sp>
      <p:sp>
        <p:nvSpPr>
          <p:cNvPr id="21" name="TextBox 20">
            <a:extLst>
              <a:ext uri="{FF2B5EF4-FFF2-40B4-BE49-F238E27FC236}">
                <a16:creationId xmlns:a16="http://schemas.microsoft.com/office/drawing/2014/main" id="{FD034D14-179B-4628-B8E5-5B3CECFDDE76}"/>
              </a:ext>
            </a:extLst>
          </p:cNvPr>
          <p:cNvSpPr txBox="1"/>
          <p:nvPr/>
        </p:nvSpPr>
        <p:spPr>
          <a:xfrm>
            <a:off x="628647" y="3798838"/>
            <a:ext cx="7863840" cy="365760"/>
          </a:xfrm>
          <a:prstGeom prst="rect">
            <a:avLst/>
          </a:prstGeom>
          <a:solidFill>
            <a:schemeClr val="accent5"/>
          </a:solidFill>
        </p:spPr>
        <p:txBody>
          <a:bodyPr wrap="square">
            <a:spAutoFit/>
          </a:bodyPr>
          <a:lstStyle/>
          <a:p>
            <a:r>
              <a:rPr lang="en-US" dirty="0"/>
              <a:t>Therapy Services, Physical and Occupational Therapy, All levels</a:t>
            </a:r>
          </a:p>
        </p:txBody>
      </p:sp>
      <p:sp>
        <p:nvSpPr>
          <p:cNvPr id="23" name="TextBox 22">
            <a:extLst>
              <a:ext uri="{FF2B5EF4-FFF2-40B4-BE49-F238E27FC236}">
                <a16:creationId xmlns:a16="http://schemas.microsoft.com/office/drawing/2014/main" id="{149E0A6A-D1AD-442E-B26C-90E9571DE598}"/>
              </a:ext>
            </a:extLst>
          </p:cNvPr>
          <p:cNvSpPr txBox="1"/>
          <p:nvPr/>
        </p:nvSpPr>
        <p:spPr>
          <a:xfrm>
            <a:off x="628647" y="4213468"/>
            <a:ext cx="7863840" cy="365760"/>
          </a:xfrm>
          <a:prstGeom prst="rect">
            <a:avLst/>
          </a:prstGeom>
          <a:solidFill>
            <a:schemeClr val="accent5"/>
          </a:solidFill>
        </p:spPr>
        <p:txBody>
          <a:bodyPr wrap="square">
            <a:spAutoFit/>
          </a:bodyPr>
          <a:lstStyle/>
          <a:p>
            <a:r>
              <a:rPr lang="en-US" dirty="0"/>
              <a:t>Subsequent Observation and Observation Discharge Day Management</a:t>
            </a:r>
          </a:p>
        </p:txBody>
      </p:sp>
      <p:sp>
        <p:nvSpPr>
          <p:cNvPr id="25" name="TextBox 24">
            <a:extLst>
              <a:ext uri="{FF2B5EF4-FFF2-40B4-BE49-F238E27FC236}">
                <a16:creationId xmlns:a16="http://schemas.microsoft.com/office/drawing/2014/main" id="{0ABD22AA-4F2E-4449-B851-CB3A9D7D2AC1}"/>
              </a:ext>
            </a:extLst>
          </p:cNvPr>
          <p:cNvSpPr txBox="1"/>
          <p:nvPr/>
        </p:nvSpPr>
        <p:spPr>
          <a:xfrm>
            <a:off x="628647" y="4628098"/>
            <a:ext cx="7863840" cy="365760"/>
          </a:xfrm>
          <a:prstGeom prst="rect">
            <a:avLst/>
          </a:prstGeom>
          <a:solidFill>
            <a:schemeClr val="accent5"/>
          </a:solidFill>
        </p:spPr>
        <p:txBody>
          <a:bodyPr wrap="square">
            <a:spAutoFit/>
          </a:bodyPr>
          <a:lstStyle/>
          <a:p>
            <a:r>
              <a:rPr lang="en-US" dirty="0"/>
              <a:t>Initial hospital care and hospital discharge day management</a:t>
            </a:r>
          </a:p>
        </p:txBody>
      </p:sp>
      <p:sp>
        <p:nvSpPr>
          <p:cNvPr id="27" name="TextBox 26">
            <a:extLst>
              <a:ext uri="{FF2B5EF4-FFF2-40B4-BE49-F238E27FC236}">
                <a16:creationId xmlns:a16="http://schemas.microsoft.com/office/drawing/2014/main" id="{2507BB76-691C-4106-A6EC-BA4A5CC4E038}"/>
              </a:ext>
            </a:extLst>
          </p:cNvPr>
          <p:cNvSpPr txBox="1"/>
          <p:nvPr/>
        </p:nvSpPr>
        <p:spPr>
          <a:xfrm>
            <a:off x="628647" y="5042728"/>
            <a:ext cx="7863840" cy="365760"/>
          </a:xfrm>
          <a:prstGeom prst="rect">
            <a:avLst/>
          </a:prstGeom>
          <a:solidFill>
            <a:schemeClr val="accent5"/>
          </a:solidFill>
        </p:spPr>
        <p:txBody>
          <a:bodyPr wrap="square">
            <a:spAutoFit/>
          </a:bodyPr>
          <a:lstStyle/>
          <a:p>
            <a:r>
              <a:rPr lang="en-US" dirty="0"/>
              <a:t>Critical Care Services</a:t>
            </a:r>
          </a:p>
        </p:txBody>
      </p:sp>
      <p:sp>
        <p:nvSpPr>
          <p:cNvPr id="29" name="TextBox 28">
            <a:extLst>
              <a:ext uri="{FF2B5EF4-FFF2-40B4-BE49-F238E27FC236}">
                <a16:creationId xmlns:a16="http://schemas.microsoft.com/office/drawing/2014/main" id="{F30C1675-4C6D-4257-B1F1-C7BF65A400BC}"/>
              </a:ext>
            </a:extLst>
          </p:cNvPr>
          <p:cNvSpPr txBox="1"/>
          <p:nvPr/>
        </p:nvSpPr>
        <p:spPr>
          <a:xfrm>
            <a:off x="628647" y="5457358"/>
            <a:ext cx="7863840" cy="365760"/>
          </a:xfrm>
          <a:prstGeom prst="rect">
            <a:avLst/>
          </a:prstGeom>
          <a:solidFill>
            <a:schemeClr val="accent5"/>
          </a:solidFill>
        </p:spPr>
        <p:txBody>
          <a:bodyPr wrap="square">
            <a:spAutoFit/>
          </a:bodyPr>
          <a:lstStyle/>
          <a:p>
            <a:r>
              <a:rPr lang="en-US" dirty="0"/>
              <a:t>Inpatient Neonatal and Pediatric Critical Care, Subsequent</a:t>
            </a:r>
          </a:p>
        </p:txBody>
      </p:sp>
      <p:sp>
        <p:nvSpPr>
          <p:cNvPr id="31" name="TextBox 30">
            <a:extLst>
              <a:ext uri="{FF2B5EF4-FFF2-40B4-BE49-F238E27FC236}">
                <a16:creationId xmlns:a16="http://schemas.microsoft.com/office/drawing/2014/main" id="{88B4CC7F-8D00-450D-8736-63EE6EA183C3}"/>
              </a:ext>
            </a:extLst>
          </p:cNvPr>
          <p:cNvSpPr txBox="1"/>
          <p:nvPr/>
        </p:nvSpPr>
        <p:spPr>
          <a:xfrm>
            <a:off x="628647" y="5871991"/>
            <a:ext cx="7863840" cy="365760"/>
          </a:xfrm>
          <a:prstGeom prst="rect">
            <a:avLst/>
          </a:prstGeom>
          <a:solidFill>
            <a:schemeClr val="accent5"/>
          </a:solidFill>
        </p:spPr>
        <p:txBody>
          <a:bodyPr wrap="square">
            <a:spAutoFit/>
          </a:bodyPr>
          <a:lstStyle/>
          <a:p>
            <a:r>
              <a:rPr lang="en-US" dirty="0"/>
              <a:t>Continuing Neonatal Intensive Care Services</a:t>
            </a:r>
          </a:p>
        </p:txBody>
      </p:sp>
    </p:spTree>
    <p:extLst>
      <p:ext uri="{BB962C8B-B14F-4D97-AF65-F5344CB8AC3E}">
        <p14:creationId xmlns:p14="http://schemas.microsoft.com/office/powerpoint/2010/main" val="404704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a:extLst>
              <a:ext uri="{FF2B5EF4-FFF2-40B4-BE49-F238E27FC236}">
                <a16:creationId xmlns:a16="http://schemas.microsoft.com/office/drawing/2014/main" id="{8DC88619-55A8-A047-9B4E-C9198040213C}"/>
              </a:ext>
            </a:extLst>
          </p:cNvPr>
          <p:cNvGrpSpPr/>
          <p:nvPr/>
        </p:nvGrpSpPr>
        <p:grpSpPr>
          <a:xfrm>
            <a:off x="5667747" y="856580"/>
            <a:ext cx="2576588" cy="5081305"/>
            <a:chOff x="14322656" y="-1"/>
            <a:chExt cx="6869112" cy="13546617"/>
          </a:xfrm>
        </p:grpSpPr>
        <p:sp>
          <p:nvSpPr>
            <p:cNvPr id="60" name="Shape">
              <a:extLst>
                <a:ext uri="{FF2B5EF4-FFF2-40B4-BE49-F238E27FC236}">
                  <a16:creationId xmlns:a16="http://schemas.microsoft.com/office/drawing/2014/main" id="{BB2C413D-264C-E04C-91B0-3D94C2D7835B}"/>
                </a:ext>
              </a:extLst>
            </p:cNvPr>
            <p:cNvSpPr/>
            <p:nvPr/>
          </p:nvSpPr>
          <p:spPr>
            <a:xfrm rot="10800000" flipH="1">
              <a:off x="16793175" y="2820252"/>
              <a:ext cx="1784992" cy="1558327"/>
            </a:xfrm>
            <a:custGeom>
              <a:avLst/>
              <a:gdLst/>
              <a:ahLst/>
              <a:cxnLst>
                <a:cxn ang="0">
                  <a:pos x="wd2" y="hd2"/>
                </a:cxn>
                <a:cxn ang="5400000">
                  <a:pos x="wd2" y="hd2"/>
                </a:cxn>
                <a:cxn ang="10800000">
                  <a:pos x="wd2" y="hd2"/>
                </a:cxn>
                <a:cxn ang="16200000">
                  <a:pos x="wd2" y="hd2"/>
                </a:cxn>
              </a:cxnLst>
              <a:rect l="0" t="0" r="r" b="b"/>
              <a:pathLst>
                <a:path w="21552" h="21501" extrusionOk="0">
                  <a:moveTo>
                    <a:pt x="14767" y="19"/>
                  </a:moveTo>
                  <a:cubicBezTo>
                    <a:pt x="12440" y="-99"/>
                    <a:pt x="10092" y="317"/>
                    <a:pt x="7868" y="1276"/>
                  </a:cubicBezTo>
                  <a:cubicBezTo>
                    <a:pt x="4707" y="2638"/>
                    <a:pt x="1971" y="5039"/>
                    <a:pt x="0" y="8174"/>
                  </a:cubicBezTo>
                  <a:cubicBezTo>
                    <a:pt x="7" y="9004"/>
                    <a:pt x="10" y="9830"/>
                    <a:pt x="13" y="10653"/>
                  </a:cubicBezTo>
                  <a:cubicBezTo>
                    <a:pt x="17" y="11636"/>
                    <a:pt x="20" y="12642"/>
                    <a:pt x="325" y="13572"/>
                  </a:cubicBezTo>
                  <a:cubicBezTo>
                    <a:pt x="627" y="14494"/>
                    <a:pt x="1196" y="15248"/>
                    <a:pt x="1786" y="15965"/>
                  </a:cubicBezTo>
                  <a:cubicBezTo>
                    <a:pt x="2223" y="16496"/>
                    <a:pt x="2673" y="17014"/>
                    <a:pt x="3112" y="17544"/>
                  </a:cubicBezTo>
                  <a:cubicBezTo>
                    <a:pt x="4140" y="18788"/>
                    <a:pt x="5087" y="20113"/>
                    <a:pt x="5964" y="21501"/>
                  </a:cubicBezTo>
                  <a:lnTo>
                    <a:pt x="18630" y="21501"/>
                  </a:lnTo>
                  <a:cubicBezTo>
                    <a:pt x="19680" y="18292"/>
                    <a:pt x="20459" y="14976"/>
                    <a:pt x="20944" y="11595"/>
                  </a:cubicBezTo>
                  <a:cubicBezTo>
                    <a:pt x="21401" y="8416"/>
                    <a:pt x="21600" y="5195"/>
                    <a:pt x="21542" y="1974"/>
                  </a:cubicBezTo>
                  <a:cubicBezTo>
                    <a:pt x="19401" y="793"/>
                    <a:pt x="17094" y="138"/>
                    <a:pt x="14767" y="19"/>
                  </a:cubicBezTo>
                  <a:close/>
                </a:path>
              </a:pathLst>
            </a:custGeom>
            <a:solidFill>
              <a:schemeClr val="bg1">
                <a:lumMod val="85000"/>
              </a:schemeClr>
            </a:solidFill>
            <a:ln w="12700" cap="flat">
              <a:noFill/>
              <a:miter lim="400000"/>
            </a:ln>
            <a:effectLst/>
          </p:spPr>
          <p:txBody>
            <a:bodyPr wrap="square" lIns="26796" tIns="26796" rIns="26796" bIns="26796" numCol="1" anchor="ctr">
              <a:noAutofit/>
            </a:bodyPr>
            <a:lstStyle/>
            <a:p>
              <a:endParaRPr sz="1899" dirty="0">
                <a:latin typeface="Lato Light" panose="020F0502020204030203" pitchFamily="34" charset="0"/>
              </a:endParaRPr>
            </a:p>
          </p:txBody>
        </p:sp>
        <p:sp>
          <p:nvSpPr>
            <p:cNvPr id="68" name="Shape">
              <a:extLst>
                <a:ext uri="{FF2B5EF4-FFF2-40B4-BE49-F238E27FC236}">
                  <a16:creationId xmlns:a16="http://schemas.microsoft.com/office/drawing/2014/main" id="{EC425E57-8B16-B54A-AC05-DF851B24F9C9}"/>
                </a:ext>
              </a:extLst>
            </p:cNvPr>
            <p:cNvSpPr/>
            <p:nvPr/>
          </p:nvSpPr>
          <p:spPr>
            <a:xfrm rot="10800000" flipH="1">
              <a:off x="16574885" y="3617558"/>
              <a:ext cx="1215814" cy="30347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2947"/>
                  </a:lnTo>
                  <a:cubicBezTo>
                    <a:pt x="0" y="17725"/>
                    <a:pt x="9671" y="21600"/>
                    <a:pt x="21600" y="21600"/>
                  </a:cubicBezTo>
                  <a:lnTo>
                    <a:pt x="21600" y="17432"/>
                  </a:lnTo>
                  <a:cubicBezTo>
                    <a:pt x="15627" y="17432"/>
                    <a:pt x="10783" y="15491"/>
                    <a:pt x="10783" y="13098"/>
                  </a:cubicBezTo>
                  <a:lnTo>
                    <a:pt x="10783" y="0"/>
                  </a:lnTo>
                  <a:lnTo>
                    <a:pt x="0" y="0"/>
                  </a:lnTo>
                  <a:close/>
                </a:path>
              </a:pathLst>
            </a:custGeom>
            <a:solidFill>
              <a:schemeClr val="accent4"/>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69" name="Shape">
              <a:extLst>
                <a:ext uri="{FF2B5EF4-FFF2-40B4-BE49-F238E27FC236}">
                  <a16:creationId xmlns:a16="http://schemas.microsoft.com/office/drawing/2014/main" id="{B1DDA4E5-775D-E442-8C42-6452B9E4A56C}"/>
                </a:ext>
              </a:extLst>
            </p:cNvPr>
            <p:cNvSpPr/>
            <p:nvPr/>
          </p:nvSpPr>
          <p:spPr>
            <a:xfrm rot="10800000" flipH="1">
              <a:off x="17790698" y="3617558"/>
              <a:ext cx="1215816" cy="3034790"/>
            </a:xfrm>
            <a:custGeom>
              <a:avLst/>
              <a:gdLst/>
              <a:ahLst/>
              <a:cxnLst>
                <a:cxn ang="0">
                  <a:pos x="wd2" y="hd2"/>
                </a:cxn>
                <a:cxn ang="5400000">
                  <a:pos x="wd2" y="hd2"/>
                </a:cxn>
                <a:cxn ang="10800000">
                  <a:pos x="wd2" y="hd2"/>
                </a:cxn>
                <a:cxn ang="16200000">
                  <a:pos x="wd2" y="hd2"/>
                </a:cxn>
              </a:cxnLst>
              <a:rect l="0" t="0" r="r" b="b"/>
              <a:pathLst>
                <a:path w="21600" h="21600" extrusionOk="0">
                  <a:moveTo>
                    <a:pt x="10817" y="0"/>
                  </a:moveTo>
                  <a:lnTo>
                    <a:pt x="10817" y="13098"/>
                  </a:lnTo>
                  <a:cubicBezTo>
                    <a:pt x="10817" y="14295"/>
                    <a:pt x="9606" y="15378"/>
                    <a:pt x="7648" y="16163"/>
                  </a:cubicBezTo>
                  <a:cubicBezTo>
                    <a:pt x="5691" y="16947"/>
                    <a:pt x="2987" y="17432"/>
                    <a:pt x="0" y="17432"/>
                  </a:cubicBezTo>
                  <a:lnTo>
                    <a:pt x="0" y="21600"/>
                  </a:lnTo>
                  <a:cubicBezTo>
                    <a:pt x="5964" y="21600"/>
                    <a:pt x="11364" y="20631"/>
                    <a:pt x="15273" y="19065"/>
                  </a:cubicBezTo>
                  <a:cubicBezTo>
                    <a:pt x="19182" y="17499"/>
                    <a:pt x="21600" y="15336"/>
                    <a:pt x="21600" y="12947"/>
                  </a:cubicBezTo>
                  <a:lnTo>
                    <a:pt x="21600" y="0"/>
                  </a:lnTo>
                  <a:lnTo>
                    <a:pt x="10817" y="0"/>
                  </a:lnTo>
                  <a:close/>
                </a:path>
              </a:pathLst>
            </a:custGeom>
            <a:solidFill>
              <a:schemeClr val="accent4">
                <a:lumMod val="75000"/>
              </a:schemeClr>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70" name="Shape">
              <a:extLst>
                <a:ext uri="{FF2B5EF4-FFF2-40B4-BE49-F238E27FC236}">
                  <a16:creationId xmlns:a16="http://schemas.microsoft.com/office/drawing/2014/main" id="{4AA549A8-412F-0041-9C8B-0AB007988E97}"/>
                </a:ext>
              </a:extLst>
            </p:cNvPr>
            <p:cNvSpPr/>
            <p:nvPr/>
          </p:nvSpPr>
          <p:spPr>
            <a:xfrm rot="10800000" flipH="1">
              <a:off x="16574885" y="6352662"/>
              <a:ext cx="2431628" cy="2996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5392" y="21600"/>
                  </a:lnTo>
                  <a:lnTo>
                    <a:pt x="5392" y="0"/>
                  </a:lnTo>
                  <a:lnTo>
                    <a:pt x="0" y="0"/>
                  </a:lnTo>
                  <a:close/>
                  <a:moveTo>
                    <a:pt x="16208" y="0"/>
                  </a:moveTo>
                  <a:lnTo>
                    <a:pt x="16208" y="21600"/>
                  </a:lnTo>
                  <a:lnTo>
                    <a:pt x="21600" y="21600"/>
                  </a:lnTo>
                  <a:lnTo>
                    <a:pt x="21600" y="0"/>
                  </a:lnTo>
                  <a:lnTo>
                    <a:pt x="16208" y="0"/>
                  </a:lnTo>
                  <a:close/>
                </a:path>
              </a:pathLst>
            </a:custGeom>
            <a:solidFill>
              <a:schemeClr val="accent4">
                <a:lumMod val="50000"/>
              </a:schemeClr>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66" name="Shape">
              <a:extLst>
                <a:ext uri="{FF2B5EF4-FFF2-40B4-BE49-F238E27FC236}">
                  <a16:creationId xmlns:a16="http://schemas.microsoft.com/office/drawing/2014/main" id="{90F54214-2199-1E4D-8097-518214AA777D}"/>
                </a:ext>
              </a:extLst>
            </p:cNvPr>
            <p:cNvSpPr/>
            <p:nvPr/>
          </p:nvSpPr>
          <p:spPr>
            <a:xfrm rot="10800000" flipH="1">
              <a:off x="16641508" y="6827073"/>
              <a:ext cx="450952" cy="1209650"/>
            </a:xfrm>
            <a:custGeom>
              <a:avLst/>
              <a:gdLst/>
              <a:ahLst/>
              <a:cxnLst>
                <a:cxn ang="0">
                  <a:pos x="wd2" y="hd2"/>
                </a:cxn>
                <a:cxn ang="5400000">
                  <a:pos x="wd2" y="hd2"/>
                </a:cxn>
                <a:cxn ang="10800000">
                  <a:pos x="wd2" y="hd2"/>
                </a:cxn>
                <a:cxn ang="16200000">
                  <a:pos x="wd2" y="hd2"/>
                </a:cxn>
              </a:cxnLst>
              <a:rect l="0" t="0" r="r" b="b"/>
              <a:pathLst>
                <a:path w="21600" h="21600" extrusionOk="0">
                  <a:moveTo>
                    <a:pt x="12253" y="0"/>
                  </a:moveTo>
                  <a:lnTo>
                    <a:pt x="0" y="12227"/>
                  </a:lnTo>
                  <a:lnTo>
                    <a:pt x="9347" y="12227"/>
                  </a:lnTo>
                  <a:lnTo>
                    <a:pt x="9347" y="21600"/>
                  </a:lnTo>
                  <a:lnTo>
                    <a:pt x="21600" y="9373"/>
                  </a:lnTo>
                  <a:lnTo>
                    <a:pt x="12253" y="9373"/>
                  </a:lnTo>
                  <a:lnTo>
                    <a:pt x="12253" y="0"/>
                  </a:lnTo>
                  <a:close/>
                </a:path>
              </a:pathLst>
            </a:custGeom>
            <a:solidFill>
              <a:schemeClr val="accent4">
                <a:lumMod val="20000"/>
                <a:lumOff val="80000"/>
              </a:schemeClr>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67" name="Shape">
              <a:extLst>
                <a:ext uri="{FF2B5EF4-FFF2-40B4-BE49-F238E27FC236}">
                  <a16:creationId xmlns:a16="http://schemas.microsoft.com/office/drawing/2014/main" id="{074FE334-6EA1-534A-864C-76721544EC5B}"/>
                </a:ext>
              </a:extLst>
            </p:cNvPr>
            <p:cNvSpPr/>
            <p:nvPr/>
          </p:nvSpPr>
          <p:spPr>
            <a:xfrm rot="10800000" flipH="1">
              <a:off x="18488939" y="6827073"/>
              <a:ext cx="450952" cy="1209650"/>
            </a:xfrm>
            <a:custGeom>
              <a:avLst/>
              <a:gdLst/>
              <a:ahLst/>
              <a:cxnLst>
                <a:cxn ang="0">
                  <a:pos x="wd2" y="hd2"/>
                </a:cxn>
                <a:cxn ang="5400000">
                  <a:pos x="wd2" y="hd2"/>
                </a:cxn>
                <a:cxn ang="10800000">
                  <a:pos x="wd2" y="hd2"/>
                </a:cxn>
                <a:cxn ang="16200000">
                  <a:pos x="wd2" y="hd2"/>
                </a:cxn>
              </a:cxnLst>
              <a:rect l="0" t="0" r="r" b="b"/>
              <a:pathLst>
                <a:path w="21600" h="21600" extrusionOk="0">
                  <a:moveTo>
                    <a:pt x="12253" y="0"/>
                  </a:moveTo>
                  <a:lnTo>
                    <a:pt x="0" y="12227"/>
                  </a:lnTo>
                  <a:lnTo>
                    <a:pt x="9347" y="12227"/>
                  </a:lnTo>
                  <a:lnTo>
                    <a:pt x="9347" y="21600"/>
                  </a:lnTo>
                  <a:lnTo>
                    <a:pt x="21600" y="9373"/>
                  </a:lnTo>
                  <a:lnTo>
                    <a:pt x="12253" y="9373"/>
                  </a:lnTo>
                  <a:lnTo>
                    <a:pt x="12253" y="0"/>
                  </a:lnTo>
                  <a:close/>
                </a:path>
              </a:pathLst>
            </a:custGeom>
            <a:solidFill>
              <a:schemeClr val="accent4">
                <a:lumMod val="20000"/>
                <a:lumOff val="80000"/>
              </a:schemeClr>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62" name="Shape">
              <a:extLst>
                <a:ext uri="{FF2B5EF4-FFF2-40B4-BE49-F238E27FC236}">
                  <a16:creationId xmlns:a16="http://schemas.microsoft.com/office/drawing/2014/main" id="{86CBC040-3424-E347-8185-4A859D892AE3}"/>
                </a:ext>
              </a:extLst>
            </p:cNvPr>
            <p:cNvSpPr/>
            <p:nvPr/>
          </p:nvSpPr>
          <p:spPr>
            <a:xfrm rot="10800000" flipH="1">
              <a:off x="16735258" y="3334108"/>
              <a:ext cx="1926253" cy="1505630"/>
            </a:xfrm>
            <a:custGeom>
              <a:avLst/>
              <a:gdLst/>
              <a:ahLst/>
              <a:cxnLst>
                <a:cxn ang="0">
                  <a:pos x="wd2" y="hd2"/>
                </a:cxn>
                <a:cxn ang="5400000">
                  <a:pos x="wd2" y="hd2"/>
                </a:cxn>
                <a:cxn ang="10800000">
                  <a:pos x="wd2" y="hd2"/>
                </a:cxn>
                <a:cxn ang="16200000">
                  <a:pos x="wd2" y="hd2"/>
                </a:cxn>
              </a:cxnLst>
              <a:rect l="0" t="0" r="r" b="b"/>
              <a:pathLst>
                <a:path w="21472" h="21421" extrusionOk="0">
                  <a:moveTo>
                    <a:pt x="7" y="9141"/>
                  </a:moveTo>
                  <a:lnTo>
                    <a:pt x="736" y="19354"/>
                  </a:lnTo>
                  <a:cubicBezTo>
                    <a:pt x="825" y="20604"/>
                    <a:pt x="1693" y="21525"/>
                    <a:pt x="2672" y="21411"/>
                  </a:cubicBezTo>
                  <a:cubicBezTo>
                    <a:pt x="3652" y="21297"/>
                    <a:pt x="4373" y="20190"/>
                    <a:pt x="4284" y="18940"/>
                  </a:cubicBezTo>
                  <a:lnTo>
                    <a:pt x="3555" y="8727"/>
                  </a:lnTo>
                  <a:cubicBezTo>
                    <a:pt x="3466" y="7477"/>
                    <a:pt x="2598" y="6556"/>
                    <a:pt x="1619" y="6670"/>
                  </a:cubicBezTo>
                  <a:cubicBezTo>
                    <a:pt x="640" y="6783"/>
                    <a:pt x="-82" y="7891"/>
                    <a:pt x="7" y="9141"/>
                  </a:cubicBezTo>
                  <a:close/>
                  <a:moveTo>
                    <a:pt x="3804" y="9745"/>
                  </a:moveTo>
                  <a:cubicBezTo>
                    <a:pt x="3742" y="11349"/>
                    <a:pt x="4710" y="12711"/>
                    <a:pt x="5967" y="12790"/>
                  </a:cubicBezTo>
                  <a:cubicBezTo>
                    <a:pt x="7223" y="12868"/>
                    <a:pt x="8291" y="11633"/>
                    <a:pt x="8352" y="10029"/>
                  </a:cubicBezTo>
                  <a:lnTo>
                    <a:pt x="8578" y="4125"/>
                  </a:lnTo>
                  <a:cubicBezTo>
                    <a:pt x="8640" y="2522"/>
                    <a:pt x="7672" y="1159"/>
                    <a:pt x="6415" y="1081"/>
                  </a:cubicBezTo>
                  <a:cubicBezTo>
                    <a:pt x="5159" y="1003"/>
                    <a:pt x="4092" y="2238"/>
                    <a:pt x="4030" y="3841"/>
                  </a:cubicBezTo>
                  <a:lnTo>
                    <a:pt x="3804" y="9745"/>
                  </a:lnTo>
                  <a:close/>
                  <a:moveTo>
                    <a:pt x="8654" y="8658"/>
                  </a:moveTo>
                  <a:cubicBezTo>
                    <a:pt x="8592" y="10262"/>
                    <a:pt x="9560" y="11624"/>
                    <a:pt x="10816" y="11702"/>
                  </a:cubicBezTo>
                  <a:cubicBezTo>
                    <a:pt x="12073" y="11781"/>
                    <a:pt x="13140" y="10545"/>
                    <a:pt x="13202" y="8942"/>
                  </a:cubicBezTo>
                  <a:lnTo>
                    <a:pt x="13428" y="3048"/>
                  </a:lnTo>
                  <a:cubicBezTo>
                    <a:pt x="13489" y="1444"/>
                    <a:pt x="12521" y="82"/>
                    <a:pt x="11265" y="3"/>
                  </a:cubicBezTo>
                  <a:cubicBezTo>
                    <a:pt x="10008" y="-75"/>
                    <a:pt x="8941" y="1160"/>
                    <a:pt x="8879" y="2764"/>
                  </a:cubicBezTo>
                  <a:lnTo>
                    <a:pt x="8654" y="8658"/>
                  </a:lnTo>
                  <a:close/>
                  <a:moveTo>
                    <a:pt x="13438" y="9274"/>
                  </a:moveTo>
                  <a:cubicBezTo>
                    <a:pt x="13383" y="10703"/>
                    <a:pt x="14253" y="11917"/>
                    <a:pt x="15372" y="11987"/>
                  </a:cubicBezTo>
                  <a:cubicBezTo>
                    <a:pt x="16492" y="12056"/>
                    <a:pt x="17442" y="10956"/>
                    <a:pt x="17497" y="9528"/>
                  </a:cubicBezTo>
                  <a:lnTo>
                    <a:pt x="17719" y="3743"/>
                  </a:lnTo>
                  <a:cubicBezTo>
                    <a:pt x="17774" y="2314"/>
                    <a:pt x="16912" y="1101"/>
                    <a:pt x="15792" y="1031"/>
                  </a:cubicBezTo>
                  <a:cubicBezTo>
                    <a:pt x="14673" y="961"/>
                    <a:pt x="13714" y="2061"/>
                    <a:pt x="13660" y="3489"/>
                  </a:cubicBezTo>
                  <a:lnTo>
                    <a:pt x="13438" y="9274"/>
                  </a:lnTo>
                  <a:close/>
                  <a:moveTo>
                    <a:pt x="17733" y="9860"/>
                  </a:moveTo>
                  <a:cubicBezTo>
                    <a:pt x="17685" y="11114"/>
                    <a:pt x="18442" y="12178"/>
                    <a:pt x="19424" y="12239"/>
                  </a:cubicBezTo>
                  <a:cubicBezTo>
                    <a:pt x="20406" y="12301"/>
                    <a:pt x="21240" y="11336"/>
                    <a:pt x="21288" y="10082"/>
                  </a:cubicBezTo>
                  <a:lnTo>
                    <a:pt x="21470" y="5337"/>
                  </a:lnTo>
                  <a:cubicBezTo>
                    <a:pt x="21518" y="4084"/>
                    <a:pt x="20762" y="3019"/>
                    <a:pt x="19780" y="2958"/>
                  </a:cubicBezTo>
                  <a:cubicBezTo>
                    <a:pt x="18797" y="2896"/>
                    <a:pt x="17963" y="3862"/>
                    <a:pt x="17915" y="5115"/>
                  </a:cubicBezTo>
                  <a:lnTo>
                    <a:pt x="17733" y="9860"/>
                  </a:ln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63" name="Rectangle">
              <a:extLst>
                <a:ext uri="{FF2B5EF4-FFF2-40B4-BE49-F238E27FC236}">
                  <a16:creationId xmlns:a16="http://schemas.microsoft.com/office/drawing/2014/main" id="{B45EC53F-2801-9240-958B-70198E1AC618}"/>
                </a:ext>
              </a:extLst>
            </p:cNvPr>
            <p:cNvSpPr/>
            <p:nvPr/>
          </p:nvSpPr>
          <p:spPr>
            <a:xfrm>
              <a:off x="17113766" y="-1"/>
              <a:ext cx="1369037" cy="2727852"/>
            </a:xfrm>
            <a:prstGeom prst="rect">
              <a:avLst/>
            </a:prstGeom>
            <a:solidFill>
              <a:schemeClr val="accent5"/>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57" name="Circle">
              <a:extLst>
                <a:ext uri="{FF2B5EF4-FFF2-40B4-BE49-F238E27FC236}">
                  <a16:creationId xmlns:a16="http://schemas.microsoft.com/office/drawing/2014/main" id="{E954666A-5DBD-7041-BBA7-AFF30F49B426}"/>
                </a:ext>
              </a:extLst>
            </p:cNvPr>
            <p:cNvSpPr/>
            <p:nvPr/>
          </p:nvSpPr>
          <p:spPr>
            <a:xfrm rot="3600000">
              <a:off x="15374487" y="10504537"/>
              <a:ext cx="845042" cy="845046"/>
            </a:xfrm>
            <a:prstGeom prst="ellipse">
              <a:avLst/>
            </a:prstGeom>
            <a:solidFill>
              <a:schemeClr val="accent1">
                <a:lumMod val="25000"/>
                <a:lumOff val="75000"/>
              </a:schemeClr>
            </a:solidFill>
            <a:ln w="12700" cap="flat">
              <a:noFill/>
              <a:miter lim="400000"/>
            </a:ln>
            <a:effectLst/>
          </p:spPr>
          <p:txBody>
            <a:bodyPr wrap="square" lIns="26796" tIns="26796" rIns="26796" bIns="26796" numCol="1" anchor="ctr">
              <a:noAutofit/>
            </a:bodyPr>
            <a:lstStyle/>
            <a:p>
              <a:endParaRPr sz="1899" dirty="0">
                <a:latin typeface="Lato Light" panose="020F0502020204030203" pitchFamily="34" charset="0"/>
              </a:endParaRPr>
            </a:p>
          </p:txBody>
        </p:sp>
        <p:sp>
          <p:nvSpPr>
            <p:cNvPr id="58" name="Circle">
              <a:extLst>
                <a:ext uri="{FF2B5EF4-FFF2-40B4-BE49-F238E27FC236}">
                  <a16:creationId xmlns:a16="http://schemas.microsoft.com/office/drawing/2014/main" id="{CD3CC1A2-AB66-924C-A275-4645ABEFE4E4}"/>
                </a:ext>
              </a:extLst>
            </p:cNvPr>
            <p:cNvSpPr/>
            <p:nvPr/>
          </p:nvSpPr>
          <p:spPr>
            <a:xfrm rot="3600000">
              <a:off x="15430149" y="10564956"/>
              <a:ext cx="733718" cy="724209"/>
            </a:xfrm>
            <a:prstGeom prst="ellipse">
              <a:avLst/>
            </a:prstGeom>
            <a:solidFill>
              <a:schemeClr val="accent1">
                <a:lumMod val="10000"/>
                <a:lumOff val="90000"/>
              </a:schemeClr>
            </a:solidFill>
            <a:ln w="12700" cap="flat">
              <a:noFill/>
              <a:miter lim="400000"/>
            </a:ln>
            <a:effectLst/>
          </p:spPr>
          <p:txBody>
            <a:bodyPr wrap="square" lIns="26796" tIns="26796" rIns="26796" bIns="26796" numCol="1" anchor="ctr">
              <a:noAutofit/>
            </a:bodyPr>
            <a:lstStyle/>
            <a:p>
              <a:endParaRPr sz="1899" dirty="0">
                <a:latin typeface="Lato Light" panose="020F0502020204030203" pitchFamily="34" charset="0"/>
              </a:endParaRPr>
            </a:p>
          </p:txBody>
        </p:sp>
        <p:sp>
          <p:nvSpPr>
            <p:cNvPr id="59" name="Shape">
              <a:extLst>
                <a:ext uri="{FF2B5EF4-FFF2-40B4-BE49-F238E27FC236}">
                  <a16:creationId xmlns:a16="http://schemas.microsoft.com/office/drawing/2014/main" id="{D4A5909B-9EB8-C04E-81E6-126D013A0E92}"/>
                </a:ext>
              </a:extLst>
            </p:cNvPr>
            <p:cNvSpPr/>
            <p:nvPr/>
          </p:nvSpPr>
          <p:spPr>
            <a:xfrm rot="19800000">
              <a:off x="15634581" y="10649132"/>
              <a:ext cx="324852" cy="555856"/>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25000"/>
                <a:lumOff val="75000"/>
              </a:schemeClr>
            </a:solidFill>
            <a:ln w="12700" cap="flat">
              <a:noFill/>
              <a:miter lim="400000"/>
            </a:ln>
            <a:effectLst/>
          </p:spPr>
          <p:txBody>
            <a:bodyPr wrap="square" lIns="20097" tIns="20097" rIns="20097" bIns="20097" numCol="1" anchor="ctr">
              <a:noAutofit/>
            </a:bodyPr>
            <a:lstStyle/>
            <a:p>
              <a:endParaRPr sz="1899" dirty="0">
                <a:latin typeface="Lato Light" panose="020F0502020204030203" pitchFamily="34" charset="0"/>
              </a:endParaRPr>
            </a:p>
          </p:txBody>
        </p:sp>
        <p:sp>
          <p:nvSpPr>
            <p:cNvPr id="54" name="Circle">
              <a:extLst>
                <a:ext uri="{FF2B5EF4-FFF2-40B4-BE49-F238E27FC236}">
                  <a16:creationId xmlns:a16="http://schemas.microsoft.com/office/drawing/2014/main" id="{79C134B7-8817-1D41-BB79-6B8EDC20ED97}"/>
                </a:ext>
              </a:extLst>
            </p:cNvPr>
            <p:cNvSpPr/>
            <p:nvPr/>
          </p:nvSpPr>
          <p:spPr>
            <a:xfrm rot="6000000">
              <a:off x="16939024" y="10588474"/>
              <a:ext cx="677170" cy="677173"/>
            </a:xfrm>
            <a:prstGeom prst="ellipse">
              <a:avLst/>
            </a:prstGeom>
            <a:solidFill>
              <a:schemeClr val="accent1">
                <a:lumMod val="25000"/>
                <a:lumOff val="75000"/>
              </a:schemeClr>
            </a:solidFill>
            <a:ln w="12700" cap="flat">
              <a:noFill/>
              <a:miter lim="400000"/>
            </a:ln>
            <a:effectLst/>
          </p:spPr>
          <p:txBody>
            <a:bodyPr wrap="square" lIns="26796" tIns="26796" rIns="26796" bIns="26796" numCol="1" anchor="ctr">
              <a:noAutofit/>
            </a:bodyPr>
            <a:lstStyle/>
            <a:p>
              <a:endParaRPr sz="1899" dirty="0">
                <a:latin typeface="Lato Light" panose="020F0502020204030203" pitchFamily="34" charset="0"/>
              </a:endParaRPr>
            </a:p>
          </p:txBody>
        </p:sp>
        <p:sp>
          <p:nvSpPr>
            <p:cNvPr id="55" name="Oval">
              <a:extLst>
                <a:ext uri="{FF2B5EF4-FFF2-40B4-BE49-F238E27FC236}">
                  <a16:creationId xmlns:a16="http://schemas.microsoft.com/office/drawing/2014/main" id="{F5215967-A7C4-B843-A692-891B6581BD74}"/>
                </a:ext>
              </a:extLst>
            </p:cNvPr>
            <p:cNvSpPr/>
            <p:nvPr/>
          </p:nvSpPr>
          <p:spPr>
            <a:xfrm rot="6000000">
              <a:off x="16983628" y="10636890"/>
              <a:ext cx="587962" cy="580341"/>
            </a:xfrm>
            <a:prstGeom prst="ellipse">
              <a:avLst/>
            </a:prstGeom>
            <a:solidFill>
              <a:schemeClr val="accent1">
                <a:lumMod val="10000"/>
                <a:lumOff val="90000"/>
              </a:schemeClr>
            </a:solidFill>
            <a:ln w="12700" cap="flat">
              <a:noFill/>
              <a:miter lim="400000"/>
            </a:ln>
            <a:effectLst/>
          </p:spPr>
          <p:txBody>
            <a:bodyPr wrap="square" lIns="26796" tIns="26796" rIns="26796" bIns="26796" numCol="1" anchor="ctr">
              <a:noAutofit/>
            </a:bodyPr>
            <a:lstStyle/>
            <a:p>
              <a:endParaRPr sz="1899" dirty="0">
                <a:latin typeface="Lato Light" panose="020F0502020204030203" pitchFamily="34" charset="0"/>
              </a:endParaRPr>
            </a:p>
          </p:txBody>
        </p:sp>
        <p:sp>
          <p:nvSpPr>
            <p:cNvPr id="56" name="Shape">
              <a:extLst>
                <a:ext uri="{FF2B5EF4-FFF2-40B4-BE49-F238E27FC236}">
                  <a16:creationId xmlns:a16="http://schemas.microsoft.com/office/drawing/2014/main" id="{F459B576-70E8-9541-B798-7279FB466C33}"/>
                </a:ext>
              </a:extLst>
            </p:cNvPr>
            <p:cNvSpPr/>
            <p:nvPr/>
          </p:nvSpPr>
          <p:spPr>
            <a:xfrm rot="600000">
              <a:off x="17147449" y="10704344"/>
              <a:ext cx="260319" cy="445432"/>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25000"/>
                <a:lumOff val="75000"/>
              </a:schemeClr>
            </a:solidFill>
            <a:ln w="12700" cap="flat">
              <a:noFill/>
              <a:miter lim="400000"/>
            </a:ln>
            <a:effectLst/>
          </p:spPr>
          <p:txBody>
            <a:bodyPr wrap="square" lIns="20097" tIns="20097" rIns="20097" bIns="20097" numCol="1" anchor="ctr">
              <a:noAutofit/>
            </a:bodyPr>
            <a:lstStyle/>
            <a:p>
              <a:endParaRPr sz="1899" dirty="0">
                <a:latin typeface="Lato Light" panose="020F0502020204030203" pitchFamily="34" charset="0"/>
              </a:endParaRPr>
            </a:p>
          </p:txBody>
        </p:sp>
        <p:sp>
          <p:nvSpPr>
            <p:cNvPr id="52" name="Shape">
              <a:extLst>
                <a:ext uri="{FF2B5EF4-FFF2-40B4-BE49-F238E27FC236}">
                  <a16:creationId xmlns:a16="http://schemas.microsoft.com/office/drawing/2014/main" id="{0C669243-9DCF-A242-BF1B-9A08207D29FA}"/>
                </a:ext>
              </a:extLst>
            </p:cNvPr>
            <p:cNvSpPr/>
            <p:nvPr/>
          </p:nvSpPr>
          <p:spPr>
            <a:xfrm rot="20700000">
              <a:off x="14348545" y="12628193"/>
              <a:ext cx="1626511" cy="71280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6">
                <a:lumMod val="40000"/>
                <a:lumOff val="60000"/>
              </a:schemeClr>
            </a:solidFill>
            <a:ln w="12700" cap="flat">
              <a:noFill/>
              <a:miter lim="400000"/>
            </a:ln>
            <a:effectLst/>
          </p:spPr>
          <p:txBody>
            <a:bodyPr wrap="square" lIns="20097" tIns="20097" rIns="20097" bIns="20097" numCol="1" anchor="ctr">
              <a:noAutofit/>
            </a:bodyPr>
            <a:lstStyle/>
            <a:p>
              <a:endParaRPr sz="1899" dirty="0">
                <a:latin typeface="Lato Light" panose="020F0502020204030203" pitchFamily="34" charset="0"/>
              </a:endParaRPr>
            </a:p>
          </p:txBody>
        </p:sp>
        <p:sp>
          <p:nvSpPr>
            <p:cNvPr id="53" name="Shape">
              <a:extLst>
                <a:ext uri="{FF2B5EF4-FFF2-40B4-BE49-F238E27FC236}">
                  <a16:creationId xmlns:a16="http://schemas.microsoft.com/office/drawing/2014/main" id="{FF9D4DFB-5154-CC48-952A-E22DC38346A3}"/>
                </a:ext>
              </a:extLst>
            </p:cNvPr>
            <p:cNvSpPr/>
            <p:nvPr/>
          </p:nvSpPr>
          <p:spPr>
            <a:xfrm rot="20700000">
              <a:off x="14322656" y="12602197"/>
              <a:ext cx="1678731" cy="7649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6">
                <a:lumMod val="75000"/>
              </a:schemeClr>
            </a:solidFill>
            <a:ln w="12700" cap="flat">
              <a:noFill/>
              <a:miter lim="400000"/>
            </a:ln>
            <a:effectLst/>
          </p:spPr>
          <p:txBody>
            <a:bodyPr wrap="square" lIns="20097" tIns="20097" rIns="20097" bIns="20097" numCol="1" anchor="ctr">
              <a:noAutofit/>
            </a:bodyPr>
            <a:lstStyle/>
            <a:p>
              <a:endParaRPr sz="1899" dirty="0">
                <a:latin typeface="Lato Light" panose="020F0502020204030203" pitchFamily="34" charset="0"/>
              </a:endParaRPr>
            </a:p>
          </p:txBody>
        </p:sp>
        <p:sp>
          <p:nvSpPr>
            <p:cNvPr id="50" name="Shape">
              <a:extLst>
                <a:ext uri="{FF2B5EF4-FFF2-40B4-BE49-F238E27FC236}">
                  <a16:creationId xmlns:a16="http://schemas.microsoft.com/office/drawing/2014/main" id="{FD0B1115-38A2-4947-936A-F8832E9C0A51}"/>
                </a:ext>
              </a:extLst>
            </p:cNvPr>
            <p:cNvSpPr/>
            <p:nvPr/>
          </p:nvSpPr>
          <p:spPr>
            <a:xfrm rot="600000">
              <a:off x="15963398" y="9470866"/>
              <a:ext cx="1626509" cy="71280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6">
                <a:lumMod val="40000"/>
                <a:lumOff val="60000"/>
              </a:schemeClr>
            </a:solidFill>
            <a:ln w="12700" cap="flat">
              <a:noFill/>
              <a:miter lim="400000"/>
            </a:ln>
            <a:effectLst/>
          </p:spPr>
          <p:txBody>
            <a:bodyPr wrap="square" lIns="20097" tIns="20097" rIns="20097" bIns="20097" numCol="1" anchor="ctr">
              <a:noAutofit/>
            </a:bodyPr>
            <a:lstStyle/>
            <a:p>
              <a:endParaRPr sz="1899" dirty="0">
                <a:latin typeface="Lato Light" panose="020F0502020204030203" pitchFamily="34" charset="0"/>
              </a:endParaRPr>
            </a:p>
          </p:txBody>
        </p:sp>
        <p:sp>
          <p:nvSpPr>
            <p:cNvPr id="51" name="Shape">
              <a:extLst>
                <a:ext uri="{FF2B5EF4-FFF2-40B4-BE49-F238E27FC236}">
                  <a16:creationId xmlns:a16="http://schemas.microsoft.com/office/drawing/2014/main" id="{23F9F4B9-F027-EB40-AD5D-E83C89BB0032}"/>
                </a:ext>
              </a:extLst>
            </p:cNvPr>
            <p:cNvSpPr/>
            <p:nvPr/>
          </p:nvSpPr>
          <p:spPr>
            <a:xfrm rot="600000">
              <a:off x="15937447" y="9444954"/>
              <a:ext cx="1678730" cy="7649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6">
                <a:lumMod val="75000"/>
              </a:schemeClr>
            </a:solidFill>
            <a:ln w="12700" cap="flat">
              <a:noFill/>
              <a:miter lim="400000"/>
            </a:ln>
            <a:effectLst/>
          </p:spPr>
          <p:txBody>
            <a:bodyPr wrap="square" lIns="20097" tIns="20097" rIns="20097" bIns="20097" numCol="1" anchor="ctr">
              <a:noAutofit/>
            </a:bodyPr>
            <a:lstStyle/>
            <a:p>
              <a:endParaRPr sz="1899" dirty="0">
                <a:latin typeface="Lato Light" panose="020F0502020204030203" pitchFamily="34" charset="0"/>
              </a:endParaRPr>
            </a:p>
          </p:txBody>
        </p:sp>
        <p:sp>
          <p:nvSpPr>
            <p:cNvPr id="48" name="Shape">
              <a:extLst>
                <a:ext uri="{FF2B5EF4-FFF2-40B4-BE49-F238E27FC236}">
                  <a16:creationId xmlns:a16="http://schemas.microsoft.com/office/drawing/2014/main" id="{C1113FC1-CB68-7D42-B3A8-B78FDA9C9159}"/>
                </a:ext>
              </a:extLst>
            </p:cNvPr>
            <p:cNvSpPr/>
            <p:nvPr/>
          </p:nvSpPr>
          <p:spPr>
            <a:xfrm rot="300000">
              <a:off x="19534989" y="12549537"/>
              <a:ext cx="1630431" cy="7145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6">
                <a:lumMod val="40000"/>
                <a:lumOff val="60000"/>
              </a:schemeClr>
            </a:solidFill>
            <a:ln w="12700" cap="flat">
              <a:noFill/>
              <a:miter lim="400000"/>
            </a:ln>
            <a:effectLst/>
          </p:spPr>
          <p:txBody>
            <a:bodyPr wrap="square" lIns="20097" tIns="20097" rIns="20097" bIns="20097" numCol="1" anchor="ctr">
              <a:noAutofit/>
            </a:bodyPr>
            <a:lstStyle/>
            <a:p>
              <a:endParaRPr sz="1899" dirty="0">
                <a:latin typeface="Lato Light" panose="020F0502020204030203" pitchFamily="34" charset="0"/>
              </a:endParaRPr>
            </a:p>
          </p:txBody>
        </p:sp>
        <p:sp>
          <p:nvSpPr>
            <p:cNvPr id="49" name="Shape">
              <a:extLst>
                <a:ext uri="{FF2B5EF4-FFF2-40B4-BE49-F238E27FC236}">
                  <a16:creationId xmlns:a16="http://schemas.microsoft.com/office/drawing/2014/main" id="{BDD5484A-F4DA-F640-8F80-4521A9A228DA}"/>
                </a:ext>
              </a:extLst>
            </p:cNvPr>
            <p:cNvSpPr/>
            <p:nvPr/>
          </p:nvSpPr>
          <p:spPr>
            <a:xfrm rot="300000">
              <a:off x="19508992" y="12523547"/>
              <a:ext cx="1682776" cy="7668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6">
                <a:lumMod val="75000"/>
              </a:schemeClr>
            </a:solidFill>
            <a:ln w="12700" cap="flat">
              <a:noFill/>
              <a:miter lim="400000"/>
            </a:ln>
            <a:effectLst/>
          </p:spPr>
          <p:txBody>
            <a:bodyPr wrap="square" lIns="20097" tIns="20097" rIns="20097" bIns="20097" numCol="1" anchor="ctr">
              <a:noAutofit/>
            </a:bodyPr>
            <a:lstStyle/>
            <a:p>
              <a:endParaRPr sz="1899" dirty="0">
                <a:latin typeface="Lato Light" panose="020F0502020204030203" pitchFamily="34" charset="0"/>
              </a:endParaRPr>
            </a:p>
          </p:txBody>
        </p:sp>
        <p:sp>
          <p:nvSpPr>
            <p:cNvPr id="45" name="Circle">
              <a:extLst>
                <a:ext uri="{FF2B5EF4-FFF2-40B4-BE49-F238E27FC236}">
                  <a16:creationId xmlns:a16="http://schemas.microsoft.com/office/drawing/2014/main" id="{C2F18A85-8637-0642-A629-3C3484F16EC2}"/>
                </a:ext>
              </a:extLst>
            </p:cNvPr>
            <p:cNvSpPr/>
            <p:nvPr/>
          </p:nvSpPr>
          <p:spPr>
            <a:xfrm rot="3600000">
              <a:off x="18250231" y="10983612"/>
              <a:ext cx="845044" cy="845046"/>
            </a:xfrm>
            <a:prstGeom prst="ellipse">
              <a:avLst/>
            </a:prstGeom>
            <a:solidFill>
              <a:schemeClr val="accent1">
                <a:lumMod val="25000"/>
                <a:lumOff val="75000"/>
              </a:schemeClr>
            </a:solidFill>
            <a:ln w="12700" cap="flat">
              <a:noFill/>
              <a:miter lim="400000"/>
            </a:ln>
            <a:effectLst/>
          </p:spPr>
          <p:txBody>
            <a:bodyPr wrap="square" lIns="26796" tIns="26796" rIns="26796" bIns="26796" numCol="1" anchor="ctr">
              <a:noAutofit/>
            </a:bodyPr>
            <a:lstStyle/>
            <a:p>
              <a:endParaRPr sz="1899" dirty="0">
                <a:latin typeface="Lato Light" panose="020F0502020204030203" pitchFamily="34" charset="0"/>
              </a:endParaRPr>
            </a:p>
          </p:txBody>
        </p:sp>
        <p:sp>
          <p:nvSpPr>
            <p:cNvPr id="46" name="Circle">
              <a:extLst>
                <a:ext uri="{FF2B5EF4-FFF2-40B4-BE49-F238E27FC236}">
                  <a16:creationId xmlns:a16="http://schemas.microsoft.com/office/drawing/2014/main" id="{73DA8CA4-CB91-CF41-BE58-DDC2346243D0}"/>
                </a:ext>
              </a:extLst>
            </p:cNvPr>
            <p:cNvSpPr/>
            <p:nvPr/>
          </p:nvSpPr>
          <p:spPr>
            <a:xfrm rot="3600000">
              <a:off x="18305893" y="11044031"/>
              <a:ext cx="733720" cy="724209"/>
            </a:xfrm>
            <a:prstGeom prst="ellipse">
              <a:avLst/>
            </a:prstGeom>
            <a:solidFill>
              <a:schemeClr val="accent1">
                <a:lumMod val="10000"/>
                <a:lumOff val="90000"/>
              </a:schemeClr>
            </a:solidFill>
            <a:ln w="12700" cap="flat">
              <a:noFill/>
              <a:miter lim="400000"/>
            </a:ln>
            <a:effectLst/>
          </p:spPr>
          <p:txBody>
            <a:bodyPr wrap="square" lIns="26796" tIns="26796" rIns="26796" bIns="26796" numCol="1" anchor="ctr">
              <a:noAutofit/>
            </a:bodyPr>
            <a:lstStyle/>
            <a:p>
              <a:endParaRPr sz="1899" dirty="0">
                <a:latin typeface="Lato Light" panose="020F0502020204030203" pitchFamily="34" charset="0"/>
              </a:endParaRPr>
            </a:p>
          </p:txBody>
        </p:sp>
        <p:sp>
          <p:nvSpPr>
            <p:cNvPr id="47" name="Shape">
              <a:extLst>
                <a:ext uri="{FF2B5EF4-FFF2-40B4-BE49-F238E27FC236}">
                  <a16:creationId xmlns:a16="http://schemas.microsoft.com/office/drawing/2014/main" id="{62AF701E-6741-7640-8402-CEDC30A4C38D}"/>
                </a:ext>
              </a:extLst>
            </p:cNvPr>
            <p:cNvSpPr/>
            <p:nvPr/>
          </p:nvSpPr>
          <p:spPr>
            <a:xfrm rot="19800000">
              <a:off x="18510326" y="11128207"/>
              <a:ext cx="324852" cy="555858"/>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25000"/>
                <a:lumOff val="75000"/>
              </a:schemeClr>
            </a:solidFill>
            <a:ln w="12700" cap="flat">
              <a:noFill/>
              <a:miter lim="400000"/>
            </a:ln>
            <a:effectLst/>
          </p:spPr>
          <p:txBody>
            <a:bodyPr wrap="square" lIns="20097" tIns="20097" rIns="20097" bIns="20097" numCol="1" anchor="ctr">
              <a:noAutofit/>
            </a:bodyPr>
            <a:lstStyle/>
            <a:p>
              <a:endParaRPr sz="1899" dirty="0">
                <a:latin typeface="Lato Light" panose="020F0502020204030203" pitchFamily="34" charset="0"/>
              </a:endParaRPr>
            </a:p>
          </p:txBody>
        </p:sp>
        <p:sp>
          <p:nvSpPr>
            <p:cNvPr id="42" name="Circle">
              <a:extLst>
                <a:ext uri="{FF2B5EF4-FFF2-40B4-BE49-F238E27FC236}">
                  <a16:creationId xmlns:a16="http://schemas.microsoft.com/office/drawing/2014/main" id="{3BB43D96-86FA-7B46-9CBA-CD32321F52AE}"/>
                </a:ext>
              </a:extLst>
            </p:cNvPr>
            <p:cNvSpPr/>
            <p:nvPr/>
          </p:nvSpPr>
          <p:spPr>
            <a:xfrm rot="6000000">
              <a:off x="17941934" y="8206384"/>
              <a:ext cx="677170" cy="677172"/>
            </a:xfrm>
            <a:prstGeom prst="ellipse">
              <a:avLst/>
            </a:prstGeom>
            <a:solidFill>
              <a:schemeClr val="accent1">
                <a:lumMod val="25000"/>
                <a:lumOff val="75000"/>
              </a:schemeClr>
            </a:solidFill>
            <a:ln w="12700" cap="flat">
              <a:noFill/>
              <a:miter lim="400000"/>
            </a:ln>
            <a:effectLst/>
          </p:spPr>
          <p:txBody>
            <a:bodyPr wrap="square" lIns="26796" tIns="26796" rIns="26796" bIns="26796" numCol="1" anchor="ctr">
              <a:noAutofit/>
            </a:bodyPr>
            <a:lstStyle/>
            <a:p>
              <a:endParaRPr sz="1899" dirty="0">
                <a:latin typeface="Lato Light" panose="020F0502020204030203" pitchFamily="34" charset="0"/>
              </a:endParaRPr>
            </a:p>
          </p:txBody>
        </p:sp>
        <p:sp>
          <p:nvSpPr>
            <p:cNvPr id="43" name="Oval">
              <a:extLst>
                <a:ext uri="{FF2B5EF4-FFF2-40B4-BE49-F238E27FC236}">
                  <a16:creationId xmlns:a16="http://schemas.microsoft.com/office/drawing/2014/main" id="{6311C59C-36AE-244A-9218-5D6C665A915F}"/>
                </a:ext>
              </a:extLst>
            </p:cNvPr>
            <p:cNvSpPr/>
            <p:nvPr/>
          </p:nvSpPr>
          <p:spPr>
            <a:xfrm rot="6000000">
              <a:off x="17986538" y="8254800"/>
              <a:ext cx="587962" cy="580340"/>
            </a:xfrm>
            <a:prstGeom prst="ellipse">
              <a:avLst/>
            </a:prstGeom>
            <a:solidFill>
              <a:schemeClr val="accent1">
                <a:lumMod val="10000"/>
                <a:lumOff val="90000"/>
              </a:schemeClr>
            </a:solidFill>
            <a:ln w="12700" cap="flat">
              <a:noFill/>
              <a:miter lim="400000"/>
            </a:ln>
            <a:effectLst/>
          </p:spPr>
          <p:txBody>
            <a:bodyPr wrap="square" lIns="26796" tIns="26796" rIns="26796" bIns="26796" numCol="1" anchor="ctr">
              <a:noAutofit/>
            </a:bodyPr>
            <a:lstStyle/>
            <a:p>
              <a:endParaRPr sz="1899" dirty="0">
                <a:latin typeface="Lato Light" panose="020F0502020204030203" pitchFamily="34" charset="0"/>
              </a:endParaRPr>
            </a:p>
          </p:txBody>
        </p:sp>
        <p:sp>
          <p:nvSpPr>
            <p:cNvPr id="44" name="Shape">
              <a:extLst>
                <a:ext uri="{FF2B5EF4-FFF2-40B4-BE49-F238E27FC236}">
                  <a16:creationId xmlns:a16="http://schemas.microsoft.com/office/drawing/2014/main" id="{30DDF3FD-87DD-2941-8392-587DC4BCE302}"/>
                </a:ext>
              </a:extLst>
            </p:cNvPr>
            <p:cNvSpPr/>
            <p:nvPr/>
          </p:nvSpPr>
          <p:spPr>
            <a:xfrm rot="600000">
              <a:off x="18150359" y="8322253"/>
              <a:ext cx="260319" cy="445432"/>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25000"/>
                <a:lumOff val="75000"/>
              </a:schemeClr>
            </a:solidFill>
            <a:ln w="12700" cap="flat">
              <a:noFill/>
              <a:miter lim="400000"/>
            </a:ln>
            <a:effectLst/>
          </p:spPr>
          <p:txBody>
            <a:bodyPr wrap="square" lIns="20097" tIns="20097" rIns="20097" bIns="20097" numCol="1" anchor="ctr">
              <a:noAutofit/>
            </a:bodyPr>
            <a:lstStyle/>
            <a:p>
              <a:endParaRPr sz="1899" dirty="0">
                <a:latin typeface="Lato Light" panose="020F0502020204030203" pitchFamily="34" charset="0"/>
              </a:endParaRPr>
            </a:p>
          </p:txBody>
        </p:sp>
        <p:sp>
          <p:nvSpPr>
            <p:cNvPr id="40" name="Shape">
              <a:extLst>
                <a:ext uri="{FF2B5EF4-FFF2-40B4-BE49-F238E27FC236}">
                  <a16:creationId xmlns:a16="http://schemas.microsoft.com/office/drawing/2014/main" id="{307B86B7-B499-B04D-BE45-ADFD43D9CD19}"/>
                </a:ext>
              </a:extLst>
            </p:cNvPr>
            <p:cNvSpPr/>
            <p:nvPr/>
          </p:nvSpPr>
          <p:spPr>
            <a:xfrm rot="3600000">
              <a:off x="19103895" y="10962655"/>
              <a:ext cx="1626509" cy="71280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6">
                <a:lumMod val="40000"/>
                <a:lumOff val="60000"/>
              </a:schemeClr>
            </a:solidFill>
            <a:ln w="12700" cap="flat">
              <a:noFill/>
              <a:miter lim="400000"/>
            </a:ln>
            <a:effectLst/>
          </p:spPr>
          <p:txBody>
            <a:bodyPr wrap="square" lIns="20097" tIns="20097" rIns="20097" bIns="20097" numCol="1" anchor="ctr">
              <a:noAutofit/>
            </a:bodyPr>
            <a:lstStyle/>
            <a:p>
              <a:endParaRPr sz="1899" dirty="0">
                <a:latin typeface="Lato Light" panose="020F0502020204030203" pitchFamily="34" charset="0"/>
              </a:endParaRPr>
            </a:p>
          </p:txBody>
        </p:sp>
        <p:sp>
          <p:nvSpPr>
            <p:cNvPr id="41" name="Shape">
              <a:extLst>
                <a:ext uri="{FF2B5EF4-FFF2-40B4-BE49-F238E27FC236}">
                  <a16:creationId xmlns:a16="http://schemas.microsoft.com/office/drawing/2014/main" id="{4533B152-C973-B24C-8382-909828285146}"/>
                </a:ext>
              </a:extLst>
            </p:cNvPr>
            <p:cNvSpPr/>
            <p:nvPr/>
          </p:nvSpPr>
          <p:spPr>
            <a:xfrm rot="3600000">
              <a:off x="19077747" y="10936800"/>
              <a:ext cx="1678730" cy="7649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6">
                <a:lumMod val="75000"/>
              </a:schemeClr>
            </a:solidFill>
            <a:ln w="12700" cap="flat">
              <a:noFill/>
              <a:miter lim="400000"/>
            </a:ln>
            <a:effectLst/>
          </p:spPr>
          <p:txBody>
            <a:bodyPr wrap="square" lIns="20097" tIns="20097" rIns="20097" bIns="20097" numCol="1" anchor="ctr">
              <a:noAutofit/>
            </a:bodyPr>
            <a:lstStyle/>
            <a:p>
              <a:endParaRPr sz="1899" dirty="0">
                <a:latin typeface="Lato Light" panose="020F0502020204030203" pitchFamily="34" charset="0"/>
              </a:endParaRPr>
            </a:p>
          </p:txBody>
        </p:sp>
        <p:sp>
          <p:nvSpPr>
            <p:cNvPr id="37" name="Circle">
              <a:extLst>
                <a:ext uri="{FF2B5EF4-FFF2-40B4-BE49-F238E27FC236}">
                  <a16:creationId xmlns:a16="http://schemas.microsoft.com/office/drawing/2014/main" id="{3A32073F-6B4B-194E-9B5F-116F518C9DA1}"/>
                </a:ext>
              </a:extLst>
            </p:cNvPr>
            <p:cNvSpPr/>
            <p:nvPr/>
          </p:nvSpPr>
          <p:spPr>
            <a:xfrm rot="3900000">
              <a:off x="17884215" y="10040423"/>
              <a:ext cx="677170" cy="677172"/>
            </a:xfrm>
            <a:prstGeom prst="ellipse">
              <a:avLst/>
            </a:prstGeom>
            <a:solidFill>
              <a:schemeClr val="accent1">
                <a:lumMod val="25000"/>
                <a:lumOff val="75000"/>
              </a:schemeClr>
            </a:solidFill>
            <a:ln w="12700" cap="flat">
              <a:noFill/>
              <a:miter lim="400000"/>
            </a:ln>
            <a:effectLst/>
          </p:spPr>
          <p:txBody>
            <a:bodyPr wrap="square" lIns="26796" tIns="26796" rIns="26796" bIns="26796" numCol="1" anchor="ctr">
              <a:noAutofit/>
            </a:bodyPr>
            <a:lstStyle/>
            <a:p>
              <a:endParaRPr sz="1899" dirty="0">
                <a:latin typeface="Lato Light" panose="020F0502020204030203" pitchFamily="34" charset="0"/>
              </a:endParaRPr>
            </a:p>
          </p:txBody>
        </p:sp>
        <p:sp>
          <p:nvSpPr>
            <p:cNvPr id="38" name="Oval">
              <a:extLst>
                <a:ext uri="{FF2B5EF4-FFF2-40B4-BE49-F238E27FC236}">
                  <a16:creationId xmlns:a16="http://schemas.microsoft.com/office/drawing/2014/main" id="{1D5E47FC-CB4F-3943-B16E-D2CA3185CBAA}"/>
                </a:ext>
              </a:extLst>
            </p:cNvPr>
            <p:cNvSpPr/>
            <p:nvPr/>
          </p:nvSpPr>
          <p:spPr>
            <a:xfrm rot="3900000">
              <a:off x="17928819" y="10088840"/>
              <a:ext cx="587962" cy="580340"/>
            </a:xfrm>
            <a:prstGeom prst="ellipse">
              <a:avLst/>
            </a:prstGeom>
            <a:solidFill>
              <a:schemeClr val="accent1">
                <a:lumMod val="10000"/>
                <a:lumOff val="90000"/>
              </a:schemeClr>
            </a:solidFill>
            <a:ln w="12700" cap="flat">
              <a:noFill/>
              <a:miter lim="400000"/>
            </a:ln>
            <a:effectLst/>
          </p:spPr>
          <p:txBody>
            <a:bodyPr wrap="square" lIns="26796" tIns="26796" rIns="26796" bIns="26796" numCol="1" anchor="ctr">
              <a:noAutofit/>
            </a:bodyPr>
            <a:lstStyle/>
            <a:p>
              <a:endParaRPr sz="1899" dirty="0">
                <a:latin typeface="Lato Light" panose="020F0502020204030203" pitchFamily="34" charset="0"/>
              </a:endParaRPr>
            </a:p>
          </p:txBody>
        </p:sp>
        <p:sp>
          <p:nvSpPr>
            <p:cNvPr id="39" name="Shape">
              <a:extLst>
                <a:ext uri="{FF2B5EF4-FFF2-40B4-BE49-F238E27FC236}">
                  <a16:creationId xmlns:a16="http://schemas.microsoft.com/office/drawing/2014/main" id="{57D0575A-2F1A-E544-B06D-EEB5C7694606}"/>
                </a:ext>
              </a:extLst>
            </p:cNvPr>
            <p:cNvSpPr/>
            <p:nvPr/>
          </p:nvSpPr>
          <p:spPr>
            <a:xfrm rot="20100000">
              <a:off x="18092640" y="10156293"/>
              <a:ext cx="260319" cy="445432"/>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25000"/>
                <a:lumOff val="75000"/>
              </a:schemeClr>
            </a:solidFill>
            <a:ln w="12700" cap="flat">
              <a:noFill/>
              <a:miter lim="400000"/>
            </a:ln>
            <a:effectLst/>
          </p:spPr>
          <p:txBody>
            <a:bodyPr wrap="square" lIns="20097" tIns="20097" rIns="20097" bIns="20097" numCol="1" anchor="ctr">
              <a:noAutofit/>
            </a:bodyPr>
            <a:lstStyle/>
            <a:p>
              <a:endParaRPr sz="1899" dirty="0">
                <a:latin typeface="Lato Light" panose="020F0502020204030203" pitchFamily="34" charset="0"/>
              </a:endParaRPr>
            </a:p>
          </p:txBody>
        </p:sp>
        <p:sp>
          <p:nvSpPr>
            <p:cNvPr id="34" name="Circle">
              <a:extLst>
                <a:ext uri="{FF2B5EF4-FFF2-40B4-BE49-F238E27FC236}">
                  <a16:creationId xmlns:a16="http://schemas.microsoft.com/office/drawing/2014/main" id="{67622931-DA85-9E4A-9FF5-0A5BD5808E6F}"/>
                </a:ext>
              </a:extLst>
            </p:cNvPr>
            <p:cNvSpPr/>
            <p:nvPr/>
          </p:nvSpPr>
          <p:spPr>
            <a:xfrm rot="7500000">
              <a:off x="16648955" y="12701572"/>
              <a:ext cx="845042" cy="845046"/>
            </a:xfrm>
            <a:prstGeom prst="ellipse">
              <a:avLst/>
            </a:prstGeom>
            <a:solidFill>
              <a:schemeClr val="accent1">
                <a:lumMod val="25000"/>
                <a:lumOff val="75000"/>
              </a:schemeClr>
            </a:solidFill>
            <a:ln w="12700" cap="flat">
              <a:noFill/>
              <a:miter lim="400000"/>
            </a:ln>
            <a:effectLst/>
          </p:spPr>
          <p:txBody>
            <a:bodyPr wrap="square" lIns="26796" tIns="26796" rIns="26796" bIns="26796" numCol="1" anchor="ctr">
              <a:noAutofit/>
            </a:bodyPr>
            <a:lstStyle/>
            <a:p>
              <a:endParaRPr sz="1899" dirty="0">
                <a:latin typeface="Lato Light" panose="020F0502020204030203" pitchFamily="34" charset="0"/>
              </a:endParaRPr>
            </a:p>
          </p:txBody>
        </p:sp>
        <p:sp>
          <p:nvSpPr>
            <p:cNvPr id="35" name="Circle">
              <a:extLst>
                <a:ext uri="{FF2B5EF4-FFF2-40B4-BE49-F238E27FC236}">
                  <a16:creationId xmlns:a16="http://schemas.microsoft.com/office/drawing/2014/main" id="{6C964414-AF82-044F-B1F9-AAE242326869}"/>
                </a:ext>
              </a:extLst>
            </p:cNvPr>
            <p:cNvSpPr/>
            <p:nvPr/>
          </p:nvSpPr>
          <p:spPr>
            <a:xfrm rot="7500000">
              <a:off x="16704617" y="12761990"/>
              <a:ext cx="733718" cy="724209"/>
            </a:xfrm>
            <a:prstGeom prst="ellipse">
              <a:avLst/>
            </a:prstGeom>
            <a:solidFill>
              <a:schemeClr val="accent1">
                <a:lumMod val="10000"/>
                <a:lumOff val="90000"/>
              </a:schemeClr>
            </a:solidFill>
            <a:ln w="12700" cap="flat">
              <a:noFill/>
              <a:miter lim="400000"/>
            </a:ln>
            <a:effectLst/>
          </p:spPr>
          <p:txBody>
            <a:bodyPr wrap="square" lIns="26796" tIns="26796" rIns="26796" bIns="26796" numCol="1" anchor="ctr">
              <a:noAutofit/>
            </a:bodyPr>
            <a:lstStyle/>
            <a:p>
              <a:endParaRPr sz="1899" dirty="0">
                <a:latin typeface="Lato Light" panose="020F0502020204030203" pitchFamily="34" charset="0"/>
              </a:endParaRPr>
            </a:p>
          </p:txBody>
        </p:sp>
        <p:sp>
          <p:nvSpPr>
            <p:cNvPr id="36" name="Shape">
              <a:extLst>
                <a:ext uri="{FF2B5EF4-FFF2-40B4-BE49-F238E27FC236}">
                  <a16:creationId xmlns:a16="http://schemas.microsoft.com/office/drawing/2014/main" id="{076CEDB2-F0F2-6D47-BE52-613962F74080}"/>
                </a:ext>
              </a:extLst>
            </p:cNvPr>
            <p:cNvSpPr/>
            <p:nvPr/>
          </p:nvSpPr>
          <p:spPr>
            <a:xfrm rot="2100000">
              <a:off x="16909049" y="12846166"/>
              <a:ext cx="324852" cy="555856"/>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25000"/>
                <a:lumOff val="75000"/>
              </a:schemeClr>
            </a:solidFill>
            <a:ln w="12700" cap="flat">
              <a:noFill/>
              <a:miter lim="400000"/>
            </a:ln>
            <a:effectLst/>
          </p:spPr>
          <p:txBody>
            <a:bodyPr wrap="square" lIns="20097" tIns="20097" rIns="20097" bIns="20097" numCol="1" anchor="ctr">
              <a:noAutofit/>
            </a:bodyPr>
            <a:lstStyle/>
            <a:p>
              <a:endParaRPr sz="1899" dirty="0">
                <a:latin typeface="Lato Light" panose="020F0502020204030203" pitchFamily="34" charset="0"/>
              </a:endParaRPr>
            </a:p>
          </p:txBody>
        </p:sp>
        <p:sp>
          <p:nvSpPr>
            <p:cNvPr id="32" name="Shape">
              <a:extLst>
                <a:ext uri="{FF2B5EF4-FFF2-40B4-BE49-F238E27FC236}">
                  <a16:creationId xmlns:a16="http://schemas.microsoft.com/office/drawing/2014/main" id="{91C4A523-ADC3-324A-BC77-B5332B2629AB}"/>
                </a:ext>
              </a:extLst>
            </p:cNvPr>
            <p:cNvSpPr/>
            <p:nvPr/>
          </p:nvSpPr>
          <p:spPr>
            <a:xfrm rot="2400000">
              <a:off x="17464026" y="12296716"/>
              <a:ext cx="1626509" cy="71280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accent6">
                <a:lumMod val="40000"/>
                <a:lumOff val="60000"/>
              </a:schemeClr>
            </a:solidFill>
            <a:ln w="12700" cap="flat">
              <a:noFill/>
              <a:miter lim="400000"/>
            </a:ln>
            <a:effectLst/>
          </p:spPr>
          <p:txBody>
            <a:bodyPr wrap="square" lIns="20097" tIns="20097" rIns="20097" bIns="20097" numCol="1" anchor="ctr">
              <a:noAutofit/>
            </a:bodyPr>
            <a:lstStyle/>
            <a:p>
              <a:endParaRPr sz="1899" dirty="0">
                <a:latin typeface="Lato Light" panose="020F0502020204030203" pitchFamily="34" charset="0"/>
              </a:endParaRPr>
            </a:p>
          </p:txBody>
        </p:sp>
        <p:sp>
          <p:nvSpPr>
            <p:cNvPr id="33" name="Shape">
              <a:extLst>
                <a:ext uri="{FF2B5EF4-FFF2-40B4-BE49-F238E27FC236}">
                  <a16:creationId xmlns:a16="http://schemas.microsoft.com/office/drawing/2014/main" id="{CE14CAA6-7473-AB45-87F0-D1FB014CA213}"/>
                </a:ext>
              </a:extLst>
            </p:cNvPr>
            <p:cNvSpPr/>
            <p:nvPr/>
          </p:nvSpPr>
          <p:spPr>
            <a:xfrm rot="2400000">
              <a:off x="17437962" y="12270859"/>
              <a:ext cx="1678730" cy="7649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moveTo>
                    <a:pt x="2274" y="1473"/>
                  </a:moveTo>
                  <a:lnTo>
                    <a:pt x="19326" y="1473"/>
                  </a:lnTo>
                  <a:lnTo>
                    <a:pt x="20929" y="4991"/>
                  </a:lnTo>
                  <a:lnTo>
                    <a:pt x="20929" y="16609"/>
                  </a:lnTo>
                  <a:cubicBezTo>
                    <a:pt x="20929" y="16609"/>
                    <a:pt x="19326" y="20127"/>
                    <a:pt x="19326" y="20127"/>
                  </a:cubicBezTo>
                  <a:lnTo>
                    <a:pt x="2274" y="20127"/>
                  </a:lnTo>
                  <a:lnTo>
                    <a:pt x="671" y="16609"/>
                  </a:lnTo>
                  <a:lnTo>
                    <a:pt x="671" y="4991"/>
                  </a:lnTo>
                  <a:lnTo>
                    <a:pt x="2274" y="1473"/>
                  </a:lnTo>
                  <a:close/>
                  <a:moveTo>
                    <a:pt x="10800" y="3927"/>
                  </a:moveTo>
                  <a:cubicBezTo>
                    <a:pt x="9073" y="3927"/>
                    <a:pt x="7668" y="7010"/>
                    <a:pt x="7668" y="10800"/>
                  </a:cubicBezTo>
                  <a:cubicBezTo>
                    <a:pt x="7668" y="14589"/>
                    <a:pt x="9073" y="17645"/>
                    <a:pt x="10800" y="17645"/>
                  </a:cubicBezTo>
                  <a:cubicBezTo>
                    <a:pt x="12527" y="17645"/>
                    <a:pt x="13919" y="14589"/>
                    <a:pt x="13919" y="10800"/>
                  </a:cubicBezTo>
                  <a:cubicBezTo>
                    <a:pt x="13919" y="7010"/>
                    <a:pt x="12527" y="3927"/>
                    <a:pt x="10800" y="3927"/>
                  </a:cubicBezTo>
                  <a:close/>
                  <a:moveTo>
                    <a:pt x="10651" y="5536"/>
                  </a:moveTo>
                  <a:lnTo>
                    <a:pt x="11011" y="5536"/>
                  </a:lnTo>
                  <a:lnTo>
                    <a:pt x="11011" y="5891"/>
                  </a:lnTo>
                  <a:cubicBezTo>
                    <a:pt x="11227" y="5981"/>
                    <a:pt x="11424" y="6106"/>
                    <a:pt x="11583" y="6300"/>
                  </a:cubicBezTo>
                  <a:cubicBezTo>
                    <a:pt x="11742" y="6492"/>
                    <a:pt x="11897" y="6799"/>
                    <a:pt x="12068" y="7200"/>
                  </a:cubicBezTo>
                  <a:lnTo>
                    <a:pt x="11546" y="7991"/>
                  </a:lnTo>
                  <a:cubicBezTo>
                    <a:pt x="11388" y="7684"/>
                    <a:pt x="11209" y="7470"/>
                    <a:pt x="11011" y="7309"/>
                  </a:cubicBezTo>
                  <a:lnTo>
                    <a:pt x="11011" y="9355"/>
                  </a:lnTo>
                  <a:cubicBezTo>
                    <a:pt x="11236" y="9482"/>
                    <a:pt x="11416" y="9631"/>
                    <a:pt x="11546" y="9791"/>
                  </a:cubicBezTo>
                  <a:cubicBezTo>
                    <a:pt x="11757" y="10051"/>
                    <a:pt x="11915" y="10359"/>
                    <a:pt x="12030" y="10745"/>
                  </a:cubicBezTo>
                  <a:cubicBezTo>
                    <a:pt x="12146" y="11132"/>
                    <a:pt x="12204" y="11586"/>
                    <a:pt x="12204" y="12082"/>
                  </a:cubicBezTo>
                  <a:cubicBezTo>
                    <a:pt x="12204" y="12469"/>
                    <a:pt x="12167" y="12832"/>
                    <a:pt x="12093" y="13173"/>
                  </a:cubicBezTo>
                  <a:cubicBezTo>
                    <a:pt x="12019" y="13514"/>
                    <a:pt x="11924" y="13775"/>
                    <a:pt x="11794" y="13991"/>
                  </a:cubicBezTo>
                  <a:cubicBezTo>
                    <a:pt x="11665" y="14205"/>
                    <a:pt x="11521" y="14384"/>
                    <a:pt x="11372" y="14482"/>
                  </a:cubicBezTo>
                  <a:cubicBezTo>
                    <a:pt x="11292" y="14533"/>
                    <a:pt x="11171" y="14565"/>
                    <a:pt x="11011" y="14591"/>
                  </a:cubicBezTo>
                  <a:lnTo>
                    <a:pt x="11011" y="16064"/>
                  </a:lnTo>
                  <a:lnTo>
                    <a:pt x="10651" y="16064"/>
                  </a:lnTo>
                  <a:lnTo>
                    <a:pt x="10651" y="14591"/>
                  </a:lnTo>
                  <a:cubicBezTo>
                    <a:pt x="10448" y="14536"/>
                    <a:pt x="10273" y="14449"/>
                    <a:pt x="10129" y="14318"/>
                  </a:cubicBezTo>
                  <a:cubicBezTo>
                    <a:pt x="9984" y="14189"/>
                    <a:pt x="9848" y="13989"/>
                    <a:pt x="9719" y="13745"/>
                  </a:cubicBezTo>
                  <a:cubicBezTo>
                    <a:pt x="9621" y="13563"/>
                    <a:pt x="9503" y="13298"/>
                    <a:pt x="9383" y="12927"/>
                  </a:cubicBezTo>
                  <a:lnTo>
                    <a:pt x="9930" y="12082"/>
                  </a:lnTo>
                  <a:cubicBezTo>
                    <a:pt x="10141" y="12727"/>
                    <a:pt x="10383" y="13117"/>
                    <a:pt x="10651" y="13227"/>
                  </a:cubicBezTo>
                  <a:lnTo>
                    <a:pt x="10651" y="10855"/>
                  </a:lnTo>
                  <a:cubicBezTo>
                    <a:pt x="10372" y="10716"/>
                    <a:pt x="10139" y="10519"/>
                    <a:pt x="9967" y="10255"/>
                  </a:cubicBezTo>
                  <a:cubicBezTo>
                    <a:pt x="9795" y="9989"/>
                    <a:pt x="9671" y="9685"/>
                    <a:pt x="9594" y="9327"/>
                  </a:cubicBezTo>
                  <a:cubicBezTo>
                    <a:pt x="9518" y="8968"/>
                    <a:pt x="9483" y="8614"/>
                    <a:pt x="9483" y="8264"/>
                  </a:cubicBezTo>
                  <a:cubicBezTo>
                    <a:pt x="9483" y="7964"/>
                    <a:pt x="9516" y="7645"/>
                    <a:pt x="9582" y="7336"/>
                  </a:cubicBezTo>
                  <a:cubicBezTo>
                    <a:pt x="9648" y="7029"/>
                    <a:pt x="9734" y="6765"/>
                    <a:pt x="9855" y="6545"/>
                  </a:cubicBezTo>
                  <a:cubicBezTo>
                    <a:pt x="9977" y="6327"/>
                    <a:pt x="10108" y="6163"/>
                    <a:pt x="10253" y="6055"/>
                  </a:cubicBezTo>
                  <a:cubicBezTo>
                    <a:pt x="10338" y="5988"/>
                    <a:pt x="10478" y="5945"/>
                    <a:pt x="10651" y="5891"/>
                  </a:cubicBezTo>
                  <a:cubicBezTo>
                    <a:pt x="10651" y="5891"/>
                    <a:pt x="10651" y="5536"/>
                    <a:pt x="10651" y="5536"/>
                  </a:cubicBezTo>
                  <a:close/>
                  <a:moveTo>
                    <a:pt x="10651" y="7227"/>
                  </a:moveTo>
                  <a:cubicBezTo>
                    <a:pt x="10461" y="7297"/>
                    <a:pt x="10325" y="7402"/>
                    <a:pt x="10241" y="7582"/>
                  </a:cubicBezTo>
                  <a:cubicBezTo>
                    <a:pt x="10157" y="7763"/>
                    <a:pt x="10104" y="7984"/>
                    <a:pt x="10104" y="8209"/>
                  </a:cubicBezTo>
                  <a:cubicBezTo>
                    <a:pt x="10104" y="8414"/>
                    <a:pt x="10148" y="8576"/>
                    <a:pt x="10216" y="8727"/>
                  </a:cubicBezTo>
                  <a:cubicBezTo>
                    <a:pt x="10283" y="8878"/>
                    <a:pt x="10428" y="9033"/>
                    <a:pt x="10651" y="9164"/>
                  </a:cubicBezTo>
                  <a:lnTo>
                    <a:pt x="10651" y="7227"/>
                  </a:lnTo>
                  <a:close/>
                  <a:moveTo>
                    <a:pt x="11011" y="11045"/>
                  </a:moveTo>
                  <a:lnTo>
                    <a:pt x="11011" y="13255"/>
                  </a:lnTo>
                  <a:cubicBezTo>
                    <a:pt x="11191" y="13199"/>
                    <a:pt x="11333" y="13075"/>
                    <a:pt x="11421" y="12873"/>
                  </a:cubicBezTo>
                  <a:cubicBezTo>
                    <a:pt x="11509" y="12669"/>
                    <a:pt x="11546" y="12439"/>
                    <a:pt x="11546" y="12164"/>
                  </a:cubicBezTo>
                  <a:cubicBezTo>
                    <a:pt x="11546" y="11928"/>
                    <a:pt x="11512" y="11702"/>
                    <a:pt x="11434" y="11509"/>
                  </a:cubicBezTo>
                  <a:cubicBezTo>
                    <a:pt x="11356" y="11318"/>
                    <a:pt x="11211" y="11172"/>
                    <a:pt x="11011" y="11045"/>
                  </a:cubicBezTo>
                  <a:close/>
                </a:path>
              </a:pathLst>
            </a:custGeom>
            <a:solidFill>
              <a:schemeClr val="accent6">
                <a:lumMod val="75000"/>
              </a:schemeClr>
            </a:solidFill>
            <a:ln w="12700" cap="flat">
              <a:noFill/>
              <a:miter lim="400000"/>
            </a:ln>
            <a:effectLst/>
          </p:spPr>
          <p:txBody>
            <a:bodyPr wrap="square" lIns="20097" tIns="20097" rIns="20097" bIns="20097" numCol="1" anchor="ctr">
              <a:noAutofit/>
            </a:bodyPr>
            <a:lstStyle/>
            <a:p>
              <a:endParaRPr sz="1899" dirty="0">
                <a:latin typeface="Lato Light" panose="020F0502020204030203" pitchFamily="34" charset="0"/>
              </a:endParaRPr>
            </a:p>
          </p:txBody>
        </p:sp>
        <p:sp>
          <p:nvSpPr>
            <p:cNvPr id="29" name="Circle">
              <a:extLst>
                <a:ext uri="{FF2B5EF4-FFF2-40B4-BE49-F238E27FC236}">
                  <a16:creationId xmlns:a16="http://schemas.microsoft.com/office/drawing/2014/main" id="{FFB710FC-CEC6-2C47-AF1E-22A912E630D3}"/>
                </a:ext>
              </a:extLst>
            </p:cNvPr>
            <p:cNvSpPr/>
            <p:nvPr/>
          </p:nvSpPr>
          <p:spPr>
            <a:xfrm rot="4500000">
              <a:off x="16319121" y="11705496"/>
              <a:ext cx="677171" cy="677172"/>
            </a:xfrm>
            <a:prstGeom prst="ellipse">
              <a:avLst/>
            </a:prstGeom>
            <a:solidFill>
              <a:schemeClr val="accent1">
                <a:lumMod val="25000"/>
                <a:lumOff val="75000"/>
              </a:schemeClr>
            </a:solidFill>
            <a:ln w="12700" cap="flat">
              <a:noFill/>
              <a:miter lim="400000"/>
            </a:ln>
            <a:effectLst/>
          </p:spPr>
          <p:txBody>
            <a:bodyPr wrap="square" lIns="26796" tIns="26796" rIns="26796" bIns="26796" numCol="1" anchor="ctr">
              <a:noAutofit/>
            </a:bodyPr>
            <a:lstStyle/>
            <a:p>
              <a:endParaRPr sz="1899" dirty="0">
                <a:latin typeface="Lato Light" panose="020F0502020204030203" pitchFamily="34" charset="0"/>
              </a:endParaRPr>
            </a:p>
          </p:txBody>
        </p:sp>
        <p:sp>
          <p:nvSpPr>
            <p:cNvPr id="30" name="Oval">
              <a:extLst>
                <a:ext uri="{FF2B5EF4-FFF2-40B4-BE49-F238E27FC236}">
                  <a16:creationId xmlns:a16="http://schemas.microsoft.com/office/drawing/2014/main" id="{7FB379EE-A03F-CB46-A24B-82022874F4C2}"/>
                </a:ext>
              </a:extLst>
            </p:cNvPr>
            <p:cNvSpPr/>
            <p:nvPr/>
          </p:nvSpPr>
          <p:spPr>
            <a:xfrm rot="4500000">
              <a:off x="16363725" y="11753912"/>
              <a:ext cx="587963" cy="580340"/>
            </a:xfrm>
            <a:prstGeom prst="ellipse">
              <a:avLst/>
            </a:prstGeom>
            <a:solidFill>
              <a:schemeClr val="accent1">
                <a:lumMod val="10000"/>
                <a:lumOff val="90000"/>
              </a:schemeClr>
            </a:solidFill>
            <a:ln w="12700" cap="flat">
              <a:noFill/>
              <a:miter lim="400000"/>
            </a:ln>
            <a:effectLst/>
          </p:spPr>
          <p:txBody>
            <a:bodyPr wrap="square" lIns="26796" tIns="26796" rIns="26796" bIns="26796" numCol="1" anchor="ctr">
              <a:noAutofit/>
            </a:bodyPr>
            <a:lstStyle/>
            <a:p>
              <a:endParaRPr sz="1899" dirty="0">
                <a:latin typeface="Lato Light" panose="020F0502020204030203" pitchFamily="34" charset="0"/>
              </a:endParaRPr>
            </a:p>
          </p:txBody>
        </p:sp>
        <p:sp>
          <p:nvSpPr>
            <p:cNvPr id="31" name="Shape">
              <a:extLst>
                <a:ext uri="{FF2B5EF4-FFF2-40B4-BE49-F238E27FC236}">
                  <a16:creationId xmlns:a16="http://schemas.microsoft.com/office/drawing/2014/main" id="{F7273AA6-668E-494D-8B93-70D87B9CF30D}"/>
                </a:ext>
              </a:extLst>
            </p:cNvPr>
            <p:cNvSpPr/>
            <p:nvPr/>
          </p:nvSpPr>
          <p:spPr>
            <a:xfrm rot="20700000">
              <a:off x="16527547" y="11821365"/>
              <a:ext cx="260319" cy="445433"/>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25000"/>
                <a:lumOff val="75000"/>
              </a:schemeClr>
            </a:solidFill>
            <a:ln w="12700" cap="flat">
              <a:noFill/>
              <a:miter lim="400000"/>
            </a:ln>
            <a:effectLst/>
          </p:spPr>
          <p:txBody>
            <a:bodyPr wrap="square" lIns="20097" tIns="20097" rIns="20097" bIns="20097" numCol="1" anchor="ctr">
              <a:noAutofit/>
            </a:bodyPr>
            <a:lstStyle/>
            <a:p>
              <a:endParaRPr sz="1899" dirty="0">
                <a:latin typeface="Lato Light" panose="020F0502020204030203" pitchFamily="34" charset="0"/>
              </a:endParaRPr>
            </a:p>
          </p:txBody>
        </p:sp>
        <p:sp>
          <p:nvSpPr>
            <p:cNvPr id="26" name="Circle">
              <a:extLst>
                <a:ext uri="{FF2B5EF4-FFF2-40B4-BE49-F238E27FC236}">
                  <a16:creationId xmlns:a16="http://schemas.microsoft.com/office/drawing/2014/main" id="{2CD07D04-AAD1-1043-8312-6C34AE6A8BAA}"/>
                </a:ext>
              </a:extLst>
            </p:cNvPr>
            <p:cNvSpPr/>
            <p:nvPr/>
          </p:nvSpPr>
          <p:spPr>
            <a:xfrm rot="7500000">
              <a:off x="14567030" y="11539105"/>
              <a:ext cx="677170" cy="677172"/>
            </a:xfrm>
            <a:prstGeom prst="ellipse">
              <a:avLst/>
            </a:prstGeom>
            <a:solidFill>
              <a:schemeClr val="accent1">
                <a:lumMod val="25000"/>
                <a:lumOff val="75000"/>
              </a:schemeClr>
            </a:solidFill>
            <a:ln w="12700" cap="flat">
              <a:noFill/>
              <a:miter lim="400000"/>
            </a:ln>
            <a:effectLst/>
          </p:spPr>
          <p:txBody>
            <a:bodyPr wrap="square" lIns="26796" tIns="26796" rIns="26796" bIns="26796" numCol="1" anchor="ctr">
              <a:noAutofit/>
            </a:bodyPr>
            <a:lstStyle/>
            <a:p>
              <a:endParaRPr sz="1899" dirty="0">
                <a:latin typeface="Lato Light" panose="020F0502020204030203" pitchFamily="34" charset="0"/>
              </a:endParaRPr>
            </a:p>
          </p:txBody>
        </p:sp>
        <p:sp>
          <p:nvSpPr>
            <p:cNvPr id="27" name="Oval">
              <a:extLst>
                <a:ext uri="{FF2B5EF4-FFF2-40B4-BE49-F238E27FC236}">
                  <a16:creationId xmlns:a16="http://schemas.microsoft.com/office/drawing/2014/main" id="{CA1E0A2A-1839-1240-B89E-5D45155F853E}"/>
                </a:ext>
              </a:extLst>
            </p:cNvPr>
            <p:cNvSpPr/>
            <p:nvPr/>
          </p:nvSpPr>
          <p:spPr>
            <a:xfrm rot="7500000">
              <a:off x="14611634" y="11587521"/>
              <a:ext cx="587962" cy="580340"/>
            </a:xfrm>
            <a:prstGeom prst="ellipse">
              <a:avLst/>
            </a:prstGeom>
            <a:solidFill>
              <a:schemeClr val="accent1">
                <a:lumMod val="10000"/>
                <a:lumOff val="90000"/>
              </a:schemeClr>
            </a:solidFill>
            <a:ln w="12700" cap="flat">
              <a:noFill/>
              <a:miter lim="400000"/>
            </a:ln>
            <a:effectLst/>
          </p:spPr>
          <p:txBody>
            <a:bodyPr wrap="square" lIns="26796" tIns="26796" rIns="26796" bIns="26796" numCol="1" anchor="ctr">
              <a:noAutofit/>
            </a:bodyPr>
            <a:lstStyle/>
            <a:p>
              <a:endParaRPr sz="1899" dirty="0">
                <a:latin typeface="Lato Light" panose="020F0502020204030203" pitchFamily="34" charset="0"/>
              </a:endParaRPr>
            </a:p>
          </p:txBody>
        </p:sp>
        <p:sp>
          <p:nvSpPr>
            <p:cNvPr id="28" name="Shape">
              <a:extLst>
                <a:ext uri="{FF2B5EF4-FFF2-40B4-BE49-F238E27FC236}">
                  <a16:creationId xmlns:a16="http://schemas.microsoft.com/office/drawing/2014/main" id="{3C266187-A257-174B-B53D-A0E92F720432}"/>
                </a:ext>
              </a:extLst>
            </p:cNvPr>
            <p:cNvSpPr/>
            <p:nvPr/>
          </p:nvSpPr>
          <p:spPr>
            <a:xfrm rot="2100000">
              <a:off x="14775455" y="11654974"/>
              <a:ext cx="260319" cy="445432"/>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25000"/>
                <a:lumOff val="75000"/>
              </a:schemeClr>
            </a:solidFill>
            <a:ln w="12700" cap="flat">
              <a:noFill/>
              <a:miter lim="400000"/>
            </a:ln>
            <a:effectLst/>
          </p:spPr>
          <p:txBody>
            <a:bodyPr wrap="square" lIns="20097" tIns="20097" rIns="20097" bIns="20097" numCol="1" anchor="ctr">
              <a:noAutofit/>
            </a:bodyPr>
            <a:lstStyle/>
            <a:p>
              <a:endParaRPr sz="1899" dirty="0">
                <a:latin typeface="Lato Light" panose="020F0502020204030203" pitchFamily="34" charset="0"/>
              </a:endParaRPr>
            </a:p>
          </p:txBody>
        </p:sp>
        <p:sp>
          <p:nvSpPr>
            <p:cNvPr id="23" name="Circle">
              <a:extLst>
                <a:ext uri="{FF2B5EF4-FFF2-40B4-BE49-F238E27FC236}">
                  <a16:creationId xmlns:a16="http://schemas.microsoft.com/office/drawing/2014/main" id="{75FDAD26-532C-A04B-A425-DE196DD494EF}"/>
                </a:ext>
              </a:extLst>
            </p:cNvPr>
            <p:cNvSpPr/>
            <p:nvPr/>
          </p:nvSpPr>
          <p:spPr>
            <a:xfrm rot="7200000">
              <a:off x="18708758" y="9365770"/>
              <a:ext cx="677170" cy="677170"/>
            </a:xfrm>
            <a:prstGeom prst="ellipse">
              <a:avLst/>
            </a:prstGeom>
            <a:solidFill>
              <a:schemeClr val="accent1">
                <a:lumMod val="25000"/>
                <a:lumOff val="75000"/>
              </a:schemeClr>
            </a:solidFill>
            <a:ln w="12700" cap="flat">
              <a:noFill/>
              <a:miter lim="400000"/>
            </a:ln>
            <a:effectLst/>
          </p:spPr>
          <p:txBody>
            <a:bodyPr wrap="square" lIns="26796" tIns="26796" rIns="26796" bIns="26796" numCol="1" anchor="ctr">
              <a:noAutofit/>
            </a:bodyPr>
            <a:lstStyle/>
            <a:p>
              <a:endParaRPr sz="1899" dirty="0">
                <a:latin typeface="Lato Light" panose="020F0502020204030203" pitchFamily="34" charset="0"/>
              </a:endParaRPr>
            </a:p>
          </p:txBody>
        </p:sp>
        <p:sp>
          <p:nvSpPr>
            <p:cNvPr id="24" name="Oval">
              <a:extLst>
                <a:ext uri="{FF2B5EF4-FFF2-40B4-BE49-F238E27FC236}">
                  <a16:creationId xmlns:a16="http://schemas.microsoft.com/office/drawing/2014/main" id="{71F694C9-4774-744A-B2A6-5D9F3C64B464}"/>
                </a:ext>
              </a:extLst>
            </p:cNvPr>
            <p:cNvSpPr/>
            <p:nvPr/>
          </p:nvSpPr>
          <p:spPr>
            <a:xfrm rot="7200000">
              <a:off x="18753363" y="9414186"/>
              <a:ext cx="587960" cy="580339"/>
            </a:xfrm>
            <a:prstGeom prst="ellipse">
              <a:avLst/>
            </a:prstGeom>
            <a:solidFill>
              <a:schemeClr val="accent1">
                <a:lumMod val="10000"/>
                <a:lumOff val="90000"/>
              </a:schemeClr>
            </a:solidFill>
            <a:ln w="12700" cap="flat">
              <a:noFill/>
              <a:miter lim="400000"/>
            </a:ln>
            <a:effectLst/>
          </p:spPr>
          <p:txBody>
            <a:bodyPr wrap="square" lIns="26796" tIns="26796" rIns="26796" bIns="26796" numCol="1" anchor="ctr">
              <a:noAutofit/>
            </a:bodyPr>
            <a:lstStyle/>
            <a:p>
              <a:endParaRPr sz="1899" dirty="0">
                <a:latin typeface="Lato Light" panose="020F0502020204030203" pitchFamily="34" charset="0"/>
              </a:endParaRPr>
            </a:p>
          </p:txBody>
        </p:sp>
        <p:sp>
          <p:nvSpPr>
            <p:cNvPr id="25" name="Shape">
              <a:extLst>
                <a:ext uri="{FF2B5EF4-FFF2-40B4-BE49-F238E27FC236}">
                  <a16:creationId xmlns:a16="http://schemas.microsoft.com/office/drawing/2014/main" id="{45C9D38D-A34E-2247-8F00-26E93262AECF}"/>
                </a:ext>
              </a:extLst>
            </p:cNvPr>
            <p:cNvSpPr/>
            <p:nvPr/>
          </p:nvSpPr>
          <p:spPr>
            <a:xfrm rot="1800000">
              <a:off x="18917185" y="9481639"/>
              <a:ext cx="260317" cy="445432"/>
            </a:xfrm>
            <a:custGeom>
              <a:avLst/>
              <a:gdLst/>
              <a:ahLst/>
              <a:cxnLst>
                <a:cxn ang="0">
                  <a:pos x="wd2" y="hd2"/>
                </a:cxn>
                <a:cxn ang="5400000">
                  <a:pos x="wd2" y="hd2"/>
                </a:cxn>
                <a:cxn ang="10800000">
                  <a:pos x="wd2" y="hd2"/>
                </a:cxn>
                <a:cxn ang="16200000">
                  <a:pos x="wd2" y="hd2"/>
                </a:cxn>
              </a:cxnLst>
              <a:rect l="0" t="0" r="r" b="b"/>
              <a:pathLst>
                <a:path w="21600" h="21600" extrusionOk="0">
                  <a:moveTo>
                    <a:pt x="14011" y="14246"/>
                  </a:moveTo>
                  <a:cubicBezTo>
                    <a:pt x="13463" y="14465"/>
                    <a:pt x="12788" y="14597"/>
                    <a:pt x="11985" y="14642"/>
                  </a:cubicBezTo>
                  <a:lnTo>
                    <a:pt x="11985" y="11787"/>
                  </a:lnTo>
                  <a:cubicBezTo>
                    <a:pt x="12979" y="11898"/>
                    <a:pt x="13702" y="12073"/>
                    <a:pt x="14155" y="12311"/>
                  </a:cubicBezTo>
                  <a:cubicBezTo>
                    <a:pt x="14607" y="12549"/>
                    <a:pt x="14833" y="12854"/>
                    <a:pt x="14833" y="13225"/>
                  </a:cubicBezTo>
                  <a:cubicBezTo>
                    <a:pt x="14833" y="13686"/>
                    <a:pt x="14559" y="14027"/>
                    <a:pt x="14011" y="14246"/>
                  </a:cubicBezTo>
                  <a:close/>
                  <a:moveTo>
                    <a:pt x="9309" y="8118"/>
                  </a:moveTo>
                  <a:cubicBezTo>
                    <a:pt x="8162" y="7962"/>
                    <a:pt x="7436" y="7780"/>
                    <a:pt x="7130" y="7572"/>
                  </a:cubicBezTo>
                  <a:cubicBezTo>
                    <a:pt x="6824" y="7364"/>
                    <a:pt x="6671" y="7100"/>
                    <a:pt x="6671" y="6780"/>
                  </a:cubicBezTo>
                  <a:cubicBezTo>
                    <a:pt x="6671" y="6386"/>
                    <a:pt x="6932" y="6085"/>
                    <a:pt x="7455" y="5877"/>
                  </a:cubicBezTo>
                  <a:cubicBezTo>
                    <a:pt x="7977" y="5669"/>
                    <a:pt x="8595" y="5546"/>
                    <a:pt x="9309" y="5509"/>
                  </a:cubicBezTo>
                  <a:cubicBezTo>
                    <a:pt x="9309" y="5509"/>
                    <a:pt x="9309" y="8118"/>
                    <a:pt x="9309" y="8118"/>
                  </a:cubicBezTo>
                  <a:close/>
                  <a:moveTo>
                    <a:pt x="19688" y="10008"/>
                  </a:moveTo>
                  <a:cubicBezTo>
                    <a:pt x="18414" y="9365"/>
                    <a:pt x="16451" y="8876"/>
                    <a:pt x="13801" y="8542"/>
                  </a:cubicBezTo>
                  <a:lnTo>
                    <a:pt x="12119" y="8330"/>
                  </a:lnTo>
                  <a:lnTo>
                    <a:pt x="12119" y="5498"/>
                  </a:lnTo>
                  <a:cubicBezTo>
                    <a:pt x="13559" y="5542"/>
                    <a:pt x="14827" y="5661"/>
                    <a:pt x="15923" y="5854"/>
                  </a:cubicBezTo>
                  <a:cubicBezTo>
                    <a:pt x="17019" y="6048"/>
                    <a:pt x="18032" y="6312"/>
                    <a:pt x="18962" y="6646"/>
                  </a:cubicBezTo>
                  <a:lnTo>
                    <a:pt x="19574" y="6646"/>
                  </a:lnTo>
                  <a:lnTo>
                    <a:pt x="19574" y="3435"/>
                  </a:lnTo>
                  <a:cubicBezTo>
                    <a:pt x="18783" y="3234"/>
                    <a:pt x="17646" y="3046"/>
                    <a:pt x="16162" y="2872"/>
                  </a:cubicBezTo>
                  <a:cubicBezTo>
                    <a:pt x="14677" y="2697"/>
                    <a:pt x="13361" y="2598"/>
                    <a:pt x="12215" y="2576"/>
                  </a:cubicBezTo>
                  <a:lnTo>
                    <a:pt x="12215" y="0"/>
                  </a:lnTo>
                  <a:lnTo>
                    <a:pt x="9080" y="0"/>
                  </a:lnTo>
                  <a:lnTo>
                    <a:pt x="9080" y="2598"/>
                  </a:lnTo>
                  <a:cubicBezTo>
                    <a:pt x="6225" y="2762"/>
                    <a:pt x="3998" y="3236"/>
                    <a:pt x="2399" y="4020"/>
                  </a:cubicBezTo>
                  <a:cubicBezTo>
                    <a:pt x="800" y="4804"/>
                    <a:pt x="0" y="5754"/>
                    <a:pt x="0" y="6869"/>
                  </a:cubicBezTo>
                  <a:cubicBezTo>
                    <a:pt x="0" y="7635"/>
                    <a:pt x="201" y="8261"/>
                    <a:pt x="602" y="8748"/>
                  </a:cubicBezTo>
                  <a:cubicBezTo>
                    <a:pt x="1003" y="9235"/>
                    <a:pt x="1555" y="9650"/>
                    <a:pt x="2256" y="9992"/>
                  </a:cubicBezTo>
                  <a:cubicBezTo>
                    <a:pt x="2969" y="10341"/>
                    <a:pt x="3772" y="10616"/>
                    <a:pt x="4664" y="10817"/>
                  </a:cubicBezTo>
                  <a:cubicBezTo>
                    <a:pt x="5556" y="11017"/>
                    <a:pt x="6492" y="11189"/>
                    <a:pt x="7474" y="11330"/>
                  </a:cubicBezTo>
                  <a:lnTo>
                    <a:pt x="9175" y="11575"/>
                  </a:lnTo>
                  <a:lnTo>
                    <a:pt x="9175" y="14664"/>
                  </a:lnTo>
                  <a:cubicBezTo>
                    <a:pt x="7595" y="14627"/>
                    <a:pt x="6009" y="14458"/>
                    <a:pt x="4416" y="14157"/>
                  </a:cubicBezTo>
                  <a:cubicBezTo>
                    <a:pt x="2823" y="13855"/>
                    <a:pt x="1720" y="13590"/>
                    <a:pt x="1109" y="13359"/>
                  </a:cubicBezTo>
                  <a:lnTo>
                    <a:pt x="497" y="13359"/>
                  </a:lnTo>
                  <a:lnTo>
                    <a:pt x="497" y="16593"/>
                  </a:lnTo>
                  <a:cubicBezTo>
                    <a:pt x="1478" y="16883"/>
                    <a:pt x="2810" y="17125"/>
                    <a:pt x="4492" y="17318"/>
                  </a:cubicBezTo>
                  <a:cubicBezTo>
                    <a:pt x="6174" y="17511"/>
                    <a:pt x="7703" y="17612"/>
                    <a:pt x="9080" y="17619"/>
                  </a:cubicBezTo>
                  <a:lnTo>
                    <a:pt x="9080" y="21600"/>
                  </a:lnTo>
                  <a:lnTo>
                    <a:pt x="12215" y="21600"/>
                  </a:lnTo>
                  <a:lnTo>
                    <a:pt x="12215" y="17563"/>
                  </a:lnTo>
                  <a:cubicBezTo>
                    <a:pt x="13667" y="17519"/>
                    <a:pt x="14973" y="17357"/>
                    <a:pt x="16133" y="17078"/>
                  </a:cubicBezTo>
                  <a:cubicBezTo>
                    <a:pt x="17292" y="16799"/>
                    <a:pt x="18274" y="16448"/>
                    <a:pt x="19077" y="16024"/>
                  </a:cubicBezTo>
                  <a:cubicBezTo>
                    <a:pt x="19867" y="15608"/>
                    <a:pt x="20485" y="15121"/>
                    <a:pt x="20931" y="14564"/>
                  </a:cubicBezTo>
                  <a:cubicBezTo>
                    <a:pt x="21377" y="14006"/>
                    <a:pt x="21600" y="13415"/>
                    <a:pt x="21600" y="12790"/>
                  </a:cubicBezTo>
                  <a:cubicBezTo>
                    <a:pt x="21600" y="11579"/>
                    <a:pt x="20963" y="10651"/>
                    <a:pt x="19688" y="10008"/>
                  </a:cubicBezTo>
                  <a:close/>
                </a:path>
              </a:pathLst>
            </a:custGeom>
            <a:solidFill>
              <a:schemeClr val="accent1">
                <a:lumMod val="25000"/>
                <a:lumOff val="75000"/>
              </a:schemeClr>
            </a:solidFill>
            <a:ln w="12700" cap="flat">
              <a:noFill/>
              <a:miter lim="400000"/>
            </a:ln>
            <a:effectLst/>
          </p:spPr>
          <p:txBody>
            <a:bodyPr wrap="square" lIns="20097" tIns="20097" rIns="20097" bIns="20097" numCol="1" anchor="ctr">
              <a:noAutofit/>
            </a:bodyPr>
            <a:lstStyle/>
            <a:p>
              <a:endParaRPr sz="1899" dirty="0">
                <a:latin typeface="Lato Light" panose="020F0502020204030203" pitchFamily="34" charset="0"/>
              </a:endParaRPr>
            </a:p>
          </p:txBody>
        </p:sp>
      </p:grpSp>
      <p:grpSp>
        <p:nvGrpSpPr>
          <p:cNvPr id="9" name="Group 8">
            <a:extLst>
              <a:ext uri="{FF2B5EF4-FFF2-40B4-BE49-F238E27FC236}">
                <a16:creationId xmlns:a16="http://schemas.microsoft.com/office/drawing/2014/main" id="{2087FED6-42DC-4747-ADD0-BDF51540D511}"/>
              </a:ext>
            </a:extLst>
          </p:cNvPr>
          <p:cNvGrpSpPr/>
          <p:nvPr/>
        </p:nvGrpSpPr>
        <p:grpSpPr>
          <a:xfrm>
            <a:off x="765983" y="1269840"/>
            <a:ext cx="3402893" cy="1081961"/>
            <a:chOff x="765983" y="1269840"/>
            <a:chExt cx="3402893" cy="1081961"/>
          </a:xfrm>
        </p:grpSpPr>
        <p:sp>
          <p:nvSpPr>
            <p:cNvPr id="75" name="TextBox 74">
              <a:extLst>
                <a:ext uri="{FF2B5EF4-FFF2-40B4-BE49-F238E27FC236}">
                  <a16:creationId xmlns:a16="http://schemas.microsoft.com/office/drawing/2014/main" id="{79D2D9D7-B0EF-0A48-BCDD-749A3493A6D3}"/>
                </a:ext>
              </a:extLst>
            </p:cNvPr>
            <p:cNvSpPr txBox="1"/>
            <p:nvPr/>
          </p:nvSpPr>
          <p:spPr>
            <a:xfrm>
              <a:off x="1552910" y="1269840"/>
              <a:ext cx="2569934" cy="369332"/>
            </a:xfrm>
            <a:prstGeom prst="rect">
              <a:avLst/>
            </a:prstGeom>
            <a:noFill/>
          </p:spPr>
          <p:txBody>
            <a:bodyPr wrap="none" rtlCol="0" anchor="ctr" anchorCtr="0">
              <a:spAutoFit/>
            </a:bodyPr>
            <a:lstStyle/>
            <a:p>
              <a:r>
                <a:rPr lang="en-US" b="1" dirty="0">
                  <a:solidFill>
                    <a:schemeClr val="tx2"/>
                  </a:solidFill>
                  <a:ea typeface="League Spartan" charset="0"/>
                  <a:cs typeface="Poppins" pitchFamily="2" charset="77"/>
                </a:rPr>
                <a:t>Medicare Non-Facility</a:t>
              </a:r>
            </a:p>
          </p:txBody>
        </p:sp>
        <p:sp>
          <p:nvSpPr>
            <p:cNvPr id="76" name="Subtitle 2">
              <a:extLst>
                <a:ext uri="{FF2B5EF4-FFF2-40B4-BE49-F238E27FC236}">
                  <a16:creationId xmlns:a16="http://schemas.microsoft.com/office/drawing/2014/main" id="{2D33E148-FC1A-4543-B57E-2682A8B4C624}"/>
                </a:ext>
              </a:extLst>
            </p:cNvPr>
            <p:cNvSpPr txBox="1">
              <a:spLocks/>
            </p:cNvSpPr>
            <p:nvPr/>
          </p:nvSpPr>
          <p:spPr>
            <a:xfrm>
              <a:off x="1552910" y="1636597"/>
              <a:ext cx="2615966" cy="715204"/>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just">
                <a:lnSpc>
                  <a:spcPts val="1313"/>
                </a:lnSpc>
                <a:spcAft>
                  <a:spcPts val="300"/>
                </a:spcAft>
                <a:buFont typeface="Arial" panose="020B0604020202020204" pitchFamily="34" charset="0"/>
                <a:buChar char="•"/>
              </a:pPr>
              <a:r>
                <a:rPr lang="en-US" sz="1600" dirty="0">
                  <a:solidFill>
                    <a:schemeClr val="tx1"/>
                  </a:solidFill>
                  <a:latin typeface="+mn-lt"/>
                  <a:ea typeface="Lato Light" panose="020F0502020204030203" pitchFamily="34" charset="0"/>
                  <a:cs typeface="Mukta ExtraLight" panose="020B0000000000000000" pitchFamily="34" charset="77"/>
                </a:rPr>
                <a:t>11 Place of service</a:t>
              </a:r>
            </a:p>
            <a:p>
              <a:pPr marL="171450" indent="-171450" algn="just">
                <a:lnSpc>
                  <a:spcPts val="1313"/>
                </a:lnSpc>
                <a:spcAft>
                  <a:spcPts val="300"/>
                </a:spcAft>
                <a:buFont typeface="Arial" panose="020B0604020202020204" pitchFamily="34" charset="0"/>
                <a:buChar char="•"/>
              </a:pPr>
              <a:r>
                <a:rPr lang="en-US" sz="1600" dirty="0">
                  <a:solidFill>
                    <a:schemeClr val="tx1"/>
                  </a:solidFill>
                  <a:latin typeface="+mn-lt"/>
                  <a:ea typeface="Lato Light" panose="020F0502020204030203" pitchFamily="34" charset="0"/>
                  <a:cs typeface="Mukta ExtraLight" panose="020B0000000000000000" pitchFamily="34" charset="77"/>
                </a:rPr>
                <a:t>95 Modifier</a:t>
              </a:r>
            </a:p>
            <a:p>
              <a:pPr marL="171450" indent="-171450" algn="just">
                <a:lnSpc>
                  <a:spcPts val="1313"/>
                </a:lnSpc>
                <a:spcAft>
                  <a:spcPts val="300"/>
                </a:spcAft>
                <a:buFont typeface="Arial" panose="020B0604020202020204" pitchFamily="34" charset="0"/>
                <a:buChar char="•"/>
              </a:pPr>
              <a:r>
                <a:rPr lang="en-US" sz="1600" dirty="0">
                  <a:solidFill>
                    <a:schemeClr val="tx1"/>
                  </a:solidFill>
                  <a:latin typeface="+mn-lt"/>
                  <a:ea typeface="Lato Light" panose="020F0502020204030203" pitchFamily="34" charset="0"/>
                  <a:cs typeface="Mukta ExtraLight" panose="020B0000000000000000" pitchFamily="34" charset="77"/>
                </a:rPr>
                <a:t>Higher reimbursement</a:t>
              </a:r>
            </a:p>
          </p:txBody>
        </p:sp>
        <p:grpSp>
          <p:nvGrpSpPr>
            <p:cNvPr id="5" name="Group 4">
              <a:extLst>
                <a:ext uri="{FF2B5EF4-FFF2-40B4-BE49-F238E27FC236}">
                  <a16:creationId xmlns:a16="http://schemas.microsoft.com/office/drawing/2014/main" id="{9351397E-BDD1-413C-BEED-9B5C351747A3}"/>
                </a:ext>
              </a:extLst>
            </p:cNvPr>
            <p:cNvGrpSpPr/>
            <p:nvPr/>
          </p:nvGrpSpPr>
          <p:grpSpPr>
            <a:xfrm>
              <a:off x="765983" y="1413385"/>
              <a:ext cx="640080" cy="640080"/>
              <a:chOff x="719951" y="1597606"/>
              <a:chExt cx="520504" cy="520504"/>
            </a:xfrm>
          </p:grpSpPr>
          <p:sp>
            <p:nvSpPr>
              <p:cNvPr id="79" name="Oval 78">
                <a:extLst>
                  <a:ext uri="{FF2B5EF4-FFF2-40B4-BE49-F238E27FC236}">
                    <a16:creationId xmlns:a16="http://schemas.microsoft.com/office/drawing/2014/main" id="{9F41B788-43D9-8E44-A1D1-4A71B1360123}"/>
                  </a:ext>
                </a:extLst>
              </p:cNvPr>
              <p:cNvSpPr/>
              <p:nvPr/>
            </p:nvSpPr>
            <p:spPr>
              <a:xfrm>
                <a:off x="719951" y="1597606"/>
                <a:ext cx="520504" cy="5205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82" name="Freeform 991">
                <a:extLst>
                  <a:ext uri="{FF2B5EF4-FFF2-40B4-BE49-F238E27FC236}">
                    <a16:creationId xmlns:a16="http://schemas.microsoft.com/office/drawing/2014/main" id="{3F1B53AF-574A-904F-8F7D-21B873380616}"/>
                  </a:ext>
                </a:extLst>
              </p:cNvPr>
              <p:cNvSpPr>
                <a:spLocks noChangeAspect="1" noChangeArrowheads="1"/>
              </p:cNvSpPr>
              <p:nvPr/>
            </p:nvSpPr>
            <p:spPr bwMode="auto">
              <a:xfrm>
                <a:off x="845116" y="1722770"/>
                <a:ext cx="270175" cy="270175"/>
              </a:xfrm>
              <a:custGeom>
                <a:avLst/>
                <a:gdLst>
                  <a:gd name="T0" fmla="*/ 532423 w 285390"/>
                  <a:gd name="T1" fmla="*/ 729203 h 285390"/>
                  <a:gd name="T2" fmla="*/ 501981 w 285390"/>
                  <a:gd name="T3" fmla="*/ 680424 h 285390"/>
                  <a:gd name="T4" fmla="*/ 447878 w 285390"/>
                  <a:gd name="T5" fmla="*/ 680424 h 285390"/>
                  <a:gd name="T6" fmla="*/ 417440 w 285390"/>
                  <a:gd name="T7" fmla="*/ 729203 h 285390"/>
                  <a:gd name="T8" fmla="*/ 474375 w 285390"/>
                  <a:gd name="T9" fmla="*/ 620606 h 285390"/>
                  <a:gd name="T10" fmla="*/ 603100 w 285390"/>
                  <a:gd name="T11" fmla="*/ 702181 h 285390"/>
                  <a:gd name="T12" fmla="*/ 632895 w 285390"/>
                  <a:gd name="T13" fmla="*/ 702181 h 285390"/>
                  <a:gd name="T14" fmla="*/ 474375 w 285390"/>
                  <a:gd name="T15" fmla="*/ 591816 h 285390"/>
                  <a:gd name="T16" fmla="*/ 612317 w 285390"/>
                  <a:gd name="T17" fmla="*/ 490152 h 285390"/>
                  <a:gd name="T18" fmla="*/ 342246 w 285390"/>
                  <a:gd name="T19" fmla="*/ 459714 h 285390"/>
                  <a:gd name="T20" fmla="*/ 327610 w 285390"/>
                  <a:gd name="T21" fmla="*/ 474933 h 285390"/>
                  <a:gd name="T22" fmla="*/ 556895 w 285390"/>
                  <a:gd name="T23" fmla="*/ 472319 h 285390"/>
                  <a:gd name="T24" fmla="*/ 610309 w 285390"/>
                  <a:gd name="T25" fmla="*/ 409465 h 285390"/>
                  <a:gd name="T26" fmla="*/ 340223 w 285390"/>
                  <a:gd name="T27" fmla="*/ 535179 h 285390"/>
                  <a:gd name="T28" fmla="*/ 610309 w 285390"/>
                  <a:gd name="T29" fmla="*/ 380453 h 285390"/>
                  <a:gd name="T30" fmla="*/ 528409 w 285390"/>
                  <a:gd name="T31" fmla="*/ 472319 h 285390"/>
                  <a:gd name="T32" fmla="*/ 421532 w 285390"/>
                  <a:gd name="T33" fmla="*/ 472319 h 285390"/>
                  <a:gd name="T34" fmla="*/ 340223 w 285390"/>
                  <a:gd name="T35" fmla="*/ 380453 h 285390"/>
                  <a:gd name="T36" fmla="*/ 105414 w 285390"/>
                  <a:gd name="T37" fmla="*/ 921181 h 285390"/>
                  <a:gd name="T38" fmla="*/ 265931 w 285390"/>
                  <a:gd name="T39" fmla="*/ 844509 h 285390"/>
                  <a:gd name="T40" fmla="*/ 727126 w 285390"/>
                  <a:gd name="T41" fmla="*/ 921181 h 285390"/>
                  <a:gd name="T42" fmla="*/ 579785 w 285390"/>
                  <a:gd name="T43" fmla="*/ 316171 h 285390"/>
                  <a:gd name="T44" fmla="*/ 721136 w 285390"/>
                  <a:gd name="T45" fmla="*/ 328156 h 285390"/>
                  <a:gd name="T46" fmla="*/ 143750 w 285390"/>
                  <a:gd name="T47" fmla="*/ 298200 h 285390"/>
                  <a:gd name="T48" fmla="*/ 143750 w 285390"/>
                  <a:gd name="T49" fmla="*/ 298200 h 285390"/>
                  <a:gd name="T50" fmla="*/ 693590 w 285390"/>
                  <a:gd name="T51" fmla="*/ 313777 h 285390"/>
                  <a:gd name="T52" fmla="*/ 800199 w 285390"/>
                  <a:gd name="T53" fmla="*/ 397638 h 285390"/>
                  <a:gd name="T54" fmla="*/ 921185 w 285390"/>
                  <a:gd name="T55" fmla="*/ 181988 h 285390"/>
                  <a:gd name="T56" fmla="*/ 28750 w 285390"/>
                  <a:gd name="T57" fmla="*/ 282628 h 285390"/>
                  <a:gd name="T58" fmla="*/ 115004 w 285390"/>
                  <a:gd name="T59" fmla="*/ 282628 h 285390"/>
                  <a:gd name="T60" fmla="*/ 295882 w 285390"/>
                  <a:gd name="T61" fmla="*/ 299400 h 285390"/>
                  <a:gd name="T62" fmla="*/ 406269 w 285390"/>
                  <a:gd name="T63" fmla="*/ 162305 h 285390"/>
                  <a:gd name="T64" fmla="*/ 440087 w 285390"/>
                  <a:gd name="T65" fmla="*/ 196120 h 285390"/>
                  <a:gd name="T66" fmla="*/ 129370 w 285390"/>
                  <a:gd name="T67" fmla="*/ 153234 h 285390"/>
                  <a:gd name="T68" fmla="*/ 579785 w 285390"/>
                  <a:gd name="T69" fmla="*/ 287419 h 285390"/>
                  <a:gd name="T70" fmla="*/ 935562 w 285390"/>
                  <a:gd name="T71" fmla="*/ 153234 h 285390"/>
                  <a:gd name="T72" fmla="*/ 840927 w 285390"/>
                  <a:gd name="T73" fmla="*/ 464731 h 285390"/>
                  <a:gd name="T74" fmla="*/ 858895 w 285390"/>
                  <a:gd name="T75" fmla="*/ 949932 h 285390"/>
                  <a:gd name="T76" fmla="*/ 674418 w 285390"/>
                  <a:gd name="T77" fmla="*/ 873261 h 285390"/>
                  <a:gd name="T78" fmla="*/ 231197 w 285390"/>
                  <a:gd name="T79" fmla="*/ 949932 h 285390"/>
                  <a:gd name="T80" fmla="*/ 76660 w 285390"/>
                  <a:gd name="T81" fmla="*/ 609694 h 285390"/>
                  <a:gd name="T82" fmla="*/ 0 w 285390"/>
                  <a:gd name="T83" fmla="*/ 168810 h 285390"/>
                  <a:gd name="T84" fmla="*/ 469073 w 285390"/>
                  <a:gd name="T85" fmla="*/ 196120 h 285390"/>
                  <a:gd name="T86" fmla="*/ 406269 w 285390"/>
                  <a:gd name="T87" fmla="*/ 132098 h 285390"/>
                  <a:gd name="T88" fmla="*/ 544863 w 285390"/>
                  <a:gd name="T89" fmla="*/ 192020 h 285390"/>
                  <a:gd name="T90" fmla="*/ 544863 w 285390"/>
                  <a:gd name="T91" fmla="*/ 95110 h 285390"/>
                  <a:gd name="T92" fmla="*/ 480847 w 285390"/>
                  <a:gd name="T93" fmla="*/ 157331 h 285390"/>
                  <a:gd name="T94" fmla="*/ 409442 w 285390"/>
                  <a:gd name="T95" fmla="*/ 62809 h 285390"/>
                  <a:gd name="T96" fmla="*/ 443260 w 285390"/>
                  <a:gd name="T97" fmla="*/ 28989 h 285390"/>
                  <a:gd name="T98" fmla="*/ 443260 w 285390"/>
                  <a:gd name="T99" fmla="*/ 125613 h 2853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5390" h="285390">
                    <a:moveTo>
                      <a:pt x="155765" y="200025"/>
                    </a:moveTo>
                    <a:cubicBezTo>
                      <a:pt x="158051" y="200025"/>
                      <a:pt x="159956" y="201857"/>
                      <a:pt x="159956" y="204421"/>
                    </a:cubicBezTo>
                    <a:lnTo>
                      <a:pt x="159956" y="219076"/>
                    </a:lnTo>
                    <a:cubicBezTo>
                      <a:pt x="159956" y="221640"/>
                      <a:pt x="158051" y="223472"/>
                      <a:pt x="155765" y="223472"/>
                    </a:cubicBezTo>
                    <a:cubicBezTo>
                      <a:pt x="153098" y="223472"/>
                      <a:pt x="150812" y="221640"/>
                      <a:pt x="150812" y="219076"/>
                    </a:cubicBezTo>
                    <a:lnTo>
                      <a:pt x="150812" y="204421"/>
                    </a:lnTo>
                    <a:cubicBezTo>
                      <a:pt x="150812" y="201857"/>
                      <a:pt x="153098" y="200025"/>
                      <a:pt x="155765" y="200025"/>
                    </a:cubicBezTo>
                    <a:close/>
                    <a:moveTo>
                      <a:pt x="129984" y="200025"/>
                    </a:moveTo>
                    <a:cubicBezTo>
                      <a:pt x="132651" y="200025"/>
                      <a:pt x="134556" y="201857"/>
                      <a:pt x="134556" y="204421"/>
                    </a:cubicBezTo>
                    <a:lnTo>
                      <a:pt x="134556" y="219076"/>
                    </a:lnTo>
                    <a:cubicBezTo>
                      <a:pt x="134556" y="221640"/>
                      <a:pt x="132651" y="223472"/>
                      <a:pt x="129984" y="223472"/>
                    </a:cubicBezTo>
                    <a:cubicBezTo>
                      <a:pt x="127317" y="223472"/>
                      <a:pt x="125412" y="221640"/>
                      <a:pt x="125412" y="219076"/>
                    </a:cubicBezTo>
                    <a:lnTo>
                      <a:pt x="125412" y="204421"/>
                    </a:lnTo>
                    <a:cubicBezTo>
                      <a:pt x="125412" y="201857"/>
                      <a:pt x="127317" y="200025"/>
                      <a:pt x="129984" y="200025"/>
                    </a:cubicBezTo>
                    <a:close/>
                    <a:moveTo>
                      <a:pt x="142517" y="186450"/>
                    </a:moveTo>
                    <a:cubicBezTo>
                      <a:pt x="121748" y="186450"/>
                      <a:pt x="103844" y="197623"/>
                      <a:pt x="103844" y="210958"/>
                    </a:cubicBezTo>
                    <a:cubicBezTo>
                      <a:pt x="103844" y="224293"/>
                      <a:pt x="121748" y="235465"/>
                      <a:pt x="142517" y="235465"/>
                    </a:cubicBezTo>
                    <a:cubicBezTo>
                      <a:pt x="163644" y="235465"/>
                      <a:pt x="181190" y="224293"/>
                      <a:pt x="181190" y="210958"/>
                    </a:cubicBezTo>
                    <a:cubicBezTo>
                      <a:pt x="181190" y="197623"/>
                      <a:pt x="163644" y="186450"/>
                      <a:pt x="142517" y="186450"/>
                    </a:cubicBezTo>
                    <a:close/>
                    <a:moveTo>
                      <a:pt x="142517" y="177800"/>
                    </a:moveTo>
                    <a:cubicBezTo>
                      <a:pt x="168657" y="177800"/>
                      <a:pt x="190142" y="192577"/>
                      <a:pt x="190142" y="210958"/>
                    </a:cubicBezTo>
                    <a:cubicBezTo>
                      <a:pt x="190142" y="229338"/>
                      <a:pt x="168657" y="244115"/>
                      <a:pt x="142517" y="244115"/>
                    </a:cubicBezTo>
                    <a:cubicBezTo>
                      <a:pt x="116377" y="244115"/>
                      <a:pt x="95250" y="229338"/>
                      <a:pt x="95250" y="210958"/>
                    </a:cubicBezTo>
                    <a:cubicBezTo>
                      <a:pt x="95250" y="192577"/>
                      <a:pt x="116377" y="177800"/>
                      <a:pt x="142517" y="177800"/>
                    </a:cubicBezTo>
                    <a:close/>
                    <a:moveTo>
                      <a:pt x="183959" y="138113"/>
                    </a:moveTo>
                    <a:cubicBezTo>
                      <a:pt x="186245" y="138113"/>
                      <a:pt x="188531" y="140018"/>
                      <a:pt x="188531" y="142685"/>
                    </a:cubicBezTo>
                    <a:cubicBezTo>
                      <a:pt x="188531" y="144971"/>
                      <a:pt x="186245" y="147257"/>
                      <a:pt x="183959" y="147257"/>
                    </a:cubicBezTo>
                    <a:cubicBezTo>
                      <a:pt x="181292" y="147257"/>
                      <a:pt x="179387" y="144971"/>
                      <a:pt x="179387" y="142685"/>
                    </a:cubicBezTo>
                    <a:cubicBezTo>
                      <a:pt x="179387" y="140018"/>
                      <a:pt x="181292" y="138113"/>
                      <a:pt x="183959" y="138113"/>
                    </a:cubicBezTo>
                    <a:close/>
                    <a:moveTo>
                      <a:pt x="102821" y="138113"/>
                    </a:moveTo>
                    <a:cubicBezTo>
                      <a:pt x="105019" y="138113"/>
                      <a:pt x="107583" y="140018"/>
                      <a:pt x="107583" y="142685"/>
                    </a:cubicBezTo>
                    <a:cubicBezTo>
                      <a:pt x="107583" y="144971"/>
                      <a:pt x="105019" y="147257"/>
                      <a:pt x="102821" y="147257"/>
                    </a:cubicBezTo>
                    <a:cubicBezTo>
                      <a:pt x="100623" y="147257"/>
                      <a:pt x="98425" y="144971"/>
                      <a:pt x="98425" y="142685"/>
                    </a:cubicBezTo>
                    <a:cubicBezTo>
                      <a:pt x="98425" y="140018"/>
                      <a:pt x="100623" y="138113"/>
                      <a:pt x="102821" y="138113"/>
                    </a:cubicBezTo>
                    <a:close/>
                    <a:moveTo>
                      <a:pt x="183356" y="123016"/>
                    </a:moveTo>
                    <a:cubicBezTo>
                      <a:pt x="174441" y="123016"/>
                      <a:pt x="167309" y="131369"/>
                      <a:pt x="167309" y="141900"/>
                    </a:cubicBezTo>
                    <a:cubicBezTo>
                      <a:pt x="167309" y="152069"/>
                      <a:pt x="174441" y="160784"/>
                      <a:pt x="183356" y="160784"/>
                    </a:cubicBezTo>
                    <a:cubicBezTo>
                      <a:pt x="191915" y="160784"/>
                      <a:pt x="198690" y="152069"/>
                      <a:pt x="198690" y="141900"/>
                    </a:cubicBezTo>
                    <a:cubicBezTo>
                      <a:pt x="198690" y="131369"/>
                      <a:pt x="191915" y="123016"/>
                      <a:pt x="183356" y="123016"/>
                    </a:cubicBezTo>
                    <a:close/>
                    <a:moveTo>
                      <a:pt x="102214" y="123016"/>
                    </a:moveTo>
                    <a:cubicBezTo>
                      <a:pt x="93592" y="123016"/>
                      <a:pt x="86408" y="131369"/>
                      <a:pt x="86408" y="141900"/>
                    </a:cubicBezTo>
                    <a:cubicBezTo>
                      <a:pt x="86408" y="152069"/>
                      <a:pt x="93592" y="160784"/>
                      <a:pt x="102214" y="160784"/>
                    </a:cubicBezTo>
                    <a:cubicBezTo>
                      <a:pt x="111194" y="160784"/>
                      <a:pt x="118020" y="152069"/>
                      <a:pt x="118020" y="141900"/>
                    </a:cubicBezTo>
                    <a:cubicBezTo>
                      <a:pt x="118020" y="131369"/>
                      <a:pt x="111194" y="123016"/>
                      <a:pt x="102214" y="123016"/>
                    </a:cubicBezTo>
                    <a:close/>
                    <a:moveTo>
                      <a:pt x="183356" y="114300"/>
                    </a:moveTo>
                    <a:cubicBezTo>
                      <a:pt x="196551" y="114300"/>
                      <a:pt x="207606" y="126647"/>
                      <a:pt x="207606" y="141900"/>
                    </a:cubicBezTo>
                    <a:cubicBezTo>
                      <a:pt x="207606" y="157153"/>
                      <a:pt x="196551" y="169500"/>
                      <a:pt x="183356" y="169500"/>
                    </a:cubicBezTo>
                    <a:cubicBezTo>
                      <a:pt x="169805" y="169500"/>
                      <a:pt x="158750" y="157153"/>
                      <a:pt x="158750" y="141900"/>
                    </a:cubicBezTo>
                    <a:cubicBezTo>
                      <a:pt x="158750" y="126647"/>
                      <a:pt x="169805" y="114300"/>
                      <a:pt x="183356" y="114300"/>
                    </a:cubicBezTo>
                    <a:close/>
                    <a:moveTo>
                      <a:pt x="102214" y="114300"/>
                    </a:moveTo>
                    <a:cubicBezTo>
                      <a:pt x="115864" y="114300"/>
                      <a:pt x="126641" y="126647"/>
                      <a:pt x="126641" y="141900"/>
                    </a:cubicBezTo>
                    <a:cubicBezTo>
                      <a:pt x="126641" y="157153"/>
                      <a:pt x="115864" y="169500"/>
                      <a:pt x="102214" y="169500"/>
                    </a:cubicBezTo>
                    <a:cubicBezTo>
                      <a:pt x="88923" y="169500"/>
                      <a:pt x="77787" y="157153"/>
                      <a:pt x="77787" y="141900"/>
                    </a:cubicBezTo>
                    <a:cubicBezTo>
                      <a:pt x="77787" y="126647"/>
                      <a:pt x="88923" y="114300"/>
                      <a:pt x="102214" y="114300"/>
                    </a:cubicBezTo>
                    <a:close/>
                    <a:moveTo>
                      <a:pt x="111205" y="94988"/>
                    </a:moveTo>
                    <a:cubicBezTo>
                      <a:pt x="67299" y="94988"/>
                      <a:pt x="31670" y="134581"/>
                      <a:pt x="31670" y="183171"/>
                    </a:cubicBezTo>
                    <a:lnTo>
                      <a:pt x="31670" y="276752"/>
                    </a:lnTo>
                    <a:lnTo>
                      <a:pt x="66939" y="276752"/>
                    </a:lnTo>
                    <a:lnTo>
                      <a:pt x="75936" y="256236"/>
                    </a:lnTo>
                    <a:cubicBezTo>
                      <a:pt x="76296" y="254796"/>
                      <a:pt x="78095" y="253717"/>
                      <a:pt x="79895" y="253717"/>
                    </a:cubicBezTo>
                    <a:lnTo>
                      <a:pt x="205496" y="253717"/>
                    </a:lnTo>
                    <a:cubicBezTo>
                      <a:pt x="207295" y="253717"/>
                      <a:pt x="208734" y="254796"/>
                      <a:pt x="209454" y="256236"/>
                    </a:cubicBezTo>
                    <a:lnTo>
                      <a:pt x="218451" y="276752"/>
                    </a:lnTo>
                    <a:lnTo>
                      <a:pt x="253720" y="276752"/>
                    </a:lnTo>
                    <a:lnTo>
                      <a:pt x="253720" y="183171"/>
                    </a:lnTo>
                    <a:cubicBezTo>
                      <a:pt x="253720" y="134581"/>
                      <a:pt x="217732" y="94988"/>
                      <a:pt x="174185" y="94988"/>
                    </a:cubicBezTo>
                    <a:lnTo>
                      <a:pt x="111205" y="94988"/>
                    </a:lnTo>
                    <a:close/>
                    <a:moveTo>
                      <a:pt x="241844" y="89589"/>
                    </a:moveTo>
                    <a:cubicBezTo>
                      <a:pt x="232487" y="90309"/>
                      <a:pt x="223850" y="93549"/>
                      <a:pt x="216652" y="98588"/>
                    </a:cubicBezTo>
                    <a:cubicBezTo>
                      <a:pt x="223130" y="102547"/>
                      <a:pt x="228888" y="107226"/>
                      <a:pt x="234286" y="112625"/>
                    </a:cubicBezTo>
                    <a:cubicBezTo>
                      <a:pt x="238245" y="105786"/>
                      <a:pt x="241484" y="98228"/>
                      <a:pt x="241844" y="89589"/>
                    </a:cubicBezTo>
                    <a:close/>
                    <a:moveTo>
                      <a:pt x="43186" y="89589"/>
                    </a:moveTo>
                    <a:cubicBezTo>
                      <a:pt x="44266" y="98228"/>
                      <a:pt x="46785" y="105786"/>
                      <a:pt x="51104" y="112625"/>
                    </a:cubicBezTo>
                    <a:cubicBezTo>
                      <a:pt x="56502" y="107226"/>
                      <a:pt x="62260" y="102547"/>
                      <a:pt x="68378" y="98588"/>
                    </a:cubicBezTo>
                    <a:cubicBezTo>
                      <a:pt x="61180" y="93549"/>
                      <a:pt x="52543" y="90309"/>
                      <a:pt x="43186" y="89589"/>
                    </a:cubicBezTo>
                    <a:close/>
                    <a:moveTo>
                      <a:pt x="246523" y="54676"/>
                    </a:moveTo>
                    <a:cubicBezTo>
                      <a:pt x="223490" y="54676"/>
                      <a:pt x="204056" y="69433"/>
                      <a:pt x="196498" y="89949"/>
                    </a:cubicBezTo>
                    <a:cubicBezTo>
                      <a:pt x="200457" y="91029"/>
                      <a:pt x="204416" y="92469"/>
                      <a:pt x="208375" y="94268"/>
                    </a:cubicBezTo>
                    <a:cubicBezTo>
                      <a:pt x="218811" y="85990"/>
                      <a:pt x="232127" y="80591"/>
                      <a:pt x="246523" y="80591"/>
                    </a:cubicBezTo>
                    <a:cubicBezTo>
                      <a:pt x="249042" y="80591"/>
                      <a:pt x="250841" y="82751"/>
                      <a:pt x="250841" y="84910"/>
                    </a:cubicBezTo>
                    <a:cubicBezTo>
                      <a:pt x="250841" y="97868"/>
                      <a:pt x="246882" y="109385"/>
                      <a:pt x="240405" y="119463"/>
                    </a:cubicBezTo>
                    <a:cubicBezTo>
                      <a:pt x="243284" y="123423"/>
                      <a:pt x="246163" y="127382"/>
                      <a:pt x="248682" y="131701"/>
                    </a:cubicBezTo>
                    <a:cubicBezTo>
                      <a:pt x="265237" y="122703"/>
                      <a:pt x="276753" y="105426"/>
                      <a:pt x="276753" y="84910"/>
                    </a:cubicBezTo>
                    <a:lnTo>
                      <a:pt x="276753" y="54676"/>
                    </a:lnTo>
                    <a:lnTo>
                      <a:pt x="246523" y="54676"/>
                    </a:lnTo>
                    <a:close/>
                    <a:moveTo>
                      <a:pt x="8637" y="54676"/>
                    </a:moveTo>
                    <a:lnTo>
                      <a:pt x="8637" y="84910"/>
                    </a:lnTo>
                    <a:cubicBezTo>
                      <a:pt x="8637" y="105426"/>
                      <a:pt x="20153" y="122703"/>
                      <a:pt x="36348" y="131701"/>
                    </a:cubicBezTo>
                    <a:cubicBezTo>
                      <a:pt x="38868" y="127382"/>
                      <a:pt x="42106" y="123423"/>
                      <a:pt x="45345" y="119463"/>
                    </a:cubicBezTo>
                    <a:cubicBezTo>
                      <a:pt x="38508" y="109385"/>
                      <a:pt x="34549" y="97868"/>
                      <a:pt x="34549" y="84910"/>
                    </a:cubicBezTo>
                    <a:cubicBezTo>
                      <a:pt x="34549" y="82751"/>
                      <a:pt x="36348" y="80591"/>
                      <a:pt x="38868" y="80591"/>
                    </a:cubicBezTo>
                    <a:cubicBezTo>
                      <a:pt x="53263" y="80591"/>
                      <a:pt x="66579" y="85990"/>
                      <a:pt x="77015" y="94268"/>
                    </a:cubicBezTo>
                    <a:cubicBezTo>
                      <a:pt x="80974" y="92469"/>
                      <a:pt x="84933" y="91029"/>
                      <a:pt x="88892" y="89949"/>
                    </a:cubicBezTo>
                    <a:cubicBezTo>
                      <a:pt x="81334" y="69433"/>
                      <a:pt x="61900" y="54676"/>
                      <a:pt x="38868" y="54676"/>
                    </a:cubicBezTo>
                    <a:lnTo>
                      <a:pt x="8637" y="54676"/>
                    </a:lnTo>
                    <a:close/>
                    <a:moveTo>
                      <a:pt x="122056" y="48760"/>
                    </a:moveTo>
                    <a:cubicBezTo>
                      <a:pt x="116613" y="48760"/>
                      <a:pt x="111895" y="53114"/>
                      <a:pt x="111895" y="58920"/>
                    </a:cubicBezTo>
                    <a:cubicBezTo>
                      <a:pt x="111895" y="64362"/>
                      <a:pt x="116613" y="68717"/>
                      <a:pt x="122056" y="68717"/>
                    </a:cubicBezTo>
                    <a:cubicBezTo>
                      <a:pt x="127862" y="68717"/>
                      <a:pt x="132216" y="64362"/>
                      <a:pt x="132216" y="58920"/>
                    </a:cubicBezTo>
                    <a:cubicBezTo>
                      <a:pt x="132216" y="53114"/>
                      <a:pt x="127862" y="48760"/>
                      <a:pt x="122056" y="48760"/>
                    </a:cubicBezTo>
                    <a:close/>
                    <a:moveTo>
                      <a:pt x="4318" y="46038"/>
                    </a:moveTo>
                    <a:lnTo>
                      <a:pt x="38868" y="46038"/>
                    </a:lnTo>
                    <a:cubicBezTo>
                      <a:pt x="65859" y="46038"/>
                      <a:pt x="88892" y="63675"/>
                      <a:pt x="97529" y="87790"/>
                    </a:cubicBezTo>
                    <a:cubicBezTo>
                      <a:pt x="101848" y="87070"/>
                      <a:pt x="106526" y="86350"/>
                      <a:pt x="111205" y="86350"/>
                    </a:cubicBezTo>
                    <a:lnTo>
                      <a:pt x="174185" y="86350"/>
                    </a:lnTo>
                    <a:cubicBezTo>
                      <a:pt x="178864" y="86350"/>
                      <a:pt x="183542" y="87070"/>
                      <a:pt x="188221" y="87790"/>
                    </a:cubicBezTo>
                    <a:cubicBezTo>
                      <a:pt x="196138" y="63675"/>
                      <a:pt x="219531" y="46038"/>
                      <a:pt x="246523" y="46038"/>
                    </a:cubicBezTo>
                    <a:lnTo>
                      <a:pt x="281072" y="46038"/>
                    </a:lnTo>
                    <a:cubicBezTo>
                      <a:pt x="283231" y="46038"/>
                      <a:pt x="285390" y="47838"/>
                      <a:pt x="285390" y="50717"/>
                    </a:cubicBezTo>
                    <a:lnTo>
                      <a:pt x="285390" y="84910"/>
                    </a:lnTo>
                    <a:cubicBezTo>
                      <a:pt x="285390" y="108666"/>
                      <a:pt x="272075" y="129181"/>
                      <a:pt x="252641" y="139620"/>
                    </a:cubicBezTo>
                    <a:cubicBezTo>
                      <a:pt x="258759" y="152577"/>
                      <a:pt x="262358" y="167334"/>
                      <a:pt x="262358" y="183171"/>
                    </a:cubicBezTo>
                    <a:lnTo>
                      <a:pt x="262358" y="281071"/>
                    </a:lnTo>
                    <a:cubicBezTo>
                      <a:pt x="262358" y="283591"/>
                      <a:pt x="260198" y="285390"/>
                      <a:pt x="258039" y="285390"/>
                    </a:cubicBezTo>
                    <a:lnTo>
                      <a:pt x="215932" y="285390"/>
                    </a:lnTo>
                    <a:cubicBezTo>
                      <a:pt x="214133" y="285390"/>
                      <a:pt x="212693" y="284670"/>
                      <a:pt x="211614" y="282871"/>
                    </a:cubicBezTo>
                    <a:lnTo>
                      <a:pt x="202616" y="262355"/>
                    </a:lnTo>
                    <a:lnTo>
                      <a:pt x="82414" y="262355"/>
                    </a:lnTo>
                    <a:lnTo>
                      <a:pt x="73417" y="282871"/>
                    </a:lnTo>
                    <a:cubicBezTo>
                      <a:pt x="72697" y="284670"/>
                      <a:pt x="71257" y="285390"/>
                      <a:pt x="69458" y="285390"/>
                    </a:cubicBezTo>
                    <a:lnTo>
                      <a:pt x="27351" y="285390"/>
                    </a:lnTo>
                    <a:cubicBezTo>
                      <a:pt x="24832" y="285390"/>
                      <a:pt x="23032" y="283591"/>
                      <a:pt x="23032" y="281071"/>
                    </a:cubicBezTo>
                    <a:lnTo>
                      <a:pt x="23032" y="183171"/>
                    </a:lnTo>
                    <a:cubicBezTo>
                      <a:pt x="23032" y="167334"/>
                      <a:pt x="26631" y="152577"/>
                      <a:pt x="32390" y="139620"/>
                    </a:cubicBezTo>
                    <a:cubicBezTo>
                      <a:pt x="13316" y="129181"/>
                      <a:pt x="0" y="108666"/>
                      <a:pt x="0" y="84910"/>
                    </a:cubicBezTo>
                    <a:lnTo>
                      <a:pt x="0" y="50717"/>
                    </a:lnTo>
                    <a:cubicBezTo>
                      <a:pt x="0" y="47838"/>
                      <a:pt x="1799" y="46038"/>
                      <a:pt x="4318" y="46038"/>
                    </a:cubicBezTo>
                    <a:close/>
                    <a:moveTo>
                      <a:pt x="122056" y="39688"/>
                    </a:moveTo>
                    <a:cubicBezTo>
                      <a:pt x="132579" y="39688"/>
                      <a:pt x="140924" y="48397"/>
                      <a:pt x="140924" y="58920"/>
                    </a:cubicBezTo>
                    <a:cubicBezTo>
                      <a:pt x="140924" y="69080"/>
                      <a:pt x="132579" y="77425"/>
                      <a:pt x="122056" y="77425"/>
                    </a:cubicBezTo>
                    <a:cubicBezTo>
                      <a:pt x="111895" y="77425"/>
                      <a:pt x="103187" y="69080"/>
                      <a:pt x="103187" y="58920"/>
                    </a:cubicBezTo>
                    <a:cubicBezTo>
                      <a:pt x="103187" y="48397"/>
                      <a:pt x="111895" y="39688"/>
                      <a:pt x="122056" y="39688"/>
                    </a:cubicBezTo>
                    <a:close/>
                    <a:moveTo>
                      <a:pt x="163694" y="37202"/>
                    </a:moveTo>
                    <a:cubicBezTo>
                      <a:pt x="157888" y="37202"/>
                      <a:pt x="153171" y="41874"/>
                      <a:pt x="153171" y="47266"/>
                    </a:cubicBezTo>
                    <a:cubicBezTo>
                      <a:pt x="153171" y="53017"/>
                      <a:pt x="157888" y="57689"/>
                      <a:pt x="163694" y="57689"/>
                    </a:cubicBezTo>
                    <a:cubicBezTo>
                      <a:pt x="169137" y="57689"/>
                      <a:pt x="173491" y="53017"/>
                      <a:pt x="173491" y="47266"/>
                    </a:cubicBezTo>
                    <a:cubicBezTo>
                      <a:pt x="173491" y="41874"/>
                      <a:pt x="169137" y="37202"/>
                      <a:pt x="163694" y="37202"/>
                    </a:cubicBezTo>
                    <a:close/>
                    <a:moveTo>
                      <a:pt x="163694" y="28575"/>
                    </a:moveTo>
                    <a:cubicBezTo>
                      <a:pt x="173854" y="28575"/>
                      <a:pt x="182199" y="37202"/>
                      <a:pt x="182199" y="47266"/>
                    </a:cubicBezTo>
                    <a:cubicBezTo>
                      <a:pt x="182199" y="57689"/>
                      <a:pt x="173854" y="66316"/>
                      <a:pt x="163694" y="66316"/>
                    </a:cubicBezTo>
                    <a:cubicBezTo>
                      <a:pt x="153171" y="66316"/>
                      <a:pt x="144462" y="57689"/>
                      <a:pt x="144462" y="47266"/>
                    </a:cubicBezTo>
                    <a:cubicBezTo>
                      <a:pt x="144462" y="37202"/>
                      <a:pt x="153171" y="28575"/>
                      <a:pt x="163694" y="28575"/>
                    </a:cubicBezTo>
                    <a:close/>
                    <a:moveTo>
                      <a:pt x="133169" y="8709"/>
                    </a:moveTo>
                    <a:cubicBezTo>
                      <a:pt x="127726" y="8709"/>
                      <a:pt x="123009" y="13426"/>
                      <a:pt x="123009" y="18869"/>
                    </a:cubicBezTo>
                    <a:cubicBezTo>
                      <a:pt x="123009" y="24674"/>
                      <a:pt x="127726" y="29029"/>
                      <a:pt x="133169" y="29029"/>
                    </a:cubicBezTo>
                    <a:cubicBezTo>
                      <a:pt x="138975" y="29029"/>
                      <a:pt x="143329" y="24674"/>
                      <a:pt x="143329" y="18869"/>
                    </a:cubicBezTo>
                    <a:cubicBezTo>
                      <a:pt x="143329" y="13426"/>
                      <a:pt x="138975" y="8709"/>
                      <a:pt x="133169" y="8709"/>
                    </a:cubicBezTo>
                    <a:close/>
                    <a:moveTo>
                      <a:pt x="133169" y="0"/>
                    </a:moveTo>
                    <a:cubicBezTo>
                      <a:pt x="143692" y="0"/>
                      <a:pt x="152037" y="8709"/>
                      <a:pt x="152037" y="18869"/>
                    </a:cubicBezTo>
                    <a:cubicBezTo>
                      <a:pt x="152037" y="29392"/>
                      <a:pt x="143692" y="37737"/>
                      <a:pt x="133169" y="37737"/>
                    </a:cubicBezTo>
                    <a:cubicBezTo>
                      <a:pt x="122646" y="37737"/>
                      <a:pt x="114300" y="29392"/>
                      <a:pt x="114300" y="18869"/>
                    </a:cubicBezTo>
                    <a:cubicBezTo>
                      <a:pt x="114300" y="8709"/>
                      <a:pt x="122646" y="0"/>
                      <a:pt x="133169" y="0"/>
                    </a:cubicBezTo>
                    <a:close/>
                  </a:path>
                </a:pathLst>
              </a:custGeom>
              <a:solidFill>
                <a:schemeClr val="bg1"/>
              </a:solidFill>
              <a:ln>
                <a:noFill/>
              </a:ln>
              <a:effectLst/>
            </p:spPr>
            <p:txBody>
              <a:bodyPr anchor="ctr"/>
              <a:lstStyle/>
              <a:p>
                <a:endParaRPr lang="en-US" sz="675" dirty="0">
                  <a:latin typeface="Lato Light" panose="020F0502020204030203" pitchFamily="34" charset="0"/>
                </a:endParaRPr>
              </a:p>
            </p:txBody>
          </p:sp>
        </p:grpSp>
      </p:grpSp>
      <p:grpSp>
        <p:nvGrpSpPr>
          <p:cNvPr id="10" name="Group 9">
            <a:extLst>
              <a:ext uri="{FF2B5EF4-FFF2-40B4-BE49-F238E27FC236}">
                <a16:creationId xmlns:a16="http://schemas.microsoft.com/office/drawing/2014/main" id="{1463C64A-87FE-4787-BD3A-2B9820A676BE}"/>
              </a:ext>
            </a:extLst>
          </p:cNvPr>
          <p:cNvGrpSpPr/>
          <p:nvPr/>
        </p:nvGrpSpPr>
        <p:grpSpPr>
          <a:xfrm>
            <a:off x="765983" y="2383507"/>
            <a:ext cx="3402893" cy="1081962"/>
            <a:chOff x="765983" y="2440511"/>
            <a:chExt cx="3402893" cy="1081962"/>
          </a:xfrm>
        </p:grpSpPr>
        <p:sp>
          <p:nvSpPr>
            <p:cNvPr id="77" name="TextBox 76">
              <a:extLst>
                <a:ext uri="{FF2B5EF4-FFF2-40B4-BE49-F238E27FC236}">
                  <a16:creationId xmlns:a16="http://schemas.microsoft.com/office/drawing/2014/main" id="{DC741036-2FFF-194D-9E44-5378C25CBB91}"/>
                </a:ext>
              </a:extLst>
            </p:cNvPr>
            <p:cNvSpPr txBox="1"/>
            <p:nvPr/>
          </p:nvSpPr>
          <p:spPr>
            <a:xfrm>
              <a:off x="1552910" y="2440511"/>
              <a:ext cx="2044149" cy="369332"/>
            </a:xfrm>
            <a:prstGeom prst="rect">
              <a:avLst/>
            </a:prstGeom>
            <a:noFill/>
          </p:spPr>
          <p:txBody>
            <a:bodyPr wrap="none" rtlCol="0" anchor="ctr" anchorCtr="0">
              <a:spAutoFit/>
            </a:bodyPr>
            <a:lstStyle/>
            <a:p>
              <a:r>
                <a:rPr lang="en-US" b="1" dirty="0">
                  <a:solidFill>
                    <a:schemeClr val="tx2"/>
                  </a:solidFill>
                  <a:ea typeface="League Spartan" charset="0"/>
                  <a:cs typeface="Poppins" pitchFamily="2" charset="77"/>
                </a:rPr>
                <a:t>Medicare Facility</a:t>
              </a:r>
            </a:p>
          </p:txBody>
        </p:sp>
        <p:sp>
          <p:nvSpPr>
            <p:cNvPr id="78" name="Subtitle 2">
              <a:extLst>
                <a:ext uri="{FF2B5EF4-FFF2-40B4-BE49-F238E27FC236}">
                  <a16:creationId xmlns:a16="http://schemas.microsoft.com/office/drawing/2014/main" id="{9497EB5B-A86A-F045-A39A-6201A0A48927}"/>
                </a:ext>
              </a:extLst>
            </p:cNvPr>
            <p:cNvSpPr txBox="1">
              <a:spLocks/>
            </p:cNvSpPr>
            <p:nvPr/>
          </p:nvSpPr>
          <p:spPr>
            <a:xfrm>
              <a:off x="1552910" y="2807269"/>
              <a:ext cx="2615966" cy="715204"/>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just">
                <a:lnSpc>
                  <a:spcPts val="1313"/>
                </a:lnSpc>
                <a:spcAft>
                  <a:spcPts val="300"/>
                </a:spcAft>
                <a:buFont typeface="Arial" panose="020B0604020202020204" pitchFamily="34" charset="0"/>
                <a:buChar char="•"/>
              </a:pPr>
              <a:r>
                <a:rPr lang="en-US" sz="1600" dirty="0">
                  <a:solidFill>
                    <a:schemeClr val="tx1"/>
                  </a:solidFill>
                  <a:latin typeface="+mn-lt"/>
                  <a:ea typeface="Lato Light" panose="020F0502020204030203" pitchFamily="34" charset="0"/>
                  <a:cs typeface="Mukta ExtraLight" panose="020B0000000000000000" pitchFamily="34" charset="77"/>
                </a:rPr>
                <a:t>02 Place of service</a:t>
              </a:r>
            </a:p>
            <a:p>
              <a:pPr marL="171450" indent="-171450" algn="just">
                <a:lnSpc>
                  <a:spcPts val="1313"/>
                </a:lnSpc>
                <a:spcAft>
                  <a:spcPts val="300"/>
                </a:spcAft>
                <a:buFont typeface="Arial" panose="020B0604020202020204" pitchFamily="34" charset="0"/>
                <a:buChar char="•"/>
              </a:pPr>
              <a:r>
                <a:rPr lang="en-US" sz="1600" dirty="0">
                  <a:solidFill>
                    <a:schemeClr val="tx1"/>
                  </a:solidFill>
                  <a:latin typeface="+mn-lt"/>
                  <a:ea typeface="Lato Light" panose="020F0502020204030203" pitchFamily="34" charset="0"/>
                  <a:cs typeface="Mukta ExtraLight" panose="020B0000000000000000" pitchFamily="34" charset="77"/>
                </a:rPr>
                <a:t>95 Modifier</a:t>
              </a:r>
            </a:p>
            <a:p>
              <a:pPr marL="171450" indent="-171450" algn="just">
                <a:lnSpc>
                  <a:spcPts val="1313"/>
                </a:lnSpc>
                <a:spcAft>
                  <a:spcPts val="300"/>
                </a:spcAft>
                <a:buFont typeface="Arial" panose="020B0604020202020204" pitchFamily="34" charset="0"/>
                <a:buChar char="•"/>
              </a:pPr>
              <a:r>
                <a:rPr lang="en-US" sz="1600" dirty="0">
                  <a:solidFill>
                    <a:schemeClr val="tx1"/>
                  </a:solidFill>
                  <a:latin typeface="+mn-lt"/>
                  <a:ea typeface="Lato Light" panose="020F0502020204030203" pitchFamily="34" charset="0"/>
                  <a:cs typeface="Mukta ExtraLight" panose="020B0000000000000000" pitchFamily="34" charset="77"/>
                </a:rPr>
                <a:t>Lower reimbursement</a:t>
              </a:r>
            </a:p>
          </p:txBody>
        </p:sp>
        <p:grpSp>
          <p:nvGrpSpPr>
            <p:cNvPr id="6" name="Group 5">
              <a:extLst>
                <a:ext uri="{FF2B5EF4-FFF2-40B4-BE49-F238E27FC236}">
                  <a16:creationId xmlns:a16="http://schemas.microsoft.com/office/drawing/2014/main" id="{4114A4BC-76B3-41D5-ACC9-FA640243DAC2}"/>
                </a:ext>
              </a:extLst>
            </p:cNvPr>
            <p:cNvGrpSpPr/>
            <p:nvPr/>
          </p:nvGrpSpPr>
          <p:grpSpPr>
            <a:xfrm>
              <a:off x="765983" y="2664028"/>
              <a:ext cx="640080" cy="640080"/>
              <a:chOff x="719951" y="2649446"/>
              <a:chExt cx="520504" cy="520504"/>
            </a:xfrm>
          </p:grpSpPr>
          <p:sp>
            <p:nvSpPr>
              <p:cNvPr id="80" name="Oval 79">
                <a:extLst>
                  <a:ext uri="{FF2B5EF4-FFF2-40B4-BE49-F238E27FC236}">
                    <a16:creationId xmlns:a16="http://schemas.microsoft.com/office/drawing/2014/main" id="{45E3558D-053A-074C-B848-709F0FCF2337}"/>
                  </a:ext>
                </a:extLst>
              </p:cNvPr>
              <p:cNvSpPr/>
              <p:nvPr/>
            </p:nvSpPr>
            <p:spPr>
              <a:xfrm>
                <a:off x="719951" y="2649446"/>
                <a:ext cx="520504" cy="520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83" name="Freeform 1004">
                <a:extLst>
                  <a:ext uri="{FF2B5EF4-FFF2-40B4-BE49-F238E27FC236}">
                    <a16:creationId xmlns:a16="http://schemas.microsoft.com/office/drawing/2014/main" id="{06A41184-A2E3-C046-A5EB-E319FD22FAB9}"/>
                  </a:ext>
                </a:extLst>
              </p:cNvPr>
              <p:cNvSpPr>
                <a:spLocks noChangeAspect="1" noChangeArrowheads="1"/>
              </p:cNvSpPr>
              <p:nvPr/>
            </p:nvSpPr>
            <p:spPr bwMode="auto">
              <a:xfrm>
                <a:off x="845116" y="2775024"/>
                <a:ext cx="270175" cy="269349"/>
              </a:xfrm>
              <a:custGeom>
                <a:avLst/>
                <a:gdLst>
                  <a:gd name="T0" fmla="*/ 540477 w 285390"/>
                  <a:gd name="T1" fmla="*/ 863917 h 285391"/>
                  <a:gd name="T2" fmla="*/ 540477 w 285390"/>
                  <a:gd name="T3" fmla="*/ 894255 h 285391"/>
                  <a:gd name="T4" fmla="*/ 391021 w 285390"/>
                  <a:gd name="T5" fmla="*/ 879086 h 285391"/>
                  <a:gd name="T6" fmla="*/ 28750 w 285390"/>
                  <a:gd name="T7" fmla="*/ 831316 h 285391"/>
                  <a:gd name="T8" fmla="*/ 71867 w 285390"/>
                  <a:gd name="T9" fmla="*/ 918378 h 285391"/>
                  <a:gd name="T10" fmla="*/ 921185 w 285390"/>
                  <a:gd name="T11" fmla="*/ 875446 h 285391"/>
                  <a:gd name="T12" fmla="*/ 28750 w 285390"/>
                  <a:gd name="T13" fmla="*/ 831316 h 285391"/>
                  <a:gd name="T14" fmla="*/ 35943 w 285390"/>
                  <a:gd name="T15" fmla="*/ 803885 h 285391"/>
                  <a:gd name="T16" fmla="*/ 849311 w 285390"/>
                  <a:gd name="T17" fmla="*/ 660757 h 285391"/>
                  <a:gd name="T18" fmla="*/ 678282 w 285390"/>
                  <a:gd name="T19" fmla="*/ 431942 h 285391"/>
                  <a:gd name="T20" fmla="*/ 703503 w 285390"/>
                  <a:gd name="T21" fmla="*/ 517977 h 285391"/>
                  <a:gd name="T22" fmla="*/ 703503 w 285390"/>
                  <a:gd name="T23" fmla="*/ 431942 h 285391"/>
                  <a:gd name="T24" fmla="*/ 241146 w 285390"/>
                  <a:gd name="T25" fmla="*/ 431942 h 285391"/>
                  <a:gd name="T26" fmla="*/ 241146 w 285390"/>
                  <a:gd name="T27" fmla="*/ 517977 h 285391"/>
                  <a:gd name="T28" fmla="*/ 265162 w 285390"/>
                  <a:gd name="T29" fmla="*/ 431942 h 285391"/>
                  <a:gd name="T30" fmla="*/ 579345 w 285390"/>
                  <a:gd name="T31" fmla="*/ 374012 h 285391"/>
                  <a:gd name="T32" fmla="*/ 579345 w 285390"/>
                  <a:gd name="T33" fmla="*/ 404353 h 285391"/>
                  <a:gd name="T34" fmla="*/ 579345 w 285390"/>
                  <a:gd name="T35" fmla="*/ 374012 h 285391"/>
                  <a:gd name="T36" fmla="*/ 595830 w 285390"/>
                  <a:gd name="T37" fmla="*/ 320703 h 285391"/>
                  <a:gd name="T38" fmla="*/ 565395 w 285390"/>
                  <a:gd name="T39" fmla="*/ 320703 h 285391"/>
                  <a:gd name="T40" fmla="*/ 579345 w 285390"/>
                  <a:gd name="T41" fmla="*/ 242314 h 285391"/>
                  <a:gd name="T42" fmla="*/ 579345 w 285390"/>
                  <a:gd name="T43" fmla="*/ 272659 h 285391"/>
                  <a:gd name="T44" fmla="*/ 579345 w 285390"/>
                  <a:gd name="T45" fmla="*/ 242314 h 285391"/>
                  <a:gd name="T46" fmla="*/ 495742 w 285390"/>
                  <a:gd name="T47" fmla="*/ 517977 h 285391"/>
                  <a:gd name="T48" fmla="*/ 564193 w 285390"/>
                  <a:gd name="T49" fmla="*/ 455839 h 285391"/>
                  <a:gd name="T50" fmla="*/ 593018 w 285390"/>
                  <a:gd name="T51" fmla="*/ 455839 h 285391"/>
                  <a:gd name="T52" fmla="*/ 650664 w 285390"/>
                  <a:gd name="T53" fmla="*/ 517977 h 285391"/>
                  <a:gd name="T54" fmla="*/ 625443 w 285390"/>
                  <a:gd name="T55" fmla="*/ 202514 h 285391"/>
                  <a:gd name="T56" fmla="*/ 400865 w 285390"/>
                  <a:gd name="T57" fmla="*/ 202514 h 285391"/>
                  <a:gd name="T58" fmla="*/ 466919 w 285390"/>
                  <a:gd name="T59" fmla="*/ 517977 h 285391"/>
                  <a:gd name="T60" fmla="*/ 400865 w 285390"/>
                  <a:gd name="T61" fmla="*/ 202514 h 285391"/>
                  <a:gd name="T62" fmla="*/ 293985 w 285390"/>
                  <a:gd name="T63" fmla="*/ 226411 h 285391"/>
                  <a:gd name="T64" fmla="*/ 370843 w 285390"/>
                  <a:gd name="T65" fmla="*/ 517977 h 285391"/>
                  <a:gd name="T66" fmla="*/ 318005 w 285390"/>
                  <a:gd name="T67" fmla="*/ 202514 h 285391"/>
                  <a:gd name="T68" fmla="*/ 625443 w 285390"/>
                  <a:gd name="T69" fmla="*/ 173835 h 285391"/>
                  <a:gd name="T70" fmla="*/ 678282 w 285390"/>
                  <a:gd name="T71" fmla="*/ 403263 h 285391"/>
                  <a:gd name="T72" fmla="*/ 775554 w 285390"/>
                  <a:gd name="T73" fmla="*/ 476154 h 285391"/>
                  <a:gd name="T74" fmla="*/ 241146 w 285390"/>
                  <a:gd name="T75" fmla="*/ 546652 h 285391"/>
                  <a:gd name="T76" fmla="*/ 241146 w 285390"/>
                  <a:gd name="T77" fmla="*/ 403263 h 285391"/>
                  <a:gd name="T78" fmla="*/ 265162 w 285390"/>
                  <a:gd name="T79" fmla="*/ 226411 h 285391"/>
                  <a:gd name="T80" fmla="*/ 148540 w 285390"/>
                  <a:gd name="T81" fmla="*/ 29812 h 285391"/>
                  <a:gd name="T82" fmla="*/ 105414 w 285390"/>
                  <a:gd name="T83" fmla="*/ 632135 h 285391"/>
                  <a:gd name="T84" fmla="*/ 844518 w 285390"/>
                  <a:gd name="T85" fmla="*/ 72760 h 285391"/>
                  <a:gd name="T86" fmla="*/ 148540 w 285390"/>
                  <a:gd name="T87" fmla="*/ 29812 h 285391"/>
                  <a:gd name="T88" fmla="*/ 801394 w 285390"/>
                  <a:gd name="T89" fmla="*/ 0 h 285391"/>
                  <a:gd name="T90" fmla="*/ 873272 w 285390"/>
                  <a:gd name="T91" fmla="*/ 642866 h 285391"/>
                  <a:gd name="T92" fmla="*/ 949932 w 285390"/>
                  <a:gd name="T93" fmla="*/ 818196 h 285391"/>
                  <a:gd name="T94" fmla="*/ 878061 w 285390"/>
                  <a:gd name="T95" fmla="*/ 947005 h 285391"/>
                  <a:gd name="T96" fmla="*/ 0 w 285390"/>
                  <a:gd name="T97" fmla="*/ 875446 h 285391"/>
                  <a:gd name="T98" fmla="*/ 1190 w 285390"/>
                  <a:gd name="T99" fmla="*/ 812232 h 285391"/>
                  <a:gd name="T100" fmla="*/ 76660 w 285390"/>
                  <a:gd name="T101" fmla="*/ 72760 h 2853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5390" h="285391">
                    <a:moveTo>
                      <a:pt x="121785" y="260350"/>
                    </a:moveTo>
                    <a:lnTo>
                      <a:pt x="162376" y="260350"/>
                    </a:lnTo>
                    <a:cubicBezTo>
                      <a:pt x="164531" y="260350"/>
                      <a:pt x="166328" y="262255"/>
                      <a:pt x="166328" y="264922"/>
                    </a:cubicBezTo>
                    <a:cubicBezTo>
                      <a:pt x="166328" y="267208"/>
                      <a:pt x="164531" y="269494"/>
                      <a:pt x="162376" y="269494"/>
                    </a:cubicBezTo>
                    <a:lnTo>
                      <a:pt x="121785" y="269494"/>
                    </a:lnTo>
                    <a:cubicBezTo>
                      <a:pt x="119271" y="269494"/>
                      <a:pt x="117475" y="267208"/>
                      <a:pt x="117475" y="264922"/>
                    </a:cubicBezTo>
                    <a:cubicBezTo>
                      <a:pt x="117475" y="262255"/>
                      <a:pt x="119271" y="260350"/>
                      <a:pt x="121785" y="260350"/>
                    </a:cubicBezTo>
                    <a:close/>
                    <a:moveTo>
                      <a:pt x="8637" y="250526"/>
                    </a:moveTo>
                    <a:lnTo>
                      <a:pt x="8637" y="263825"/>
                    </a:lnTo>
                    <a:cubicBezTo>
                      <a:pt x="8637" y="270654"/>
                      <a:pt x="14395" y="276764"/>
                      <a:pt x="21593" y="276764"/>
                    </a:cubicBezTo>
                    <a:lnTo>
                      <a:pt x="263797" y="276764"/>
                    </a:lnTo>
                    <a:cubicBezTo>
                      <a:pt x="270995" y="276764"/>
                      <a:pt x="276753" y="270654"/>
                      <a:pt x="276753" y="263825"/>
                    </a:cubicBezTo>
                    <a:lnTo>
                      <a:pt x="276753" y="250526"/>
                    </a:lnTo>
                    <a:lnTo>
                      <a:pt x="8637" y="250526"/>
                    </a:lnTo>
                    <a:close/>
                    <a:moveTo>
                      <a:pt x="30230" y="199127"/>
                    </a:moveTo>
                    <a:lnTo>
                      <a:pt x="10796" y="242259"/>
                    </a:lnTo>
                    <a:lnTo>
                      <a:pt x="274234" y="242259"/>
                    </a:lnTo>
                    <a:lnTo>
                      <a:pt x="255160" y="199127"/>
                    </a:lnTo>
                    <a:lnTo>
                      <a:pt x="30230" y="199127"/>
                    </a:lnTo>
                    <a:close/>
                    <a:moveTo>
                      <a:pt x="203777" y="130170"/>
                    </a:moveTo>
                    <a:lnTo>
                      <a:pt x="203777" y="156098"/>
                    </a:lnTo>
                    <a:lnTo>
                      <a:pt x="211354" y="156098"/>
                    </a:lnTo>
                    <a:cubicBezTo>
                      <a:pt x="218209" y="156098"/>
                      <a:pt x="224342" y="150336"/>
                      <a:pt x="224342" y="143494"/>
                    </a:cubicBezTo>
                    <a:cubicBezTo>
                      <a:pt x="224342" y="136292"/>
                      <a:pt x="218209" y="130170"/>
                      <a:pt x="211354" y="130170"/>
                    </a:cubicBezTo>
                    <a:lnTo>
                      <a:pt x="203777" y="130170"/>
                    </a:lnTo>
                    <a:close/>
                    <a:moveTo>
                      <a:pt x="72447" y="130170"/>
                    </a:moveTo>
                    <a:cubicBezTo>
                      <a:pt x="65232" y="130170"/>
                      <a:pt x="59459" y="136292"/>
                      <a:pt x="59459" y="143494"/>
                    </a:cubicBezTo>
                    <a:cubicBezTo>
                      <a:pt x="59459" y="150336"/>
                      <a:pt x="65232" y="156098"/>
                      <a:pt x="72447" y="156098"/>
                    </a:cubicBezTo>
                    <a:lnTo>
                      <a:pt x="79663" y="156098"/>
                    </a:lnTo>
                    <a:lnTo>
                      <a:pt x="79663" y="130170"/>
                    </a:lnTo>
                    <a:lnTo>
                      <a:pt x="72447" y="130170"/>
                    </a:lnTo>
                    <a:close/>
                    <a:moveTo>
                      <a:pt x="174053" y="112713"/>
                    </a:moveTo>
                    <a:cubicBezTo>
                      <a:pt x="176720" y="112713"/>
                      <a:pt x="179006" y="114999"/>
                      <a:pt x="179006" y="117285"/>
                    </a:cubicBezTo>
                    <a:cubicBezTo>
                      <a:pt x="179006" y="119952"/>
                      <a:pt x="176720" y="121857"/>
                      <a:pt x="174053" y="121857"/>
                    </a:cubicBezTo>
                    <a:cubicBezTo>
                      <a:pt x="171767" y="121857"/>
                      <a:pt x="169862" y="119952"/>
                      <a:pt x="169862" y="117285"/>
                    </a:cubicBezTo>
                    <a:cubicBezTo>
                      <a:pt x="169862" y="114999"/>
                      <a:pt x="171767" y="112713"/>
                      <a:pt x="174053" y="112713"/>
                    </a:cubicBezTo>
                    <a:close/>
                    <a:moveTo>
                      <a:pt x="174053" y="92075"/>
                    </a:moveTo>
                    <a:cubicBezTo>
                      <a:pt x="176720" y="92075"/>
                      <a:pt x="179006" y="93980"/>
                      <a:pt x="179006" y="96647"/>
                    </a:cubicBezTo>
                    <a:cubicBezTo>
                      <a:pt x="179006" y="99314"/>
                      <a:pt x="176720" y="101219"/>
                      <a:pt x="174053" y="101219"/>
                    </a:cubicBezTo>
                    <a:cubicBezTo>
                      <a:pt x="171767" y="101219"/>
                      <a:pt x="169862" y="99314"/>
                      <a:pt x="169862" y="96647"/>
                    </a:cubicBezTo>
                    <a:cubicBezTo>
                      <a:pt x="169862" y="93980"/>
                      <a:pt x="171767" y="92075"/>
                      <a:pt x="174053" y="92075"/>
                    </a:cubicBezTo>
                    <a:close/>
                    <a:moveTo>
                      <a:pt x="174053" y="73025"/>
                    </a:moveTo>
                    <a:cubicBezTo>
                      <a:pt x="176720" y="73025"/>
                      <a:pt x="179006" y="75311"/>
                      <a:pt x="179006" y="77597"/>
                    </a:cubicBezTo>
                    <a:cubicBezTo>
                      <a:pt x="179006" y="79883"/>
                      <a:pt x="176720" y="82169"/>
                      <a:pt x="174053" y="82169"/>
                    </a:cubicBezTo>
                    <a:cubicBezTo>
                      <a:pt x="171767" y="82169"/>
                      <a:pt x="169862" y="79883"/>
                      <a:pt x="169862" y="77597"/>
                    </a:cubicBezTo>
                    <a:cubicBezTo>
                      <a:pt x="169862" y="75311"/>
                      <a:pt x="171767" y="73025"/>
                      <a:pt x="174053" y="73025"/>
                    </a:cubicBezTo>
                    <a:close/>
                    <a:moveTo>
                      <a:pt x="148936" y="61030"/>
                    </a:moveTo>
                    <a:lnTo>
                      <a:pt x="148936" y="156098"/>
                    </a:lnTo>
                    <a:lnTo>
                      <a:pt x="169501" y="156098"/>
                    </a:lnTo>
                    <a:lnTo>
                      <a:pt x="169501" y="137372"/>
                    </a:lnTo>
                    <a:cubicBezTo>
                      <a:pt x="169501" y="134852"/>
                      <a:pt x="171306" y="133051"/>
                      <a:pt x="173470" y="133051"/>
                    </a:cubicBezTo>
                    <a:cubicBezTo>
                      <a:pt x="175996" y="133051"/>
                      <a:pt x="178161" y="134852"/>
                      <a:pt x="178161" y="137372"/>
                    </a:cubicBezTo>
                    <a:lnTo>
                      <a:pt x="178161" y="156098"/>
                    </a:lnTo>
                    <a:lnTo>
                      <a:pt x="195479" y="156098"/>
                    </a:lnTo>
                    <a:lnTo>
                      <a:pt x="195479" y="68232"/>
                    </a:lnTo>
                    <a:cubicBezTo>
                      <a:pt x="195479" y="64271"/>
                      <a:pt x="191871" y="61030"/>
                      <a:pt x="187902" y="61030"/>
                    </a:cubicBezTo>
                    <a:lnTo>
                      <a:pt x="148936" y="61030"/>
                    </a:lnTo>
                    <a:close/>
                    <a:moveTo>
                      <a:pt x="120433" y="61030"/>
                    </a:moveTo>
                    <a:lnTo>
                      <a:pt x="120433" y="156098"/>
                    </a:lnTo>
                    <a:lnTo>
                      <a:pt x="140277" y="156098"/>
                    </a:lnTo>
                    <a:lnTo>
                      <a:pt x="140277" y="61030"/>
                    </a:lnTo>
                    <a:lnTo>
                      <a:pt x="120433" y="61030"/>
                    </a:lnTo>
                    <a:close/>
                    <a:moveTo>
                      <a:pt x="95538" y="61030"/>
                    </a:moveTo>
                    <a:cubicBezTo>
                      <a:pt x="91570" y="61030"/>
                      <a:pt x="88322" y="64271"/>
                      <a:pt x="88322" y="68232"/>
                    </a:cubicBezTo>
                    <a:lnTo>
                      <a:pt x="88322" y="156098"/>
                    </a:lnTo>
                    <a:lnTo>
                      <a:pt x="111413" y="156098"/>
                    </a:lnTo>
                    <a:lnTo>
                      <a:pt x="111413" y="61030"/>
                    </a:lnTo>
                    <a:lnTo>
                      <a:pt x="95538" y="61030"/>
                    </a:lnTo>
                    <a:close/>
                    <a:moveTo>
                      <a:pt x="95538" y="52388"/>
                    </a:moveTo>
                    <a:lnTo>
                      <a:pt x="187902" y="52388"/>
                    </a:lnTo>
                    <a:cubicBezTo>
                      <a:pt x="196922" y="52388"/>
                      <a:pt x="203777" y="59590"/>
                      <a:pt x="203777" y="68232"/>
                    </a:cubicBezTo>
                    <a:lnTo>
                      <a:pt x="203777" y="121528"/>
                    </a:lnTo>
                    <a:lnTo>
                      <a:pt x="211354" y="121528"/>
                    </a:lnTo>
                    <a:cubicBezTo>
                      <a:pt x="223260" y="121528"/>
                      <a:pt x="233001" y="131251"/>
                      <a:pt x="233001" y="143494"/>
                    </a:cubicBezTo>
                    <a:cubicBezTo>
                      <a:pt x="233001" y="155017"/>
                      <a:pt x="223260" y="164740"/>
                      <a:pt x="211354" y="164740"/>
                    </a:cubicBezTo>
                    <a:lnTo>
                      <a:pt x="72447" y="164740"/>
                    </a:lnTo>
                    <a:cubicBezTo>
                      <a:pt x="60541" y="164740"/>
                      <a:pt x="50800" y="155017"/>
                      <a:pt x="50800" y="143494"/>
                    </a:cubicBezTo>
                    <a:cubicBezTo>
                      <a:pt x="50800" y="131251"/>
                      <a:pt x="60541" y="121528"/>
                      <a:pt x="72447" y="121528"/>
                    </a:cubicBezTo>
                    <a:lnTo>
                      <a:pt x="79663" y="121528"/>
                    </a:lnTo>
                    <a:lnTo>
                      <a:pt x="79663" y="68232"/>
                    </a:lnTo>
                    <a:cubicBezTo>
                      <a:pt x="79663" y="59590"/>
                      <a:pt x="86879" y="52388"/>
                      <a:pt x="95538" y="52388"/>
                    </a:cubicBezTo>
                    <a:close/>
                    <a:moveTo>
                      <a:pt x="44626" y="8986"/>
                    </a:moveTo>
                    <a:cubicBezTo>
                      <a:pt x="37788" y="8986"/>
                      <a:pt x="31670" y="14737"/>
                      <a:pt x="31670" y="21925"/>
                    </a:cubicBezTo>
                    <a:lnTo>
                      <a:pt x="31670" y="190500"/>
                    </a:lnTo>
                    <a:lnTo>
                      <a:pt x="253720" y="190500"/>
                    </a:lnTo>
                    <a:lnTo>
                      <a:pt x="253720" y="21925"/>
                    </a:lnTo>
                    <a:cubicBezTo>
                      <a:pt x="253720" y="14737"/>
                      <a:pt x="247962" y="8986"/>
                      <a:pt x="240764" y="8986"/>
                    </a:cubicBezTo>
                    <a:lnTo>
                      <a:pt x="44626" y="8986"/>
                    </a:lnTo>
                    <a:close/>
                    <a:moveTo>
                      <a:pt x="44626" y="0"/>
                    </a:moveTo>
                    <a:lnTo>
                      <a:pt x="240764" y="0"/>
                    </a:lnTo>
                    <a:cubicBezTo>
                      <a:pt x="252641" y="0"/>
                      <a:pt x="262358" y="9704"/>
                      <a:pt x="262358" y="21925"/>
                    </a:cubicBezTo>
                    <a:lnTo>
                      <a:pt x="262358" y="193735"/>
                    </a:lnTo>
                    <a:lnTo>
                      <a:pt x="285030" y="244775"/>
                    </a:lnTo>
                    <a:cubicBezTo>
                      <a:pt x="285390" y="245134"/>
                      <a:pt x="285390" y="245853"/>
                      <a:pt x="285390" y="246572"/>
                    </a:cubicBezTo>
                    <a:lnTo>
                      <a:pt x="285390" y="263825"/>
                    </a:lnTo>
                    <a:cubicBezTo>
                      <a:pt x="285390" y="275686"/>
                      <a:pt x="275673" y="285391"/>
                      <a:pt x="263797" y="285391"/>
                    </a:cubicBezTo>
                    <a:lnTo>
                      <a:pt x="21593" y="285391"/>
                    </a:lnTo>
                    <a:cubicBezTo>
                      <a:pt x="9717" y="285391"/>
                      <a:pt x="0" y="275686"/>
                      <a:pt x="0" y="263825"/>
                    </a:cubicBezTo>
                    <a:lnTo>
                      <a:pt x="0" y="246572"/>
                    </a:lnTo>
                    <a:cubicBezTo>
                      <a:pt x="0" y="245853"/>
                      <a:pt x="0" y="245134"/>
                      <a:pt x="360" y="244775"/>
                    </a:cubicBezTo>
                    <a:lnTo>
                      <a:pt x="23032" y="193735"/>
                    </a:lnTo>
                    <a:lnTo>
                      <a:pt x="23032" y="21925"/>
                    </a:lnTo>
                    <a:cubicBezTo>
                      <a:pt x="23032" y="9704"/>
                      <a:pt x="32749" y="0"/>
                      <a:pt x="44626" y="0"/>
                    </a:cubicBezTo>
                    <a:close/>
                  </a:path>
                </a:pathLst>
              </a:custGeom>
              <a:solidFill>
                <a:schemeClr val="bg1"/>
              </a:solidFill>
              <a:ln>
                <a:noFill/>
              </a:ln>
              <a:effectLst/>
            </p:spPr>
            <p:txBody>
              <a:bodyPr anchor="ctr"/>
              <a:lstStyle/>
              <a:p>
                <a:endParaRPr lang="en-US" sz="675" dirty="0">
                  <a:latin typeface="Lato Light" panose="020F0502020204030203" pitchFamily="34" charset="0"/>
                </a:endParaRPr>
              </a:p>
            </p:txBody>
          </p:sp>
        </p:grpSp>
      </p:grpSp>
      <p:sp>
        <p:nvSpPr>
          <p:cNvPr id="73" name="TextBox 72">
            <a:extLst>
              <a:ext uri="{FF2B5EF4-FFF2-40B4-BE49-F238E27FC236}">
                <a16:creationId xmlns:a16="http://schemas.microsoft.com/office/drawing/2014/main" id="{6B215054-F6C2-514C-B898-B12FC4596638}"/>
              </a:ext>
            </a:extLst>
          </p:cNvPr>
          <p:cNvSpPr txBox="1"/>
          <p:nvPr/>
        </p:nvSpPr>
        <p:spPr>
          <a:xfrm>
            <a:off x="1609490" y="3497175"/>
            <a:ext cx="3681456" cy="369332"/>
          </a:xfrm>
          <a:prstGeom prst="rect">
            <a:avLst/>
          </a:prstGeom>
          <a:noFill/>
        </p:spPr>
        <p:txBody>
          <a:bodyPr wrap="none" rtlCol="0" anchor="ctr" anchorCtr="0">
            <a:spAutoFit/>
          </a:bodyPr>
          <a:lstStyle/>
          <a:p>
            <a:r>
              <a:rPr lang="en-US" b="1" dirty="0">
                <a:solidFill>
                  <a:schemeClr val="tx2"/>
                </a:solidFill>
                <a:ea typeface="League Spartan" charset="0"/>
                <a:cs typeface="Poppins" pitchFamily="2" charset="77"/>
              </a:rPr>
              <a:t>Medicare </a:t>
            </a:r>
            <a:r>
              <a:rPr lang="en-US" b="1" dirty="0" err="1">
                <a:solidFill>
                  <a:schemeClr val="tx2"/>
                </a:solidFill>
                <a:ea typeface="League Spartan" charset="0"/>
                <a:cs typeface="Poppins" pitchFamily="2" charset="77"/>
              </a:rPr>
              <a:t>Evisit</a:t>
            </a:r>
            <a:r>
              <a:rPr lang="en-US" b="1" dirty="0">
                <a:solidFill>
                  <a:schemeClr val="tx2"/>
                </a:solidFill>
                <a:ea typeface="League Spartan" charset="0"/>
                <a:cs typeface="Poppins" pitchFamily="2" charset="77"/>
              </a:rPr>
              <a:t>/Virtual Check-in</a:t>
            </a:r>
          </a:p>
        </p:txBody>
      </p:sp>
      <p:sp>
        <p:nvSpPr>
          <p:cNvPr id="74" name="Subtitle 2">
            <a:extLst>
              <a:ext uri="{FF2B5EF4-FFF2-40B4-BE49-F238E27FC236}">
                <a16:creationId xmlns:a16="http://schemas.microsoft.com/office/drawing/2014/main" id="{E5660EDB-7558-0848-91A3-EE2C3BFA192C}"/>
              </a:ext>
            </a:extLst>
          </p:cNvPr>
          <p:cNvSpPr txBox="1">
            <a:spLocks/>
          </p:cNvSpPr>
          <p:nvPr/>
        </p:nvSpPr>
        <p:spPr>
          <a:xfrm>
            <a:off x="1609490" y="3863932"/>
            <a:ext cx="4235096" cy="1159043"/>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just">
              <a:lnSpc>
                <a:spcPts val="1313"/>
              </a:lnSpc>
              <a:spcAft>
                <a:spcPts val="300"/>
              </a:spcAft>
              <a:buFont typeface="Arial" panose="020B0604020202020204" pitchFamily="34" charset="0"/>
              <a:buChar char="•"/>
            </a:pPr>
            <a:r>
              <a:rPr lang="en-US" sz="1600" dirty="0">
                <a:solidFill>
                  <a:schemeClr val="tx1"/>
                </a:solidFill>
                <a:latin typeface="+mn-lt"/>
                <a:ea typeface="Lato Light" panose="020F0502020204030203" pitchFamily="34" charset="0"/>
                <a:cs typeface="Mukta ExtraLight" panose="020B0000000000000000" pitchFamily="34" charset="77"/>
              </a:rPr>
              <a:t>11 Place of service</a:t>
            </a:r>
          </a:p>
          <a:p>
            <a:pPr marL="171450" indent="-171450" algn="just">
              <a:lnSpc>
                <a:spcPts val="1313"/>
              </a:lnSpc>
              <a:spcAft>
                <a:spcPts val="300"/>
              </a:spcAft>
              <a:buFont typeface="Arial" panose="020B0604020202020204" pitchFamily="34" charset="0"/>
              <a:buChar char="•"/>
            </a:pPr>
            <a:r>
              <a:rPr lang="en-US" sz="1600" dirty="0">
                <a:solidFill>
                  <a:schemeClr val="tx1"/>
                </a:solidFill>
                <a:latin typeface="+mn-lt"/>
                <a:ea typeface="Lato Light" panose="020F0502020204030203" pitchFamily="34" charset="0"/>
                <a:cs typeface="Mukta ExtraLight" panose="020B0000000000000000" pitchFamily="34" charset="77"/>
              </a:rPr>
              <a:t>No modifier</a:t>
            </a:r>
          </a:p>
          <a:p>
            <a:pPr marL="171450" indent="-171450" algn="l">
              <a:lnSpc>
                <a:spcPts val="1600"/>
              </a:lnSpc>
              <a:spcAft>
                <a:spcPts val="300"/>
              </a:spcAft>
              <a:buFont typeface="Arial" panose="020B0604020202020204" pitchFamily="34" charset="0"/>
              <a:buChar char="•"/>
            </a:pPr>
            <a:r>
              <a:rPr lang="en-US" sz="1600" dirty="0">
                <a:solidFill>
                  <a:schemeClr val="tx1"/>
                </a:solidFill>
                <a:latin typeface="+mn-lt"/>
                <a:ea typeface="Lato Light" panose="020F0502020204030203" pitchFamily="34" charset="0"/>
                <a:cs typeface="Mukta ExtraLight" panose="020B0000000000000000" pitchFamily="34" charset="77"/>
              </a:rPr>
              <a:t>Phone calls are now considered telemedicine use 11 POS and 95 modifier</a:t>
            </a:r>
          </a:p>
        </p:txBody>
      </p:sp>
      <p:grpSp>
        <p:nvGrpSpPr>
          <p:cNvPr id="7" name="Group 6">
            <a:extLst>
              <a:ext uri="{FF2B5EF4-FFF2-40B4-BE49-F238E27FC236}">
                <a16:creationId xmlns:a16="http://schemas.microsoft.com/office/drawing/2014/main" id="{759EA94E-5C49-4418-BBED-76792BCF2AE5}"/>
              </a:ext>
            </a:extLst>
          </p:cNvPr>
          <p:cNvGrpSpPr/>
          <p:nvPr/>
        </p:nvGrpSpPr>
        <p:grpSpPr>
          <a:xfrm>
            <a:off x="763742" y="3743458"/>
            <a:ext cx="640080" cy="640080"/>
            <a:chOff x="746545" y="3758492"/>
            <a:chExt cx="520504" cy="520504"/>
          </a:xfrm>
        </p:grpSpPr>
        <p:sp>
          <p:nvSpPr>
            <p:cNvPr id="81" name="Oval 80">
              <a:extLst>
                <a:ext uri="{FF2B5EF4-FFF2-40B4-BE49-F238E27FC236}">
                  <a16:creationId xmlns:a16="http://schemas.microsoft.com/office/drawing/2014/main" id="{174A8F33-5256-774E-91CE-669F63A3DE25}"/>
                </a:ext>
              </a:extLst>
            </p:cNvPr>
            <p:cNvSpPr/>
            <p:nvPr/>
          </p:nvSpPr>
          <p:spPr>
            <a:xfrm>
              <a:off x="746545" y="3758492"/>
              <a:ext cx="520504" cy="520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84" name="Freeform 1009">
              <a:extLst>
                <a:ext uri="{FF2B5EF4-FFF2-40B4-BE49-F238E27FC236}">
                  <a16:creationId xmlns:a16="http://schemas.microsoft.com/office/drawing/2014/main" id="{A01CAA4F-29EA-AF47-8AFC-9B9BA9E513BF}"/>
                </a:ext>
              </a:extLst>
            </p:cNvPr>
            <p:cNvSpPr>
              <a:spLocks noChangeAspect="1" noChangeArrowheads="1"/>
            </p:cNvSpPr>
            <p:nvPr/>
          </p:nvSpPr>
          <p:spPr bwMode="auto">
            <a:xfrm>
              <a:off x="871710" y="3883656"/>
              <a:ext cx="270175" cy="270176"/>
            </a:xfrm>
            <a:custGeom>
              <a:avLst/>
              <a:gdLst>
                <a:gd name="T0" fmla="*/ 716343 w 285390"/>
                <a:gd name="T1" fmla="*/ 905477 h 284852"/>
                <a:gd name="T2" fmla="*/ 701970 w 285390"/>
                <a:gd name="T3" fmla="*/ 784020 h 284852"/>
                <a:gd name="T4" fmla="*/ 595903 w 285390"/>
                <a:gd name="T5" fmla="*/ 614444 h 284852"/>
                <a:gd name="T6" fmla="*/ 306476 w 285390"/>
                <a:gd name="T7" fmla="*/ 614444 h 284852"/>
                <a:gd name="T8" fmla="*/ 243373 w 285390"/>
                <a:gd name="T9" fmla="*/ 599000 h 284852"/>
                <a:gd name="T10" fmla="*/ 109467 w 285390"/>
                <a:gd name="T11" fmla="*/ 629893 h 284852"/>
                <a:gd name="T12" fmla="*/ 701970 w 285390"/>
                <a:gd name="T13" fmla="*/ 550815 h 284852"/>
                <a:gd name="T14" fmla="*/ 688792 w 285390"/>
                <a:gd name="T15" fmla="*/ 757300 h 284852"/>
                <a:gd name="T16" fmla="*/ 759471 w 285390"/>
                <a:gd name="T17" fmla="*/ 565387 h 284852"/>
                <a:gd name="T18" fmla="*/ 433012 w 285390"/>
                <a:gd name="T19" fmla="*/ 486343 h 284852"/>
                <a:gd name="T20" fmla="*/ 581526 w 285390"/>
                <a:gd name="T21" fmla="*/ 517243 h 284852"/>
                <a:gd name="T22" fmla="*/ 433012 w 285390"/>
                <a:gd name="T23" fmla="*/ 486343 h 284852"/>
                <a:gd name="T24" fmla="*/ 368677 w 285390"/>
                <a:gd name="T25" fmla="*/ 500501 h 284852"/>
                <a:gd name="T26" fmla="*/ 227213 w 285390"/>
                <a:gd name="T27" fmla="*/ 500501 h 284852"/>
                <a:gd name="T28" fmla="*/ 486489 w 285390"/>
                <a:gd name="T29" fmla="*/ 368328 h 284852"/>
                <a:gd name="T30" fmla="*/ 283797 w 285390"/>
                <a:gd name="T31" fmla="*/ 399221 h 284852"/>
                <a:gd name="T32" fmla="*/ 283797 w 285390"/>
                <a:gd name="T33" fmla="*/ 250306 h 284852"/>
                <a:gd name="T34" fmla="*/ 486489 w 285390"/>
                <a:gd name="T35" fmla="*/ 276011 h 284852"/>
                <a:gd name="T36" fmla="*/ 283797 w 285390"/>
                <a:gd name="T37" fmla="*/ 250306 h 284852"/>
                <a:gd name="T38" fmla="*/ 164536 w 285390"/>
                <a:gd name="T39" fmla="*/ 235122 h 284852"/>
                <a:gd name="T40" fmla="*/ 183927 w 285390"/>
                <a:gd name="T41" fmla="*/ 282149 h 284852"/>
                <a:gd name="T42" fmla="*/ 149991 w 285390"/>
                <a:gd name="T43" fmla="*/ 324352 h 284852"/>
                <a:gd name="T44" fmla="*/ 164536 w 285390"/>
                <a:gd name="T45" fmla="*/ 454573 h 284852"/>
                <a:gd name="T46" fmla="*/ 135445 w 285390"/>
                <a:gd name="T47" fmla="*/ 441311 h 284852"/>
                <a:gd name="T48" fmla="*/ 116055 w 285390"/>
                <a:gd name="T49" fmla="*/ 394284 h 284852"/>
                <a:gd name="T50" fmla="*/ 149991 w 285390"/>
                <a:gd name="T51" fmla="*/ 353295 h 284852"/>
                <a:gd name="T52" fmla="*/ 135445 w 285390"/>
                <a:gd name="T53" fmla="*/ 221860 h 284852"/>
                <a:gd name="T54" fmla="*/ 673219 w 285390"/>
                <a:gd name="T55" fmla="*/ 119637 h 284852"/>
                <a:gd name="T56" fmla="*/ 745094 w 285390"/>
                <a:gd name="T57" fmla="*/ 525311 h 284852"/>
                <a:gd name="T58" fmla="*/ 731915 w 285390"/>
                <a:gd name="T59" fmla="*/ 103846 h 284852"/>
                <a:gd name="T60" fmla="*/ 700775 w 285390"/>
                <a:gd name="T61" fmla="*/ 33399 h 284852"/>
                <a:gd name="T62" fmla="*/ 733118 w 285390"/>
                <a:gd name="T63" fmla="*/ 33399 h 284852"/>
                <a:gd name="T64" fmla="*/ 689988 w 285390"/>
                <a:gd name="T65" fmla="*/ 5462 h 284852"/>
                <a:gd name="T66" fmla="*/ 761864 w 285390"/>
                <a:gd name="T67" fmla="*/ 23678 h 284852"/>
                <a:gd name="T68" fmla="*/ 788219 w 285390"/>
                <a:gd name="T69" fmla="*/ 109923 h 284852"/>
                <a:gd name="T70" fmla="*/ 949932 w 285390"/>
                <a:gd name="T71" fmla="*/ 147574 h 284852"/>
                <a:gd name="T72" fmla="*/ 832542 w 285390"/>
                <a:gd name="T73" fmla="*/ 765802 h 284852"/>
                <a:gd name="T74" fmla="*/ 921185 w 285390"/>
                <a:gd name="T75" fmla="*/ 736651 h 284852"/>
                <a:gd name="T76" fmla="*/ 788219 w 285390"/>
                <a:gd name="T77" fmla="*/ 790090 h 284852"/>
                <a:gd name="T78" fmla="*/ 716343 w 285390"/>
                <a:gd name="T79" fmla="*/ 962567 h 284852"/>
                <a:gd name="T80" fmla="*/ 645670 w 285390"/>
                <a:gd name="T81" fmla="*/ 790090 h 284852"/>
                <a:gd name="T82" fmla="*/ 0 w 285390"/>
                <a:gd name="T83" fmla="*/ 751224 h 284852"/>
                <a:gd name="T84" fmla="*/ 524683 w 285390"/>
                <a:gd name="T85" fmla="*/ 132997 h 284852"/>
                <a:gd name="T86" fmla="*/ 28750 w 285390"/>
                <a:gd name="T87" fmla="*/ 162148 h 284852"/>
                <a:gd name="T88" fmla="*/ 645670 w 285390"/>
                <a:gd name="T89" fmla="*/ 125709 h 284852"/>
                <a:gd name="T90" fmla="*/ 582179 w 285390"/>
                <a:gd name="T91" fmla="*/ 391704 h 284852"/>
                <a:gd name="T92" fmla="*/ 655252 w 285390"/>
                <a:gd name="T93" fmla="*/ 95344 h 284852"/>
                <a:gd name="T94" fmla="*/ 679209 w 285390"/>
                <a:gd name="T95" fmla="*/ 10329 h 2848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5390" h="284852">
                  <a:moveTo>
                    <a:pt x="210894" y="232015"/>
                  </a:moveTo>
                  <a:lnTo>
                    <a:pt x="203336" y="235969"/>
                  </a:lnTo>
                  <a:lnTo>
                    <a:pt x="215212" y="267958"/>
                  </a:lnTo>
                  <a:lnTo>
                    <a:pt x="227089" y="235969"/>
                  </a:lnTo>
                  <a:lnTo>
                    <a:pt x="219891" y="232015"/>
                  </a:lnTo>
                  <a:cubicBezTo>
                    <a:pt x="217012" y="230577"/>
                    <a:pt x="213773" y="230577"/>
                    <a:pt x="210894" y="232015"/>
                  </a:cubicBezTo>
                  <a:close/>
                  <a:moveTo>
                    <a:pt x="96387" y="177261"/>
                  </a:moveTo>
                  <a:lnTo>
                    <a:pt x="174716" y="177261"/>
                  </a:lnTo>
                  <a:cubicBezTo>
                    <a:pt x="177231" y="177261"/>
                    <a:pt x="179028" y="179166"/>
                    <a:pt x="179028" y="181833"/>
                  </a:cubicBezTo>
                  <a:cubicBezTo>
                    <a:pt x="179028" y="184119"/>
                    <a:pt x="177231" y="186405"/>
                    <a:pt x="174716" y="186405"/>
                  </a:cubicBezTo>
                  <a:lnTo>
                    <a:pt x="96387" y="186405"/>
                  </a:lnTo>
                  <a:cubicBezTo>
                    <a:pt x="94231" y="186405"/>
                    <a:pt x="92075" y="184119"/>
                    <a:pt x="92075" y="181833"/>
                  </a:cubicBezTo>
                  <a:cubicBezTo>
                    <a:pt x="92075" y="179166"/>
                    <a:pt x="94231" y="177261"/>
                    <a:pt x="96387" y="177261"/>
                  </a:cubicBezTo>
                  <a:close/>
                  <a:moveTo>
                    <a:pt x="32886" y="177261"/>
                  </a:moveTo>
                  <a:lnTo>
                    <a:pt x="73117" y="177261"/>
                  </a:lnTo>
                  <a:cubicBezTo>
                    <a:pt x="75632" y="177261"/>
                    <a:pt x="77428" y="179166"/>
                    <a:pt x="77428" y="181833"/>
                  </a:cubicBezTo>
                  <a:cubicBezTo>
                    <a:pt x="77428" y="184119"/>
                    <a:pt x="75632" y="186405"/>
                    <a:pt x="73117" y="186405"/>
                  </a:cubicBezTo>
                  <a:lnTo>
                    <a:pt x="32886" y="186405"/>
                  </a:lnTo>
                  <a:cubicBezTo>
                    <a:pt x="30731" y="186405"/>
                    <a:pt x="28575" y="184119"/>
                    <a:pt x="28575" y="181833"/>
                  </a:cubicBezTo>
                  <a:cubicBezTo>
                    <a:pt x="28575" y="179166"/>
                    <a:pt x="30731" y="177261"/>
                    <a:pt x="32886" y="177261"/>
                  </a:cubicBezTo>
                  <a:close/>
                  <a:moveTo>
                    <a:pt x="210894" y="163003"/>
                  </a:moveTo>
                  <a:lnTo>
                    <a:pt x="202257" y="167316"/>
                  </a:lnTo>
                  <a:lnTo>
                    <a:pt x="202257" y="226624"/>
                  </a:lnTo>
                  <a:lnTo>
                    <a:pt x="206935" y="224107"/>
                  </a:lnTo>
                  <a:cubicBezTo>
                    <a:pt x="212333" y="221591"/>
                    <a:pt x="218451" y="221591"/>
                    <a:pt x="223850" y="224107"/>
                  </a:cubicBezTo>
                  <a:lnTo>
                    <a:pt x="228168" y="226624"/>
                  </a:lnTo>
                  <a:lnTo>
                    <a:pt x="228168" y="167316"/>
                  </a:lnTo>
                  <a:lnTo>
                    <a:pt x="219891" y="163003"/>
                  </a:lnTo>
                  <a:cubicBezTo>
                    <a:pt x="217012" y="161565"/>
                    <a:pt x="213773" y="161565"/>
                    <a:pt x="210894" y="163003"/>
                  </a:cubicBezTo>
                  <a:close/>
                  <a:moveTo>
                    <a:pt x="130090" y="143923"/>
                  </a:moveTo>
                  <a:lnTo>
                    <a:pt x="174709" y="143923"/>
                  </a:lnTo>
                  <a:cubicBezTo>
                    <a:pt x="177228" y="143923"/>
                    <a:pt x="179027" y="145828"/>
                    <a:pt x="179027" y="148114"/>
                  </a:cubicBezTo>
                  <a:cubicBezTo>
                    <a:pt x="179027" y="150781"/>
                    <a:pt x="177228" y="153067"/>
                    <a:pt x="174709" y="153067"/>
                  </a:cubicBezTo>
                  <a:lnTo>
                    <a:pt x="130090" y="153067"/>
                  </a:lnTo>
                  <a:cubicBezTo>
                    <a:pt x="127571" y="153067"/>
                    <a:pt x="125412" y="150781"/>
                    <a:pt x="125412" y="148114"/>
                  </a:cubicBezTo>
                  <a:cubicBezTo>
                    <a:pt x="125412" y="145828"/>
                    <a:pt x="127571" y="143923"/>
                    <a:pt x="130090" y="143923"/>
                  </a:cubicBezTo>
                  <a:close/>
                  <a:moveTo>
                    <a:pt x="72621" y="143923"/>
                  </a:moveTo>
                  <a:lnTo>
                    <a:pt x="106766" y="143923"/>
                  </a:lnTo>
                  <a:cubicBezTo>
                    <a:pt x="108946" y="143923"/>
                    <a:pt x="110762" y="145828"/>
                    <a:pt x="110762" y="148114"/>
                  </a:cubicBezTo>
                  <a:cubicBezTo>
                    <a:pt x="110762" y="150781"/>
                    <a:pt x="108946" y="153067"/>
                    <a:pt x="106766" y="153067"/>
                  </a:cubicBezTo>
                  <a:lnTo>
                    <a:pt x="72621" y="153067"/>
                  </a:lnTo>
                  <a:cubicBezTo>
                    <a:pt x="70442" y="153067"/>
                    <a:pt x="68262" y="150781"/>
                    <a:pt x="68262" y="148114"/>
                  </a:cubicBezTo>
                  <a:cubicBezTo>
                    <a:pt x="68262" y="145828"/>
                    <a:pt x="70442" y="143923"/>
                    <a:pt x="72621" y="143923"/>
                  </a:cubicBezTo>
                  <a:close/>
                  <a:moveTo>
                    <a:pt x="85261" y="108998"/>
                  </a:moveTo>
                  <a:lnTo>
                    <a:pt x="146156" y="108998"/>
                  </a:lnTo>
                  <a:cubicBezTo>
                    <a:pt x="148663" y="108998"/>
                    <a:pt x="150454" y="111284"/>
                    <a:pt x="150454" y="113951"/>
                  </a:cubicBezTo>
                  <a:cubicBezTo>
                    <a:pt x="150454" y="116237"/>
                    <a:pt x="148663" y="118142"/>
                    <a:pt x="146156" y="118142"/>
                  </a:cubicBezTo>
                  <a:lnTo>
                    <a:pt x="85261" y="118142"/>
                  </a:lnTo>
                  <a:cubicBezTo>
                    <a:pt x="82753" y="118142"/>
                    <a:pt x="80962" y="116237"/>
                    <a:pt x="80962" y="113951"/>
                  </a:cubicBezTo>
                  <a:cubicBezTo>
                    <a:pt x="80962" y="111284"/>
                    <a:pt x="82753" y="108998"/>
                    <a:pt x="85261" y="108998"/>
                  </a:cubicBezTo>
                  <a:close/>
                  <a:moveTo>
                    <a:pt x="85261" y="74073"/>
                  </a:moveTo>
                  <a:lnTo>
                    <a:pt x="146156" y="74073"/>
                  </a:lnTo>
                  <a:cubicBezTo>
                    <a:pt x="148663" y="74073"/>
                    <a:pt x="150454" y="75727"/>
                    <a:pt x="150454" y="77711"/>
                  </a:cubicBezTo>
                  <a:cubicBezTo>
                    <a:pt x="150454" y="80026"/>
                    <a:pt x="148663" y="81680"/>
                    <a:pt x="146156" y="81680"/>
                  </a:cubicBezTo>
                  <a:lnTo>
                    <a:pt x="85261" y="81680"/>
                  </a:lnTo>
                  <a:cubicBezTo>
                    <a:pt x="82753" y="81680"/>
                    <a:pt x="80962" y="80026"/>
                    <a:pt x="80962" y="77711"/>
                  </a:cubicBezTo>
                  <a:cubicBezTo>
                    <a:pt x="80962" y="75727"/>
                    <a:pt x="82753" y="74073"/>
                    <a:pt x="85261" y="74073"/>
                  </a:cubicBezTo>
                  <a:close/>
                  <a:moveTo>
                    <a:pt x="45062" y="61373"/>
                  </a:moveTo>
                  <a:cubicBezTo>
                    <a:pt x="47610" y="61373"/>
                    <a:pt x="49431" y="63514"/>
                    <a:pt x="49431" y="65655"/>
                  </a:cubicBezTo>
                  <a:lnTo>
                    <a:pt x="49431" y="69580"/>
                  </a:lnTo>
                  <a:cubicBezTo>
                    <a:pt x="55621" y="70650"/>
                    <a:pt x="60718" y="74575"/>
                    <a:pt x="63267" y="80285"/>
                  </a:cubicBezTo>
                  <a:cubicBezTo>
                    <a:pt x="64359" y="82069"/>
                    <a:pt x="63267" y="84923"/>
                    <a:pt x="60718" y="85637"/>
                  </a:cubicBezTo>
                  <a:cubicBezTo>
                    <a:pt x="58533" y="86707"/>
                    <a:pt x="55985" y="85637"/>
                    <a:pt x="55257" y="83496"/>
                  </a:cubicBezTo>
                  <a:cubicBezTo>
                    <a:pt x="53436" y="79928"/>
                    <a:pt x="49431" y="77430"/>
                    <a:pt x="45062" y="77430"/>
                  </a:cubicBezTo>
                  <a:cubicBezTo>
                    <a:pt x="39236" y="77430"/>
                    <a:pt x="34503" y="81712"/>
                    <a:pt x="34503" y="86707"/>
                  </a:cubicBezTo>
                  <a:cubicBezTo>
                    <a:pt x="34503" y="92773"/>
                    <a:pt x="38144" y="95985"/>
                    <a:pt x="45062" y="95985"/>
                  </a:cubicBezTo>
                  <a:cubicBezTo>
                    <a:pt x="59626" y="95985"/>
                    <a:pt x="64723" y="104905"/>
                    <a:pt x="64723" y="113469"/>
                  </a:cubicBezTo>
                  <a:cubicBezTo>
                    <a:pt x="64723" y="121676"/>
                    <a:pt x="57805" y="128813"/>
                    <a:pt x="49431" y="130954"/>
                  </a:cubicBezTo>
                  <a:lnTo>
                    <a:pt x="49431" y="134522"/>
                  </a:lnTo>
                  <a:cubicBezTo>
                    <a:pt x="49431" y="136663"/>
                    <a:pt x="47610" y="138804"/>
                    <a:pt x="45062" y="138804"/>
                  </a:cubicBezTo>
                  <a:cubicBezTo>
                    <a:pt x="42513" y="138804"/>
                    <a:pt x="40692" y="136663"/>
                    <a:pt x="40692" y="134522"/>
                  </a:cubicBezTo>
                  <a:lnTo>
                    <a:pt x="40692" y="130597"/>
                  </a:lnTo>
                  <a:cubicBezTo>
                    <a:pt x="34503" y="129526"/>
                    <a:pt x="29405" y="125601"/>
                    <a:pt x="27220" y="119892"/>
                  </a:cubicBezTo>
                  <a:cubicBezTo>
                    <a:pt x="26128" y="117751"/>
                    <a:pt x="27220" y="115253"/>
                    <a:pt x="29405" y="114183"/>
                  </a:cubicBezTo>
                  <a:cubicBezTo>
                    <a:pt x="31590" y="113469"/>
                    <a:pt x="34139" y="114540"/>
                    <a:pt x="34867" y="116681"/>
                  </a:cubicBezTo>
                  <a:cubicBezTo>
                    <a:pt x="36687" y="120249"/>
                    <a:pt x="40692" y="122747"/>
                    <a:pt x="45062" y="122747"/>
                  </a:cubicBezTo>
                  <a:cubicBezTo>
                    <a:pt x="50887" y="122747"/>
                    <a:pt x="55985" y="118465"/>
                    <a:pt x="55985" y="113469"/>
                  </a:cubicBezTo>
                  <a:cubicBezTo>
                    <a:pt x="55985" y="107403"/>
                    <a:pt x="52344" y="104549"/>
                    <a:pt x="45062" y="104549"/>
                  </a:cubicBezTo>
                  <a:cubicBezTo>
                    <a:pt x="30862" y="104549"/>
                    <a:pt x="25400" y="95271"/>
                    <a:pt x="25400" y="86707"/>
                  </a:cubicBezTo>
                  <a:cubicBezTo>
                    <a:pt x="25400" y="78144"/>
                    <a:pt x="31954" y="71007"/>
                    <a:pt x="40692" y="69580"/>
                  </a:cubicBezTo>
                  <a:lnTo>
                    <a:pt x="40692" y="65655"/>
                  </a:lnTo>
                  <a:cubicBezTo>
                    <a:pt x="40692" y="63514"/>
                    <a:pt x="42513" y="61373"/>
                    <a:pt x="45062" y="61373"/>
                  </a:cubicBezTo>
                  <a:close/>
                  <a:moveTo>
                    <a:pt x="210894" y="30732"/>
                  </a:moveTo>
                  <a:lnTo>
                    <a:pt x="202257" y="35404"/>
                  </a:lnTo>
                  <a:lnTo>
                    <a:pt x="202257" y="157612"/>
                  </a:lnTo>
                  <a:lnTo>
                    <a:pt x="206935" y="155455"/>
                  </a:lnTo>
                  <a:cubicBezTo>
                    <a:pt x="212333" y="152580"/>
                    <a:pt x="218451" y="152580"/>
                    <a:pt x="223850" y="155455"/>
                  </a:cubicBezTo>
                  <a:lnTo>
                    <a:pt x="228168" y="157612"/>
                  </a:lnTo>
                  <a:lnTo>
                    <a:pt x="228168" y="35404"/>
                  </a:lnTo>
                  <a:lnTo>
                    <a:pt x="219891" y="30732"/>
                  </a:lnTo>
                  <a:cubicBezTo>
                    <a:pt x="217012" y="29294"/>
                    <a:pt x="213773" y="29294"/>
                    <a:pt x="210894" y="30732"/>
                  </a:cubicBezTo>
                  <a:close/>
                  <a:moveTo>
                    <a:pt x="211254" y="9525"/>
                  </a:moveTo>
                  <a:lnTo>
                    <a:pt x="210534" y="9884"/>
                  </a:lnTo>
                  <a:lnTo>
                    <a:pt x="210534" y="21746"/>
                  </a:lnTo>
                  <a:cubicBezTo>
                    <a:pt x="213773" y="21027"/>
                    <a:pt x="217012" y="21027"/>
                    <a:pt x="220251" y="21746"/>
                  </a:cubicBezTo>
                  <a:lnTo>
                    <a:pt x="220251" y="9884"/>
                  </a:lnTo>
                  <a:lnTo>
                    <a:pt x="219531" y="9525"/>
                  </a:lnTo>
                  <a:cubicBezTo>
                    <a:pt x="216652" y="8087"/>
                    <a:pt x="213773" y="8087"/>
                    <a:pt x="211254" y="9525"/>
                  </a:cubicBezTo>
                  <a:close/>
                  <a:moveTo>
                    <a:pt x="207295" y="1617"/>
                  </a:moveTo>
                  <a:cubicBezTo>
                    <a:pt x="212333" y="-539"/>
                    <a:pt x="218451" y="-539"/>
                    <a:pt x="223490" y="1617"/>
                  </a:cubicBezTo>
                  <a:lnTo>
                    <a:pt x="226369" y="3055"/>
                  </a:lnTo>
                  <a:cubicBezTo>
                    <a:pt x="228168" y="3774"/>
                    <a:pt x="228888" y="5571"/>
                    <a:pt x="228888" y="7009"/>
                  </a:cubicBezTo>
                  <a:lnTo>
                    <a:pt x="228888" y="25699"/>
                  </a:lnTo>
                  <a:lnTo>
                    <a:pt x="234646" y="28575"/>
                  </a:lnTo>
                  <a:cubicBezTo>
                    <a:pt x="236086" y="29653"/>
                    <a:pt x="236806" y="31091"/>
                    <a:pt x="236806" y="32529"/>
                  </a:cubicBezTo>
                  <a:lnTo>
                    <a:pt x="236806" y="39358"/>
                  </a:lnTo>
                  <a:lnTo>
                    <a:pt x="281072" y="39358"/>
                  </a:lnTo>
                  <a:cubicBezTo>
                    <a:pt x="283231" y="39358"/>
                    <a:pt x="285390" y="41515"/>
                    <a:pt x="285390" y="43671"/>
                  </a:cubicBezTo>
                  <a:lnTo>
                    <a:pt x="285390" y="222310"/>
                  </a:lnTo>
                  <a:cubicBezTo>
                    <a:pt x="285390" y="224467"/>
                    <a:pt x="283231" y="226624"/>
                    <a:pt x="281072" y="226624"/>
                  </a:cubicBezTo>
                  <a:lnTo>
                    <a:pt x="250121" y="226624"/>
                  </a:lnTo>
                  <a:cubicBezTo>
                    <a:pt x="247602" y="226624"/>
                    <a:pt x="245443" y="224467"/>
                    <a:pt x="245443" y="222310"/>
                  </a:cubicBezTo>
                  <a:cubicBezTo>
                    <a:pt x="245443" y="219794"/>
                    <a:pt x="247602" y="217997"/>
                    <a:pt x="250121" y="217997"/>
                  </a:cubicBezTo>
                  <a:lnTo>
                    <a:pt x="276753" y="217997"/>
                  </a:lnTo>
                  <a:lnTo>
                    <a:pt x="276753" y="47984"/>
                  </a:lnTo>
                  <a:lnTo>
                    <a:pt x="236806" y="47984"/>
                  </a:lnTo>
                  <a:lnTo>
                    <a:pt x="236806" y="233812"/>
                  </a:lnTo>
                  <a:cubicBezTo>
                    <a:pt x="236806" y="234172"/>
                    <a:pt x="236806" y="234890"/>
                    <a:pt x="236806" y="235250"/>
                  </a:cubicBezTo>
                  <a:lnTo>
                    <a:pt x="219531" y="282336"/>
                  </a:lnTo>
                  <a:cubicBezTo>
                    <a:pt x="218811" y="283773"/>
                    <a:pt x="217012" y="284852"/>
                    <a:pt x="215212" y="284852"/>
                  </a:cubicBezTo>
                  <a:cubicBezTo>
                    <a:pt x="213413" y="284852"/>
                    <a:pt x="211973" y="283773"/>
                    <a:pt x="211254" y="282336"/>
                  </a:cubicBezTo>
                  <a:lnTo>
                    <a:pt x="193979" y="235250"/>
                  </a:lnTo>
                  <a:cubicBezTo>
                    <a:pt x="193979" y="234890"/>
                    <a:pt x="193979" y="234172"/>
                    <a:pt x="193979" y="233812"/>
                  </a:cubicBezTo>
                  <a:lnTo>
                    <a:pt x="193979" y="226624"/>
                  </a:lnTo>
                  <a:lnTo>
                    <a:pt x="4318" y="226624"/>
                  </a:lnTo>
                  <a:cubicBezTo>
                    <a:pt x="1799" y="226624"/>
                    <a:pt x="0" y="224467"/>
                    <a:pt x="0" y="222310"/>
                  </a:cubicBezTo>
                  <a:lnTo>
                    <a:pt x="0" y="43671"/>
                  </a:lnTo>
                  <a:cubicBezTo>
                    <a:pt x="0" y="41515"/>
                    <a:pt x="1799" y="39358"/>
                    <a:pt x="4318" y="39358"/>
                  </a:cubicBezTo>
                  <a:lnTo>
                    <a:pt x="157631" y="39358"/>
                  </a:lnTo>
                  <a:cubicBezTo>
                    <a:pt x="159790" y="39358"/>
                    <a:pt x="161949" y="41515"/>
                    <a:pt x="161949" y="43671"/>
                  </a:cubicBezTo>
                  <a:cubicBezTo>
                    <a:pt x="161949" y="46187"/>
                    <a:pt x="159790" y="47984"/>
                    <a:pt x="157631" y="47984"/>
                  </a:cubicBezTo>
                  <a:lnTo>
                    <a:pt x="8637" y="47984"/>
                  </a:lnTo>
                  <a:lnTo>
                    <a:pt x="8637" y="217997"/>
                  </a:lnTo>
                  <a:lnTo>
                    <a:pt x="193979" y="217997"/>
                  </a:lnTo>
                  <a:lnTo>
                    <a:pt x="193979" y="37201"/>
                  </a:lnTo>
                  <a:cubicBezTo>
                    <a:pt x="185342" y="38998"/>
                    <a:pt x="179224" y="45109"/>
                    <a:pt x="179224" y="52657"/>
                  </a:cubicBezTo>
                  <a:lnTo>
                    <a:pt x="179224" y="111604"/>
                  </a:lnTo>
                  <a:cubicBezTo>
                    <a:pt x="179224" y="114120"/>
                    <a:pt x="177424" y="115917"/>
                    <a:pt x="174905" y="115917"/>
                  </a:cubicBezTo>
                  <a:cubicBezTo>
                    <a:pt x="172746" y="115917"/>
                    <a:pt x="170587" y="114120"/>
                    <a:pt x="170587" y="111604"/>
                  </a:cubicBezTo>
                  <a:lnTo>
                    <a:pt x="170587" y="52657"/>
                  </a:lnTo>
                  <a:cubicBezTo>
                    <a:pt x="170587" y="39358"/>
                    <a:pt x="182103" y="28934"/>
                    <a:pt x="196858" y="28215"/>
                  </a:cubicBezTo>
                  <a:lnTo>
                    <a:pt x="201897" y="25699"/>
                  </a:lnTo>
                  <a:lnTo>
                    <a:pt x="201897" y="7009"/>
                  </a:lnTo>
                  <a:cubicBezTo>
                    <a:pt x="201897" y="5571"/>
                    <a:pt x="202616" y="3774"/>
                    <a:pt x="204056" y="3055"/>
                  </a:cubicBezTo>
                  <a:lnTo>
                    <a:pt x="207295" y="1617"/>
                  </a:lnTo>
                  <a:close/>
                </a:path>
              </a:pathLst>
            </a:custGeom>
            <a:solidFill>
              <a:schemeClr val="bg1"/>
            </a:solidFill>
            <a:ln>
              <a:noFill/>
            </a:ln>
            <a:effectLst/>
          </p:spPr>
          <p:txBody>
            <a:bodyPr anchor="ctr"/>
            <a:lstStyle/>
            <a:p>
              <a:endParaRPr lang="en-US" sz="675" dirty="0">
                <a:latin typeface="Lato Light" panose="020F0502020204030203" pitchFamily="34" charset="0"/>
              </a:endParaRPr>
            </a:p>
          </p:txBody>
        </p:sp>
      </p:grpSp>
      <p:grpSp>
        <p:nvGrpSpPr>
          <p:cNvPr id="12" name="Group 11">
            <a:extLst>
              <a:ext uri="{FF2B5EF4-FFF2-40B4-BE49-F238E27FC236}">
                <a16:creationId xmlns:a16="http://schemas.microsoft.com/office/drawing/2014/main" id="{1FE76E7B-7B33-42B4-B163-A4C70E3F514D}"/>
              </a:ext>
            </a:extLst>
          </p:cNvPr>
          <p:cNvGrpSpPr/>
          <p:nvPr/>
        </p:nvGrpSpPr>
        <p:grpSpPr>
          <a:xfrm>
            <a:off x="750149" y="4849496"/>
            <a:ext cx="4070515" cy="1336389"/>
            <a:chOff x="750149" y="4849496"/>
            <a:chExt cx="4070515" cy="1336389"/>
          </a:xfrm>
        </p:grpSpPr>
        <p:sp>
          <p:nvSpPr>
            <p:cNvPr id="65" name="TextBox 64">
              <a:extLst>
                <a:ext uri="{FF2B5EF4-FFF2-40B4-BE49-F238E27FC236}">
                  <a16:creationId xmlns:a16="http://schemas.microsoft.com/office/drawing/2014/main" id="{C2089AE1-DD20-479A-88DF-9F870ED5D353}"/>
                </a:ext>
              </a:extLst>
            </p:cNvPr>
            <p:cNvSpPr txBox="1"/>
            <p:nvPr/>
          </p:nvSpPr>
          <p:spPr>
            <a:xfrm>
              <a:off x="1552910" y="4849496"/>
              <a:ext cx="1586816" cy="369332"/>
            </a:xfrm>
            <a:prstGeom prst="rect">
              <a:avLst/>
            </a:prstGeom>
            <a:noFill/>
          </p:spPr>
          <p:txBody>
            <a:bodyPr wrap="square" rtlCol="0" anchor="ctr" anchorCtr="0">
              <a:spAutoFit/>
            </a:bodyPr>
            <a:lstStyle/>
            <a:p>
              <a:r>
                <a:rPr lang="en-US" b="1" dirty="0">
                  <a:solidFill>
                    <a:schemeClr val="tx2"/>
                  </a:solidFill>
                  <a:ea typeface="League Spartan" charset="0"/>
                  <a:cs typeface="Poppins" pitchFamily="2" charset="77"/>
                </a:rPr>
                <a:t>Commercial</a:t>
              </a:r>
            </a:p>
          </p:txBody>
        </p:sp>
        <p:sp>
          <p:nvSpPr>
            <p:cNvPr id="86" name="Subtitle 2">
              <a:extLst>
                <a:ext uri="{FF2B5EF4-FFF2-40B4-BE49-F238E27FC236}">
                  <a16:creationId xmlns:a16="http://schemas.microsoft.com/office/drawing/2014/main" id="{BBFF03B1-C89D-4F09-A2D5-9EA205072EC2}"/>
                </a:ext>
              </a:extLst>
            </p:cNvPr>
            <p:cNvSpPr txBox="1">
              <a:spLocks/>
            </p:cNvSpPr>
            <p:nvPr/>
          </p:nvSpPr>
          <p:spPr>
            <a:xfrm>
              <a:off x="1552910" y="5216253"/>
              <a:ext cx="3267754" cy="96963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just">
                <a:lnSpc>
                  <a:spcPts val="1313"/>
                </a:lnSpc>
                <a:spcAft>
                  <a:spcPts val="300"/>
                </a:spcAft>
                <a:buFont typeface="Arial" panose="020B0604020202020204" pitchFamily="34" charset="0"/>
                <a:buChar char="•"/>
              </a:pPr>
              <a:r>
                <a:rPr lang="en-US" sz="1600" dirty="0">
                  <a:solidFill>
                    <a:schemeClr val="tx1"/>
                  </a:solidFill>
                  <a:latin typeface="+mn-lt"/>
                  <a:ea typeface="Lato Light" panose="020F0502020204030203" pitchFamily="34" charset="0"/>
                  <a:cs typeface="Mukta ExtraLight" panose="020B0000000000000000" pitchFamily="34" charset="77"/>
                </a:rPr>
                <a:t>02 or 11 Place of service</a:t>
              </a:r>
            </a:p>
            <a:p>
              <a:pPr marL="171450" indent="-171450" algn="just">
                <a:lnSpc>
                  <a:spcPts val="1313"/>
                </a:lnSpc>
                <a:spcAft>
                  <a:spcPts val="300"/>
                </a:spcAft>
                <a:buFont typeface="Arial" panose="020B0604020202020204" pitchFamily="34" charset="0"/>
                <a:buChar char="•"/>
              </a:pPr>
              <a:r>
                <a:rPr lang="en-US" sz="1600" dirty="0">
                  <a:solidFill>
                    <a:schemeClr val="tx1"/>
                  </a:solidFill>
                  <a:latin typeface="+mn-lt"/>
                  <a:ea typeface="Lato Light" panose="020F0502020204030203" pitchFamily="34" charset="0"/>
                  <a:cs typeface="Mukta ExtraLight" panose="020B0000000000000000" pitchFamily="34" charset="77"/>
                </a:rPr>
                <a:t>May require </a:t>
              </a:r>
              <a:r>
                <a:rPr lang="en-US" sz="1600">
                  <a:solidFill>
                    <a:schemeClr val="tx1"/>
                  </a:solidFill>
                  <a:latin typeface="+mn-lt"/>
                  <a:ea typeface="Lato Light" panose="020F0502020204030203" pitchFamily="34" charset="0"/>
                  <a:cs typeface="Mukta ExtraLight" panose="020B0000000000000000" pitchFamily="34" charset="77"/>
                </a:rPr>
                <a:t>95 modifier</a:t>
              </a:r>
              <a:endParaRPr lang="en-US" sz="1600" dirty="0">
                <a:solidFill>
                  <a:schemeClr val="tx1"/>
                </a:solidFill>
                <a:latin typeface="+mn-lt"/>
                <a:ea typeface="Lato Light" panose="020F0502020204030203" pitchFamily="34" charset="0"/>
                <a:cs typeface="Mukta ExtraLight" panose="020B0000000000000000" pitchFamily="34" charset="77"/>
              </a:endParaRPr>
            </a:p>
            <a:p>
              <a:pPr marL="171450" indent="-171450" algn="just">
                <a:lnSpc>
                  <a:spcPts val="1313"/>
                </a:lnSpc>
                <a:spcAft>
                  <a:spcPts val="300"/>
                </a:spcAft>
                <a:buFont typeface="Arial" panose="020B0604020202020204" pitchFamily="34" charset="0"/>
                <a:buChar char="•"/>
              </a:pPr>
              <a:r>
                <a:rPr lang="en-US" sz="1600" dirty="0">
                  <a:solidFill>
                    <a:schemeClr val="tx1"/>
                  </a:solidFill>
                  <a:latin typeface="+mn-lt"/>
                  <a:ea typeface="Lato Light" panose="020F0502020204030203" pitchFamily="34" charset="0"/>
                  <a:cs typeface="Mukta ExtraLight" panose="020B0000000000000000" pitchFamily="34" charset="77"/>
                </a:rPr>
                <a:t>Check with payers</a:t>
              </a:r>
            </a:p>
            <a:p>
              <a:pPr marL="171450" indent="-171450" algn="just">
                <a:lnSpc>
                  <a:spcPts val="1313"/>
                </a:lnSpc>
                <a:spcAft>
                  <a:spcPts val="300"/>
                </a:spcAft>
                <a:buFont typeface="Arial" panose="020B0604020202020204" pitchFamily="34" charset="0"/>
                <a:buChar char="•"/>
              </a:pPr>
              <a:r>
                <a:rPr lang="en-US" sz="1600" dirty="0">
                  <a:solidFill>
                    <a:schemeClr val="tx1"/>
                  </a:solidFill>
                  <a:latin typeface="+mn-lt"/>
                  <a:ea typeface="Lato Light" panose="020F0502020204030203" pitchFamily="34" charset="0"/>
                  <a:cs typeface="Mukta ExtraLight" panose="020B0000000000000000" pitchFamily="34" charset="77"/>
                </a:rPr>
                <a:t>Check Medicare advantage plans</a:t>
              </a:r>
            </a:p>
          </p:txBody>
        </p:sp>
        <p:grpSp>
          <p:nvGrpSpPr>
            <p:cNvPr id="8" name="Group 7">
              <a:extLst>
                <a:ext uri="{FF2B5EF4-FFF2-40B4-BE49-F238E27FC236}">
                  <a16:creationId xmlns:a16="http://schemas.microsoft.com/office/drawing/2014/main" id="{545F1402-2C9B-4EBC-AC18-5C223F4FE087}"/>
                </a:ext>
              </a:extLst>
            </p:cNvPr>
            <p:cNvGrpSpPr/>
            <p:nvPr/>
          </p:nvGrpSpPr>
          <p:grpSpPr>
            <a:xfrm>
              <a:off x="750149" y="4993041"/>
              <a:ext cx="640080" cy="640080"/>
              <a:chOff x="750149" y="4993041"/>
              <a:chExt cx="520504" cy="520504"/>
            </a:xfrm>
          </p:grpSpPr>
          <p:sp>
            <p:nvSpPr>
              <p:cNvPr id="87" name="Oval 86">
                <a:extLst>
                  <a:ext uri="{FF2B5EF4-FFF2-40B4-BE49-F238E27FC236}">
                    <a16:creationId xmlns:a16="http://schemas.microsoft.com/office/drawing/2014/main" id="{05C1B1C7-EA51-42D9-ACD2-81521E50621C}"/>
                  </a:ext>
                </a:extLst>
              </p:cNvPr>
              <p:cNvSpPr/>
              <p:nvPr/>
            </p:nvSpPr>
            <p:spPr>
              <a:xfrm>
                <a:off x="750149" y="4993041"/>
                <a:ext cx="520504" cy="5205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89" name="Freeform 1011">
                <a:extLst>
                  <a:ext uri="{FF2B5EF4-FFF2-40B4-BE49-F238E27FC236}">
                    <a16:creationId xmlns:a16="http://schemas.microsoft.com/office/drawing/2014/main" id="{651AF8BE-BE2F-4769-919A-7FDEEBC89A63}"/>
                  </a:ext>
                </a:extLst>
              </p:cNvPr>
              <p:cNvSpPr>
                <a:spLocks noChangeAspect="1" noChangeArrowheads="1"/>
              </p:cNvSpPr>
              <p:nvPr/>
            </p:nvSpPr>
            <p:spPr bwMode="auto">
              <a:xfrm>
                <a:off x="855817" y="5082793"/>
                <a:ext cx="313298" cy="300804"/>
              </a:xfrm>
              <a:custGeom>
                <a:avLst/>
                <a:gdLst>
                  <a:gd name="T0" fmla="*/ 702479 w 285390"/>
                  <a:gd name="T1" fmla="*/ 830554 h 274277"/>
                  <a:gd name="T2" fmla="*/ 493965 w 285390"/>
                  <a:gd name="T3" fmla="*/ 800231 h 274277"/>
                  <a:gd name="T4" fmla="*/ 493965 w 285390"/>
                  <a:gd name="T5" fmla="*/ 830554 h 274277"/>
                  <a:gd name="T6" fmla="*/ 409896 w 285390"/>
                  <a:gd name="T7" fmla="*/ 800231 h 274277"/>
                  <a:gd name="T8" fmla="*/ 331875 w 285390"/>
                  <a:gd name="T9" fmla="*/ 815392 h 274277"/>
                  <a:gd name="T10" fmla="*/ 283249 w 285390"/>
                  <a:gd name="T11" fmla="*/ 815392 h 274277"/>
                  <a:gd name="T12" fmla="*/ 204236 w 285390"/>
                  <a:gd name="T13" fmla="*/ 800231 h 274277"/>
                  <a:gd name="T14" fmla="*/ 816958 w 285390"/>
                  <a:gd name="T15" fmla="*/ 830637 h 274277"/>
                  <a:gd name="T16" fmla="*/ 802769 w 285390"/>
                  <a:gd name="T17" fmla="*/ 802274 h 274277"/>
                  <a:gd name="T18" fmla="*/ 102134 w 285390"/>
                  <a:gd name="T19" fmla="*/ 788089 h 274277"/>
                  <a:gd name="T20" fmla="*/ 116315 w 285390"/>
                  <a:gd name="T21" fmla="*/ 830637 h 274277"/>
                  <a:gd name="T22" fmla="*/ 87942 w 285390"/>
                  <a:gd name="T23" fmla="*/ 773904 h 274277"/>
                  <a:gd name="T24" fmla="*/ 88923 w 285390"/>
                  <a:gd name="T25" fmla="*/ 720079 h 274277"/>
                  <a:gd name="T26" fmla="*/ 742772 w 285390"/>
                  <a:gd name="T27" fmla="*/ 571141 h 274277"/>
                  <a:gd name="T28" fmla="*/ 742772 w 285390"/>
                  <a:gd name="T29" fmla="*/ 571141 h 274277"/>
                  <a:gd name="T30" fmla="*/ 679559 w 285390"/>
                  <a:gd name="T31" fmla="*/ 604834 h 274277"/>
                  <a:gd name="T32" fmla="*/ 741623 w 285390"/>
                  <a:gd name="T33" fmla="*/ 707861 h 274277"/>
                  <a:gd name="T34" fmla="*/ 88923 w 285390"/>
                  <a:gd name="T35" fmla="*/ 489614 h 274277"/>
                  <a:gd name="T36" fmla="*/ 73749 w 285390"/>
                  <a:gd name="T37" fmla="*/ 564795 h 274277"/>
                  <a:gd name="T38" fmla="*/ 816958 w 285390"/>
                  <a:gd name="T39" fmla="*/ 379056 h 274277"/>
                  <a:gd name="T40" fmla="*/ 802769 w 285390"/>
                  <a:gd name="T41" fmla="*/ 421602 h 274277"/>
                  <a:gd name="T42" fmla="*/ 788577 w 285390"/>
                  <a:gd name="T43" fmla="*/ 379056 h 274277"/>
                  <a:gd name="T44" fmla="*/ 702479 w 285390"/>
                  <a:gd name="T45" fmla="*/ 409379 h 274277"/>
                  <a:gd name="T46" fmla="*/ 493965 w 285390"/>
                  <a:gd name="T47" fmla="*/ 379056 h 274277"/>
                  <a:gd name="T48" fmla="*/ 493965 w 285390"/>
                  <a:gd name="T49" fmla="*/ 409379 h 274277"/>
                  <a:gd name="T50" fmla="*/ 409896 w 285390"/>
                  <a:gd name="T51" fmla="*/ 379056 h 274277"/>
                  <a:gd name="T52" fmla="*/ 331875 w 285390"/>
                  <a:gd name="T53" fmla="*/ 394218 h 274277"/>
                  <a:gd name="T54" fmla="*/ 283249 w 285390"/>
                  <a:gd name="T55" fmla="*/ 394218 h 274277"/>
                  <a:gd name="T56" fmla="*/ 204236 w 285390"/>
                  <a:gd name="T57" fmla="*/ 379056 h 274277"/>
                  <a:gd name="T58" fmla="*/ 116315 w 285390"/>
                  <a:gd name="T59" fmla="*/ 407419 h 274277"/>
                  <a:gd name="T60" fmla="*/ 73749 w 285390"/>
                  <a:gd name="T61" fmla="*/ 421602 h 274277"/>
                  <a:gd name="T62" fmla="*/ 28663 w 285390"/>
                  <a:gd name="T63" fmla="*/ 358106 h 274277"/>
                  <a:gd name="T64" fmla="*/ 880155 w 285390"/>
                  <a:gd name="T65" fmla="*/ 855880 h 274277"/>
                  <a:gd name="T66" fmla="*/ 741623 w 285390"/>
                  <a:gd name="T67" fmla="*/ 478670 h 274277"/>
                  <a:gd name="T68" fmla="*/ 52545 w 285390"/>
                  <a:gd name="T69" fmla="*/ 334231 h 274277"/>
                  <a:gd name="T70" fmla="*/ 293781 w 285390"/>
                  <a:gd name="T71" fmla="*/ 268583 h 274277"/>
                  <a:gd name="T72" fmla="*/ 611078 w 285390"/>
                  <a:gd name="T73" fmla="*/ 256074 h 274277"/>
                  <a:gd name="T74" fmla="*/ 624985 w 285390"/>
                  <a:gd name="T75" fmla="*/ 204105 h 274277"/>
                  <a:gd name="T76" fmla="*/ 742816 w 285390"/>
                  <a:gd name="T77" fmla="*/ 161150 h 274277"/>
                  <a:gd name="T78" fmla="*/ 794169 w 285390"/>
                  <a:gd name="T79" fmla="*/ 158762 h 274277"/>
                  <a:gd name="T80" fmla="*/ 641420 w 285390"/>
                  <a:gd name="T81" fmla="*/ 125767 h 274277"/>
                  <a:gd name="T82" fmla="*/ 611078 w 285390"/>
                  <a:gd name="T83" fmla="*/ 125767 h 274277"/>
                  <a:gd name="T84" fmla="*/ 714153 w 285390"/>
                  <a:gd name="T85" fmla="*/ 305585 h 274277"/>
                  <a:gd name="T86" fmla="*/ 446643 w 285390"/>
                  <a:gd name="T87" fmla="*/ 28638 h 274277"/>
                  <a:gd name="T88" fmla="*/ 446643 w 285390"/>
                  <a:gd name="T89" fmla="*/ 28638 h 274277"/>
                  <a:gd name="T90" fmla="*/ 417980 w 285390"/>
                  <a:gd name="T91" fmla="*/ 305585 h 274277"/>
                  <a:gd name="T92" fmla="*/ 690269 w 285390"/>
                  <a:gd name="T93" fmla="*/ 0 h 274277"/>
                  <a:gd name="T94" fmla="*/ 812082 w 285390"/>
                  <a:gd name="T95" fmla="*/ 136080 h 274277"/>
                  <a:gd name="T96" fmla="*/ 908814 w 285390"/>
                  <a:gd name="T97" fmla="*/ 358106 h 274277"/>
                  <a:gd name="T98" fmla="*/ 947028 w 285390"/>
                  <a:gd name="T99" fmla="*/ 722184 h 274277"/>
                  <a:gd name="T100" fmla="*/ 856269 w 285390"/>
                  <a:gd name="T101" fmla="*/ 909588 h 274277"/>
                  <a:gd name="T102" fmla="*/ 0 w 285390"/>
                  <a:gd name="T103" fmla="*/ 355720 h 274277"/>
                  <a:gd name="T104" fmla="*/ 346328 w 285390"/>
                  <a:gd name="T105" fmla="*/ 0 h 2742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85390" h="274277">
                    <a:moveTo>
                      <a:pt x="193118" y="241300"/>
                    </a:moveTo>
                    <a:lnTo>
                      <a:pt x="211694" y="241300"/>
                    </a:lnTo>
                    <a:cubicBezTo>
                      <a:pt x="213797" y="241300"/>
                      <a:pt x="215550" y="243586"/>
                      <a:pt x="215550" y="245872"/>
                    </a:cubicBezTo>
                    <a:cubicBezTo>
                      <a:pt x="215550" y="248539"/>
                      <a:pt x="213797" y="250444"/>
                      <a:pt x="211694" y="250444"/>
                    </a:cubicBezTo>
                    <a:lnTo>
                      <a:pt x="193118" y="250444"/>
                    </a:lnTo>
                    <a:cubicBezTo>
                      <a:pt x="190665" y="250444"/>
                      <a:pt x="188912" y="248539"/>
                      <a:pt x="188912" y="245872"/>
                    </a:cubicBezTo>
                    <a:cubicBezTo>
                      <a:pt x="188912" y="243586"/>
                      <a:pt x="190665" y="241300"/>
                      <a:pt x="193118" y="241300"/>
                    </a:cubicBezTo>
                    <a:close/>
                    <a:moveTo>
                      <a:pt x="148858" y="241300"/>
                    </a:moveTo>
                    <a:lnTo>
                      <a:pt x="168274" y="241300"/>
                    </a:lnTo>
                    <a:cubicBezTo>
                      <a:pt x="170472" y="241300"/>
                      <a:pt x="172670" y="243586"/>
                      <a:pt x="172670" y="245872"/>
                    </a:cubicBezTo>
                    <a:cubicBezTo>
                      <a:pt x="172670" y="248539"/>
                      <a:pt x="170472" y="250444"/>
                      <a:pt x="168274" y="250444"/>
                    </a:cubicBezTo>
                    <a:lnTo>
                      <a:pt x="148858" y="250444"/>
                    </a:lnTo>
                    <a:cubicBezTo>
                      <a:pt x="146660" y="250444"/>
                      <a:pt x="144462" y="248539"/>
                      <a:pt x="144462" y="245872"/>
                    </a:cubicBezTo>
                    <a:cubicBezTo>
                      <a:pt x="144462" y="243586"/>
                      <a:pt x="146660" y="241300"/>
                      <a:pt x="148858" y="241300"/>
                    </a:cubicBezTo>
                    <a:close/>
                    <a:moveTo>
                      <a:pt x="104714" y="241300"/>
                    </a:moveTo>
                    <a:lnTo>
                      <a:pt x="123523" y="241300"/>
                    </a:lnTo>
                    <a:cubicBezTo>
                      <a:pt x="126055" y="241300"/>
                      <a:pt x="128225" y="243586"/>
                      <a:pt x="128225" y="245872"/>
                    </a:cubicBezTo>
                    <a:cubicBezTo>
                      <a:pt x="128225" y="248539"/>
                      <a:pt x="126055" y="250444"/>
                      <a:pt x="123523" y="250444"/>
                    </a:cubicBezTo>
                    <a:lnTo>
                      <a:pt x="104714" y="250444"/>
                    </a:lnTo>
                    <a:cubicBezTo>
                      <a:pt x="102182" y="250444"/>
                      <a:pt x="100012" y="248539"/>
                      <a:pt x="100012" y="245872"/>
                    </a:cubicBezTo>
                    <a:cubicBezTo>
                      <a:pt x="100012" y="243586"/>
                      <a:pt x="102182" y="241300"/>
                      <a:pt x="104714" y="241300"/>
                    </a:cubicBezTo>
                    <a:close/>
                    <a:moveTo>
                      <a:pt x="61546" y="241300"/>
                    </a:moveTo>
                    <a:lnTo>
                      <a:pt x="80596" y="241300"/>
                    </a:lnTo>
                    <a:cubicBezTo>
                      <a:pt x="83160" y="241300"/>
                      <a:pt x="85358" y="243586"/>
                      <a:pt x="85358" y="245872"/>
                    </a:cubicBezTo>
                    <a:cubicBezTo>
                      <a:pt x="85358" y="248539"/>
                      <a:pt x="83160" y="250444"/>
                      <a:pt x="80596" y="250444"/>
                    </a:cubicBezTo>
                    <a:lnTo>
                      <a:pt x="61546" y="250444"/>
                    </a:lnTo>
                    <a:cubicBezTo>
                      <a:pt x="58981" y="250444"/>
                      <a:pt x="57150" y="248539"/>
                      <a:pt x="57150" y="245872"/>
                    </a:cubicBezTo>
                    <a:cubicBezTo>
                      <a:pt x="57150" y="243586"/>
                      <a:pt x="58981" y="241300"/>
                      <a:pt x="61546" y="241300"/>
                    </a:cubicBezTo>
                    <a:close/>
                    <a:moveTo>
                      <a:pt x="246192" y="233362"/>
                    </a:moveTo>
                    <a:cubicBezTo>
                      <a:pt x="248331" y="233362"/>
                      <a:pt x="250469" y="235144"/>
                      <a:pt x="250469" y="237639"/>
                    </a:cubicBezTo>
                    <a:lnTo>
                      <a:pt x="250469" y="246192"/>
                    </a:lnTo>
                    <a:cubicBezTo>
                      <a:pt x="250469" y="248687"/>
                      <a:pt x="248331" y="250469"/>
                      <a:pt x="246192" y="250469"/>
                    </a:cubicBezTo>
                    <a:lnTo>
                      <a:pt x="237639" y="250469"/>
                    </a:lnTo>
                    <a:cubicBezTo>
                      <a:pt x="235144" y="250469"/>
                      <a:pt x="233362" y="248687"/>
                      <a:pt x="233362" y="246192"/>
                    </a:cubicBezTo>
                    <a:cubicBezTo>
                      <a:pt x="233362" y="244054"/>
                      <a:pt x="235144" y="241916"/>
                      <a:pt x="237639" y="241916"/>
                    </a:cubicBezTo>
                    <a:lnTo>
                      <a:pt x="241916" y="241916"/>
                    </a:lnTo>
                    <a:lnTo>
                      <a:pt x="241916" y="237639"/>
                    </a:lnTo>
                    <a:cubicBezTo>
                      <a:pt x="241916" y="235144"/>
                      <a:pt x="243697" y="233362"/>
                      <a:pt x="246192" y="233362"/>
                    </a:cubicBezTo>
                    <a:close/>
                    <a:moveTo>
                      <a:pt x="26501" y="233362"/>
                    </a:moveTo>
                    <a:cubicBezTo>
                      <a:pt x="28996" y="233362"/>
                      <a:pt x="30778" y="235144"/>
                      <a:pt x="30778" y="237639"/>
                    </a:cubicBezTo>
                    <a:lnTo>
                      <a:pt x="30778" y="241916"/>
                    </a:lnTo>
                    <a:lnTo>
                      <a:pt x="35054" y="241916"/>
                    </a:lnTo>
                    <a:cubicBezTo>
                      <a:pt x="37549" y="241916"/>
                      <a:pt x="39330" y="244054"/>
                      <a:pt x="39330" y="246192"/>
                    </a:cubicBezTo>
                    <a:cubicBezTo>
                      <a:pt x="39330" y="248687"/>
                      <a:pt x="37549" y="250469"/>
                      <a:pt x="35054" y="250469"/>
                    </a:cubicBezTo>
                    <a:lnTo>
                      <a:pt x="26501" y="250469"/>
                    </a:lnTo>
                    <a:cubicBezTo>
                      <a:pt x="24007" y="250469"/>
                      <a:pt x="22225" y="248687"/>
                      <a:pt x="22225" y="246192"/>
                    </a:cubicBezTo>
                    <a:lnTo>
                      <a:pt x="22225" y="237639"/>
                    </a:lnTo>
                    <a:cubicBezTo>
                      <a:pt x="22225" y="235144"/>
                      <a:pt x="24007" y="233362"/>
                      <a:pt x="26501" y="233362"/>
                    </a:cubicBezTo>
                    <a:close/>
                    <a:moveTo>
                      <a:pt x="26797" y="190500"/>
                    </a:moveTo>
                    <a:cubicBezTo>
                      <a:pt x="29464" y="190500"/>
                      <a:pt x="31369" y="192276"/>
                      <a:pt x="31369" y="194761"/>
                    </a:cubicBezTo>
                    <a:lnTo>
                      <a:pt x="31369" y="212516"/>
                    </a:lnTo>
                    <a:cubicBezTo>
                      <a:pt x="31369" y="215002"/>
                      <a:pt x="29464" y="217132"/>
                      <a:pt x="26797" y="217132"/>
                    </a:cubicBezTo>
                    <a:cubicBezTo>
                      <a:pt x="24130" y="217132"/>
                      <a:pt x="22225" y="215002"/>
                      <a:pt x="22225" y="212516"/>
                    </a:cubicBezTo>
                    <a:lnTo>
                      <a:pt x="22225" y="194761"/>
                    </a:lnTo>
                    <a:cubicBezTo>
                      <a:pt x="22225" y="192276"/>
                      <a:pt x="24130" y="190500"/>
                      <a:pt x="26797" y="190500"/>
                    </a:cubicBezTo>
                    <a:close/>
                    <a:moveTo>
                      <a:pt x="223837" y="172221"/>
                    </a:moveTo>
                    <a:cubicBezTo>
                      <a:pt x="218086" y="172221"/>
                      <a:pt x="213414" y="176938"/>
                      <a:pt x="213414" y="182381"/>
                    </a:cubicBezTo>
                    <a:cubicBezTo>
                      <a:pt x="213414" y="187824"/>
                      <a:pt x="218086" y="192541"/>
                      <a:pt x="223837" y="192541"/>
                    </a:cubicBezTo>
                    <a:cubicBezTo>
                      <a:pt x="229229" y="192541"/>
                      <a:pt x="233901" y="187824"/>
                      <a:pt x="233901" y="182381"/>
                    </a:cubicBezTo>
                    <a:cubicBezTo>
                      <a:pt x="233901" y="176938"/>
                      <a:pt x="229229" y="172221"/>
                      <a:pt x="223837" y="172221"/>
                    </a:cubicBezTo>
                    <a:close/>
                    <a:moveTo>
                      <a:pt x="223837" y="163512"/>
                    </a:moveTo>
                    <a:cubicBezTo>
                      <a:pt x="233901" y="163512"/>
                      <a:pt x="242528" y="171858"/>
                      <a:pt x="242528" y="182381"/>
                    </a:cubicBezTo>
                    <a:cubicBezTo>
                      <a:pt x="242528" y="192904"/>
                      <a:pt x="233901" y="201249"/>
                      <a:pt x="223837" y="201249"/>
                    </a:cubicBezTo>
                    <a:cubicBezTo>
                      <a:pt x="213414" y="201249"/>
                      <a:pt x="204787" y="192904"/>
                      <a:pt x="204787" y="182381"/>
                    </a:cubicBezTo>
                    <a:cubicBezTo>
                      <a:pt x="204787" y="171858"/>
                      <a:pt x="213414" y="163512"/>
                      <a:pt x="223837" y="163512"/>
                    </a:cubicBezTo>
                    <a:close/>
                    <a:moveTo>
                      <a:pt x="223490" y="152976"/>
                    </a:moveTo>
                    <a:cubicBezTo>
                      <a:pt x="206575" y="152976"/>
                      <a:pt x="193259" y="166294"/>
                      <a:pt x="193259" y="183212"/>
                    </a:cubicBezTo>
                    <a:cubicBezTo>
                      <a:pt x="193259" y="199769"/>
                      <a:pt x="206575" y="213447"/>
                      <a:pt x="223490" y="213447"/>
                    </a:cubicBezTo>
                    <a:lnTo>
                      <a:pt x="276393" y="213447"/>
                    </a:lnTo>
                    <a:lnTo>
                      <a:pt x="276393" y="152976"/>
                    </a:lnTo>
                    <a:lnTo>
                      <a:pt x="223490" y="152976"/>
                    </a:lnTo>
                    <a:close/>
                    <a:moveTo>
                      <a:pt x="26797" y="147637"/>
                    </a:moveTo>
                    <a:cubicBezTo>
                      <a:pt x="29464" y="147637"/>
                      <a:pt x="31369" y="149436"/>
                      <a:pt x="31369" y="151595"/>
                    </a:cubicBezTo>
                    <a:lnTo>
                      <a:pt x="31369" y="170307"/>
                    </a:lnTo>
                    <a:cubicBezTo>
                      <a:pt x="31369" y="172466"/>
                      <a:pt x="29464" y="174265"/>
                      <a:pt x="26797" y="174265"/>
                    </a:cubicBezTo>
                    <a:cubicBezTo>
                      <a:pt x="24130" y="174265"/>
                      <a:pt x="22225" y="172466"/>
                      <a:pt x="22225" y="170307"/>
                    </a:cubicBezTo>
                    <a:lnTo>
                      <a:pt x="22225" y="151595"/>
                    </a:lnTo>
                    <a:cubicBezTo>
                      <a:pt x="22225" y="149436"/>
                      <a:pt x="24130" y="147637"/>
                      <a:pt x="26797" y="147637"/>
                    </a:cubicBezTo>
                    <a:close/>
                    <a:moveTo>
                      <a:pt x="237639" y="114300"/>
                    </a:moveTo>
                    <a:lnTo>
                      <a:pt x="246192" y="114300"/>
                    </a:lnTo>
                    <a:cubicBezTo>
                      <a:pt x="248331" y="114300"/>
                      <a:pt x="250469" y="116082"/>
                      <a:pt x="250469" y="118577"/>
                    </a:cubicBezTo>
                    <a:lnTo>
                      <a:pt x="250469" y="127129"/>
                    </a:lnTo>
                    <a:cubicBezTo>
                      <a:pt x="250469" y="129268"/>
                      <a:pt x="248331" y="131406"/>
                      <a:pt x="246192" y="131406"/>
                    </a:cubicBezTo>
                    <a:cubicBezTo>
                      <a:pt x="243697" y="131406"/>
                      <a:pt x="241916" y="129268"/>
                      <a:pt x="241916" y="127129"/>
                    </a:cubicBezTo>
                    <a:lnTo>
                      <a:pt x="241916" y="122853"/>
                    </a:lnTo>
                    <a:lnTo>
                      <a:pt x="237639" y="122853"/>
                    </a:lnTo>
                    <a:cubicBezTo>
                      <a:pt x="235144" y="122853"/>
                      <a:pt x="233362" y="120715"/>
                      <a:pt x="233362" y="118577"/>
                    </a:cubicBezTo>
                    <a:cubicBezTo>
                      <a:pt x="233362" y="116082"/>
                      <a:pt x="235144" y="114300"/>
                      <a:pt x="237639" y="114300"/>
                    </a:cubicBezTo>
                    <a:close/>
                    <a:moveTo>
                      <a:pt x="193118" y="114300"/>
                    </a:moveTo>
                    <a:lnTo>
                      <a:pt x="211694" y="114300"/>
                    </a:lnTo>
                    <a:cubicBezTo>
                      <a:pt x="213797" y="114300"/>
                      <a:pt x="215550" y="116205"/>
                      <a:pt x="215550" y="118872"/>
                    </a:cubicBezTo>
                    <a:cubicBezTo>
                      <a:pt x="215550" y="121158"/>
                      <a:pt x="213797" y="123444"/>
                      <a:pt x="211694" y="123444"/>
                    </a:cubicBezTo>
                    <a:lnTo>
                      <a:pt x="193118" y="123444"/>
                    </a:lnTo>
                    <a:cubicBezTo>
                      <a:pt x="190665" y="123444"/>
                      <a:pt x="188912" y="121158"/>
                      <a:pt x="188912" y="118872"/>
                    </a:cubicBezTo>
                    <a:cubicBezTo>
                      <a:pt x="188912" y="116205"/>
                      <a:pt x="190665" y="114300"/>
                      <a:pt x="193118" y="114300"/>
                    </a:cubicBezTo>
                    <a:close/>
                    <a:moveTo>
                      <a:pt x="148858" y="114300"/>
                    </a:moveTo>
                    <a:lnTo>
                      <a:pt x="168274" y="114300"/>
                    </a:lnTo>
                    <a:cubicBezTo>
                      <a:pt x="170472" y="114300"/>
                      <a:pt x="172670" y="116205"/>
                      <a:pt x="172670" y="118872"/>
                    </a:cubicBezTo>
                    <a:cubicBezTo>
                      <a:pt x="172670" y="121158"/>
                      <a:pt x="170472" y="123444"/>
                      <a:pt x="168274" y="123444"/>
                    </a:cubicBezTo>
                    <a:lnTo>
                      <a:pt x="148858" y="123444"/>
                    </a:lnTo>
                    <a:cubicBezTo>
                      <a:pt x="146660" y="123444"/>
                      <a:pt x="144462" y="121158"/>
                      <a:pt x="144462" y="118872"/>
                    </a:cubicBezTo>
                    <a:cubicBezTo>
                      <a:pt x="144462" y="116205"/>
                      <a:pt x="146660" y="114300"/>
                      <a:pt x="148858" y="114300"/>
                    </a:cubicBezTo>
                    <a:close/>
                    <a:moveTo>
                      <a:pt x="104714" y="114300"/>
                    </a:moveTo>
                    <a:lnTo>
                      <a:pt x="123523" y="114300"/>
                    </a:lnTo>
                    <a:cubicBezTo>
                      <a:pt x="126055" y="114300"/>
                      <a:pt x="128225" y="116205"/>
                      <a:pt x="128225" y="118872"/>
                    </a:cubicBezTo>
                    <a:cubicBezTo>
                      <a:pt x="128225" y="121158"/>
                      <a:pt x="126055" y="123444"/>
                      <a:pt x="123523" y="123444"/>
                    </a:cubicBezTo>
                    <a:lnTo>
                      <a:pt x="104714" y="123444"/>
                    </a:lnTo>
                    <a:cubicBezTo>
                      <a:pt x="102182" y="123444"/>
                      <a:pt x="100012" y="121158"/>
                      <a:pt x="100012" y="118872"/>
                    </a:cubicBezTo>
                    <a:cubicBezTo>
                      <a:pt x="100012" y="116205"/>
                      <a:pt x="102182" y="114300"/>
                      <a:pt x="104714" y="114300"/>
                    </a:cubicBezTo>
                    <a:close/>
                    <a:moveTo>
                      <a:pt x="61546" y="114300"/>
                    </a:moveTo>
                    <a:lnTo>
                      <a:pt x="80596" y="114300"/>
                    </a:lnTo>
                    <a:cubicBezTo>
                      <a:pt x="83160" y="114300"/>
                      <a:pt x="85358" y="116205"/>
                      <a:pt x="85358" y="118872"/>
                    </a:cubicBezTo>
                    <a:cubicBezTo>
                      <a:pt x="85358" y="121158"/>
                      <a:pt x="83160" y="123444"/>
                      <a:pt x="80596" y="123444"/>
                    </a:cubicBezTo>
                    <a:lnTo>
                      <a:pt x="61546" y="123444"/>
                    </a:lnTo>
                    <a:cubicBezTo>
                      <a:pt x="58981" y="123444"/>
                      <a:pt x="57150" y="121158"/>
                      <a:pt x="57150" y="118872"/>
                    </a:cubicBezTo>
                    <a:cubicBezTo>
                      <a:pt x="57150" y="116205"/>
                      <a:pt x="58981" y="114300"/>
                      <a:pt x="61546" y="114300"/>
                    </a:cubicBezTo>
                    <a:close/>
                    <a:moveTo>
                      <a:pt x="26501" y="114300"/>
                    </a:moveTo>
                    <a:lnTo>
                      <a:pt x="35054" y="114300"/>
                    </a:lnTo>
                    <a:cubicBezTo>
                      <a:pt x="37549" y="114300"/>
                      <a:pt x="39330" y="116082"/>
                      <a:pt x="39330" y="118577"/>
                    </a:cubicBezTo>
                    <a:cubicBezTo>
                      <a:pt x="39330" y="120715"/>
                      <a:pt x="37549" y="122853"/>
                      <a:pt x="35054" y="122853"/>
                    </a:cubicBezTo>
                    <a:lnTo>
                      <a:pt x="30778" y="122853"/>
                    </a:lnTo>
                    <a:lnTo>
                      <a:pt x="30778" y="127129"/>
                    </a:lnTo>
                    <a:cubicBezTo>
                      <a:pt x="30778" y="129268"/>
                      <a:pt x="28996" y="131406"/>
                      <a:pt x="26501" y="131406"/>
                    </a:cubicBezTo>
                    <a:cubicBezTo>
                      <a:pt x="24007" y="131406"/>
                      <a:pt x="22225" y="129268"/>
                      <a:pt x="22225" y="127129"/>
                    </a:cubicBezTo>
                    <a:lnTo>
                      <a:pt x="22225" y="118577"/>
                    </a:lnTo>
                    <a:cubicBezTo>
                      <a:pt x="22225" y="116082"/>
                      <a:pt x="24007" y="114300"/>
                      <a:pt x="26501" y="114300"/>
                    </a:cubicBezTo>
                    <a:close/>
                    <a:moveTo>
                      <a:pt x="15835" y="100784"/>
                    </a:moveTo>
                    <a:cubicBezTo>
                      <a:pt x="11876" y="100784"/>
                      <a:pt x="8637" y="104384"/>
                      <a:pt x="8637" y="107983"/>
                    </a:cubicBezTo>
                    <a:lnTo>
                      <a:pt x="8637" y="258080"/>
                    </a:lnTo>
                    <a:cubicBezTo>
                      <a:pt x="8637" y="262399"/>
                      <a:pt x="11876" y="265279"/>
                      <a:pt x="15835" y="265279"/>
                    </a:cubicBezTo>
                    <a:lnTo>
                      <a:pt x="258039" y="265279"/>
                    </a:lnTo>
                    <a:cubicBezTo>
                      <a:pt x="261638" y="265279"/>
                      <a:pt x="265237" y="262399"/>
                      <a:pt x="265237" y="258080"/>
                    </a:cubicBezTo>
                    <a:lnTo>
                      <a:pt x="265237" y="222085"/>
                    </a:lnTo>
                    <a:lnTo>
                      <a:pt x="223490" y="222085"/>
                    </a:lnTo>
                    <a:cubicBezTo>
                      <a:pt x="201897" y="222085"/>
                      <a:pt x="184622" y="204808"/>
                      <a:pt x="184622" y="183212"/>
                    </a:cubicBezTo>
                    <a:cubicBezTo>
                      <a:pt x="184622" y="161975"/>
                      <a:pt x="201897" y="144338"/>
                      <a:pt x="223490" y="144338"/>
                    </a:cubicBezTo>
                    <a:lnTo>
                      <a:pt x="265237" y="144338"/>
                    </a:lnTo>
                    <a:lnTo>
                      <a:pt x="265237" y="107983"/>
                    </a:lnTo>
                    <a:cubicBezTo>
                      <a:pt x="265237" y="104384"/>
                      <a:pt x="261638" y="100784"/>
                      <a:pt x="258039" y="100784"/>
                    </a:cubicBezTo>
                    <a:lnTo>
                      <a:pt x="15835" y="100784"/>
                    </a:lnTo>
                    <a:close/>
                    <a:moveTo>
                      <a:pt x="88532" y="80988"/>
                    </a:moveTo>
                    <a:lnTo>
                      <a:pt x="41027" y="92146"/>
                    </a:lnTo>
                    <a:lnTo>
                      <a:pt x="88532" y="92146"/>
                    </a:lnTo>
                    <a:lnTo>
                      <a:pt x="88532" y="80988"/>
                    </a:lnTo>
                    <a:close/>
                    <a:moveTo>
                      <a:pt x="188341" y="73025"/>
                    </a:moveTo>
                    <a:cubicBezTo>
                      <a:pt x="191008" y="73025"/>
                      <a:pt x="193294" y="74930"/>
                      <a:pt x="193294" y="77216"/>
                    </a:cubicBezTo>
                    <a:cubicBezTo>
                      <a:pt x="193294" y="79883"/>
                      <a:pt x="191008" y="82169"/>
                      <a:pt x="188341" y="82169"/>
                    </a:cubicBezTo>
                    <a:cubicBezTo>
                      <a:pt x="186055" y="82169"/>
                      <a:pt x="184150" y="79883"/>
                      <a:pt x="184150" y="77216"/>
                    </a:cubicBezTo>
                    <a:cubicBezTo>
                      <a:pt x="184150" y="74930"/>
                      <a:pt x="186055" y="73025"/>
                      <a:pt x="188341" y="73025"/>
                    </a:cubicBezTo>
                    <a:close/>
                    <a:moveTo>
                      <a:pt x="188341" y="52387"/>
                    </a:moveTo>
                    <a:cubicBezTo>
                      <a:pt x="191008" y="52387"/>
                      <a:pt x="193294" y="54585"/>
                      <a:pt x="193294" y="57150"/>
                    </a:cubicBezTo>
                    <a:cubicBezTo>
                      <a:pt x="193294" y="59348"/>
                      <a:pt x="191008" y="61546"/>
                      <a:pt x="188341" y="61546"/>
                    </a:cubicBezTo>
                    <a:cubicBezTo>
                      <a:pt x="186055" y="61546"/>
                      <a:pt x="184150" y="59348"/>
                      <a:pt x="184150" y="57150"/>
                    </a:cubicBezTo>
                    <a:cubicBezTo>
                      <a:pt x="184150" y="54585"/>
                      <a:pt x="186055" y="52387"/>
                      <a:pt x="188341" y="52387"/>
                    </a:cubicBezTo>
                    <a:close/>
                    <a:moveTo>
                      <a:pt x="233207" y="46433"/>
                    </a:moveTo>
                    <a:lnTo>
                      <a:pt x="223850" y="48593"/>
                    </a:lnTo>
                    <a:lnTo>
                      <a:pt x="223850" y="92146"/>
                    </a:lnTo>
                    <a:lnTo>
                      <a:pt x="242204" y="92146"/>
                    </a:lnTo>
                    <a:lnTo>
                      <a:pt x="242204" y="53632"/>
                    </a:lnTo>
                    <a:cubicBezTo>
                      <a:pt x="242204" y="51472"/>
                      <a:pt x="241124" y="49313"/>
                      <a:pt x="239325" y="47873"/>
                    </a:cubicBezTo>
                    <a:cubicBezTo>
                      <a:pt x="237525" y="46433"/>
                      <a:pt x="235366" y="46073"/>
                      <a:pt x="233207" y="46433"/>
                    </a:cubicBezTo>
                    <a:close/>
                    <a:moveTo>
                      <a:pt x="185293" y="35101"/>
                    </a:moveTo>
                    <a:cubicBezTo>
                      <a:pt x="186817" y="33337"/>
                      <a:pt x="189865" y="33337"/>
                      <a:pt x="191770" y="35101"/>
                    </a:cubicBezTo>
                    <a:cubicBezTo>
                      <a:pt x="192532" y="35807"/>
                      <a:pt x="193294" y="36865"/>
                      <a:pt x="193294" y="37923"/>
                    </a:cubicBezTo>
                    <a:cubicBezTo>
                      <a:pt x="193294" y="39334"/>
                      <a:pt x="192532" y="40393"/>
                      <a:pt x="191770" y="41098"/>
                    </a:cubicBezTo>
                    <a:cubicBezTo>
                      <a:pt x="191008" y="41804"/>
                      <a:pt x="189865" y="42509"/>
                      <a:pt x="188341" y="42509"/>
                    </a:cubicBezTo>
                    <a:cubicBezTo>
                      <a:pt x="187198" y="42509"/>
                      <a:pt x="186055" y="41804"/>
                      <a:pt x="185293" y="41098"/>
                    </a:cubicBezTo>
                    <a:cubicBezTo>
                      <a:pt x="184531" y="40393"/>
                      <a:pt x="184150" y="39334"/>
                      <a:pt x="184150" y="37923"/>
                    </a:cubicBezTo>
                    <a:cubicBezTo>
                      <a:pt x="184150" y="36865"/>
                      <a:pt x="184531" y="35807"/>
                      <a:pt x="185293" y="35101"/>
                    </a:cubicBezTo>
                    <a:close/>
                    <a:moveTo>
                      <a:pt x="163388" y="8638"/>
                    </a:moveTo>
                    <a:lnTo>
                      <a:pt x="163388" y="92146"/>
                    </a:lnTo>
                    <a:lnTo>
                      <a:pt x="215212" y="92146"/>
                    </a:lnTo>
                    <a:lnTo>
                      <a:pt x="215212" y="15837"/>
                    </a:lnTo>
                    <a:cubicBezTo>
                      <a:pt x="215212" y="11878"/>
                      <a:pt x="212333" y="8638"/>
                      <a:pt x="208015" y="8638"/>
                    </a:cubicBezTo>
                    <a:lnTo>
                      <a:pt x="163388" y="8638"/>
                    </a:lnTo>
                    <a:close/>
                    <a:moveTo>
                      <a:pt x="134597" y="8638"/>
                    </a:moveTo>
                    <a:lnTo>
                      <a:pt x="134597" y="92146"/>
                    </a:lnTo>
                    <a:lnTo>
                      <a:pt x="154751" y="92146"/>
                    </a:lnTo>
                    <a:lnTo>
                      <a:pt x="154751" y="8638"/>
                    </a:lnTo>
                    <a:lnTo>
                      <a:pt x="134597" y="8638"/>
                    </a:lnTo>
                    <a:close/>
                    <a:moveTo>
                      <a:pt x="104367" y="8638"/>
                    </a:moveTo>
                    <a:cubicBezTo>
                      <a:pt x="100408" y="8638"/>
                      <a:pt x="97169" y="11878"/>
                      <a:pt x="97169" y="15837"/>
                    </a:cubicBezTo>
                    <a:lnTo>
                      <a:pt x="97169" y="92146"/>
                    </a:lnTo>
                    <a:lnTo>
                      <a:pt x="125960" y="92146"/>
                    </a:lnTo>
                    <a:lnTo>
                      <a:pt x="125960" y="8638"/>
                    </a:lnTo>
                    <a:lnTo>
                      <a:pt x="104367" y="8638"/>
                    </a:lnTo>
                    <a:close/>
                    <a:moveTo>
                      <a:pt x="104367" y="0"/>
                    </a:moveTo>
                    <a:lnTo>
                      <a:pt x="208015" y="0"/>
                    </a:lnTo>
                    <a:cubicBezTo>
                      <a:pt x="216652" y="0"/>
                      <a:pt x="223850" y="7199"/>
                      <a:pt x="223850" y="15837"/>
                    </a:cubicBezTo>
                    <a:lnTo>
                      <a:pt x="223850" y="39954"/>
                    </a:lnTo>
                    <a:lnTo>
                      <a:pt x="231047" y="38154"/>
                    </a:lnTo>
                    <a:cubicBezTo>
                      <a:pt x="236086" y="37074"/>
                      <a:pt x="240764" y="38154"/>
                      <a:pt x="244723" y="41034"/>
                    </a:cubicBezTo>
                    <a:cubicBezTo>
                      <a:pt x="248682" y="44273"/>
                      <a:pt x="250841" y="48593"/>
                      <a:pt x="250841" y="53632"/>
                    </a:cubicBezTo>
                    <a:lnTo>
                      <a:pt x="250841" y="92146"/>
                    </a:lnTo>
                    <a:lnTo>
                      <a:pt x="258039" y="92146"/>
                    </a:lnTo>
                    <a:cubicBezTo>
                      <a:pt x="266676" y="92146"/>
                      <a:pt x="273874" y="99345"/>
                      <a:pt x="273874" y="107983"/>
                    </a:cubicBezTo>
                    <a:lnTo>
                      <a:pt x="273874" y="144338"/>
                    </a:lnTo>
                    <a:lnTo>
                      <a:pt x="281072" y="144338"/>
                    </a:lnTo>
                    <a:cubicBezTo>
                      <a:pt x="283231" y="144338"/>
                      <a:pt x="285390" y="146137"/>
                      <a:pt x="285390" y="148657"/>
                    </a:cubicBezTo>
                    <a:lnTo>
                      <a:pt x="285390" y="217766"/>
                    </a:lnTo>
                    <a:cubicBezTo>
                      <a:pt x="285390" y="220286"/>
                      <a:pt x="283231" y="222085"/>
                      <a:pt x="281072" y="222085"/>
                    </a:cubicBezTo>
                    <a:lnTo>
                      <a:pt x="273874" y="222085"/>
                    </a:lnTo>
                    <a:lnTo>
                      <a:pt x="273874" y="258080"/>
                    </a:lnTo>
                    <a:cubicBezTo>
                      <a:pt x="273874" y="267078"/>
                      <a:pt x="266676" y="274277"/>
                      <a:pt x="258039" y="274277"/>
                    </a:cubicBezTo>
                    <a:lnTo>
                      <a:pt x="15835" y="274277"/>
                    </a:lnTo>
                    <a:cubicBezTo>
                      <a:pt x="6838" y="274277"/>
                      <a:pt x="0" y="267078"/>
                      <a:pt x="0" y="258080"/>
                    </a:cubicBezTo>
                    <a:lnTo>
                      <a:pt x="0" y="125981"/>
                    </a:lnTo>
                    <a:lnTo>
                      <a:pt x="0" y="107263"/>
                    </a:lnTo>
                    <a:cubicBezTo>
                      <a:pt x="0" y="98985"/>
                      <a:pt x="6118" y="91786"/>
                      <a:pt x="14395" y="89626"/>
                    </a:cubicBezTo>
                    <a:lnTo>
                      <a:pt x="88532" y="72349"/>
                    </a:lnTo>
                    <a:lnTo>
                      <a:pt x="88532" y="15837"/>
                    </a:lnTo>
                    <a:cubicBezTo>
                      <a:pt x="88532" y="7199"/>
                      <a:pt x="95730" y="0"/>
                      <a:pt x="104367" y="0"/>
                    </a:cubicBezTo>
                    <a:close/>
                  </a:path>
                </a:pathLst>
              </a:custGeom>
              <a:solidFill>
                <a:schemeClr val="bg1"/>
              </a:solidFill>
              <a:ln>
                <a:noFill/>
              </a:ln>
              <a:effectLst/>
            </p:spPr>
            <p:txBody>
              <a:bodyPr anchor="ctr"/>
              <a:lstStyle/>
              <a:p>
                <a:endParaRPr lang="en-US" dirty="0">
                  <a:latin typeface="Lato Light" panose="020F0502020204030203" pitchFamily="34" charset="0"/>
                </a:endParaRPr>
              </a:p>
            </p:txBody>
          </p:sp>
        </p:grpSp>
      </p:grpSp>
      <p:sp>
        <p:nvSpPr>
          <p:cNvPr id="13" name="Title 12">
            <a:extLst>
              <a:ext uri="{FF2B5EF4-FFF2-40B4-BE49-F238E27FC236}">
                <a16:creationId xmlns:a16="http://schemas.microsoft.com/office/drawing/2014/main" id="{D7F02AD1-7885-43B4-80F6-AF326759BA19}"/>
              </a:ext>
            </a:extLst>
          </p:cNvPr>
          <p:cNvSpPr>
            <a:spLocks noGrp="1"/>
          </p:cNvSpPr>
          <p:nvPr>
            <p:ph type="title"/>
          </p:nvPr>
        </p:nvSpPr>
        <p:spPr/>
        <p:txBody>
          <a:bodyPr/>
          <a:lstStyle/>
          <a:p>
            <a:r>
              <a:rPr lang="en-US" dirty="0">
                <a:solidFill>
                  <a:schemeClr val="tx1"/>
                </a:solidFill>
              </a:rPr>
              <a:t>Place of Service &amp; Modifier</a:t>
            </a:r>
          </a:p>
        </p:txBody>
      </p:sp>
    </p:spTree>
    <p:extLst>
      <p:ext uri="{BB962C8B-B14F-4D97-AF65-F5344CB8AC3E}">
        <p14:creationId xmlns:p14="http://schemas.microsoft.com/office/powerpoint/2010/main" val="43569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Title 3">
            <a:extLst>
              <a:ext uri="{FF2B5EF4-FFF2-40B4-BE49-F238E27FC236}">
                <a16:creationId xmlns:a16="http://schemas.microsoft.com/office/drawing/2014/main" id="{13208DC1-6B23-402F-83DA-3D463B10F2A3}"/>
              </a:ext>
            </a:extLst>
          </p:cNvPr>
          <p:cNvSpPr txBox="1">
            <a:spLocks/>
          </p:cNvSpPr>
          <p:nvPr/>
        </p:nvSpPr>
        <p:spPr>
          <a:xfrm>
            <a:off x="628650" y="305281"/>
            <a:ext cx="5915025" cy="424094"/>
          </a:xfrm>
          <a:prstGeom prst="rect">
            <a:avLst/>
          </a:prstGeom>
        </p:spPr>
        <p:txBody>
          <a:bodyPr/>
          <a:lstStyle>
            <a:lvl1pPr algn="l" defTabSz="914400" rtl="0" eaLnBrk="1" latinLnBrk="0" hangingPunct="1">
              <a:lnSpc>
                <a:spcPct val="90000"/>
              </a:lnSpc>
              <a:spcBef>
                <a:spcPct val="0"/>
              </a:spcBef>
              <a:buNone/>
              <a:defRPr sz="3200" kern="1200">
                <a:solidFill>
                  <a:srgbClr val="4D4F53"/>
                </a:solidFill>
                <a:latin typeface="Times" pitchFamily="2" charset="0"/>
                <a:ea typeface="+mj-ea"/>
                <a:cs typeface="+mj-cs"/>
              </a:defRPr>
            </a:lvl1pPr>
          </a:lstStyle>
          <a:p>
            <a:endParaRPr lang="en-US" sz="2400" dirty="0">
              <a:solidFill>
                <a:schemeClr val="tx1"/>
              </a:solidFill>
            </a:endParaRPr>
          </a:p>
        </p:txBody>
      </p:sp>
      <p:sp>
        <p:nvSpPr>
          <p:cNvPr id="400" name="TextBox 399">
            <a:extLst>
              <a:ext uri="{FF2B5EF4-FFF2-40B4-BE49-F238E27FC236}">
                <a16:creationId xmlns:a16="http://schemas.microsoft.com/office/drawing/2014/main" id="{37E53C2B-F374-4697-B99D-CD6413BC8655}"/>
              </a:ext>
            </a:extLst>
          </p:cNvPr>
          <p:cNvSpPr txBox="1"/>
          <p:nvPr/>
        </p:nvSpPr>
        <p:spPr>
          <a:xfrm>
            <a:off x="6073360" y="6059665"/>
            <a:ext cx="2396612" cy="424732"/>
          </a:xfrm>
          <a:prstGeom prst="rect">
            <a:avLst/>
          </a:prstGeom>
          <a:noFill/>
        </p:spPr>
        <p:txBody>
          <a:bodyPr wrap="square" rtlCol="0">
            <a:spAutoFit/>
          </a:bodyPr>
          <a:lstStyle/>
          <a:p>
            <a:pPr defTabSz="685800">
              <a:lnSpc>
                <a:spcPct val="90000"/>
              </a:lnSpc>
              <a:spcBef>
                <a:spcPts val="750"/>
              </a:spcBef>
              <a:buClr>
                <a:srgbClr val="3DB7E4"/>
              </a:buClr>
            </a:pPr>
            <a:r>
              <a:rPr lang="en-US" sz="1200" dirty="0">
                <a:hlinkClick r:id="rId3"/>
              </a:rPr>
              <a:t>https://www.cms.gov/files/document/covid-final-ifc.pdf</a:t>
            </a:r>
            <a:endParaRPr lang="en-US" sz="1200" dirty="0">
              <a:solidFill>
                <a:srgbClr val="4D4F53"/>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AD8A32C7-EBB1-4E43-92E3-9D607221DA71}"/>
              </a:ext>
            </a:extLst>
          </p:cNvPr>
          <p:cNvGrpSpPr/>
          <p:nvPr/>
        </p:nvGrpSpPr>
        <p:grpSpPr>
          <a:xfrm>
            <a:off x="723797" y="1508005"/>
            <a:ext cx="7546845" cy="4561759"/>
            <a:chOff x="2100972" y="1199089"/>
            <a:chExt cx="7992331" cy="4831037"/>
          </a:xfrm>
        </p:grpSpPr>
        <p:sp>
          <p:nvSpPr>
            <p:cNvPr id="396" name="Content Placeholder 4">
              <a:extLst>
                <a:ext uri="{FF2B5EF4-FFF2-40B4-BE49-F238E27FC236}">
                  <a16:creationId xmlns:a16="http://schemas.microsoft.com/office/drawing/2014/main" id="{A2C5721B-539E-46FF-A063-4E8FA591625D}"/>
                </a:ext>
              </a:extLst>
            </p:cNvPr>
            <p:cNvSpPr txBox="1">
              <a:spLocks/>
            </p:cNvSpPr>
            <p:nvPr/>
          </p:nvSpPr>
          <p:spPr>
            <a:xfrm>
              <a:off x="2100972" y="2020990"/>
              <a:ext cx="3679190" cy="4009136"/>
            </a:xfrm>
            <a:prstGeom prst="rect">
              <a:avLst/>
            </a:prstGeom>
          </p:spPr>
          <p:txBody>
            <a:bodyPr>
              <a:normAutofit/>
            </a:bodyPr>
            <a:lstStyle>
              <a:lvl1pPr marL="228600" indent="-228600" algn="l" defTabSz="914400" rtl="0" eaLnBrk="1" latinLnBrk="0" hangingPunct="1">
                <a:lnSpc>
                  <a:spcPct val="100000"/>
                </a:lnSpc>
                <a:spcBef>
                  <a:spcPts val="600"/>
                </a:spcBef>
                <a:spcAft>
                  <a:spcPts val="600"/>
                </a:spcAft>
                <a:buClr>
                  <a:srgbClr val="3DB7E4"/>
                </a:buClr>
                <a:buFont typeface="Arial" panose="020B0604020202020204" pitchFamily="34" charset="0"/>
                <a:buChar char="•"/>
                <a:defRPr sz="2400" b="0" kern="1200">
                  <a:solidFill>
                    <a:srgbClr val="4D4F5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Clr>
                  <a:srgbClr val="3DB7E4"/>
                </a:buClr>
                <a:buFont typeface="Arial" panose="020B0604020202020204" pitchFamily="34" charset="0"/>
                <a:buChar char="•"/>
                <a:defRPr sz="2000" kern="1200">
                  <a:solidFill>
                    <a:srgbClr val="4D4F5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600"/>
                </a:spcAft>
                <a:buClr>
                  <a:srgbClr val="3DB7E4"/>
                </a:buClr>
                <a:buFont typeface="Arial" panose="020B0604020202020204" pitchFamily="34" charset="0"/>
                <a:buChar char="•"/>
                <a:defRPr sz="1600" kern="1200">
                  <a:solidFill>
                    <a:srgbClr val="4D4F5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spcAft>
                  <a:spcPts val="600"/>
                </a:spcAft>
                <a:buClr>
                  <a:srgbClr val="3DB7E4"/>
                </a:buClr>
                <a:buFont typeface="Arial" panose="020B0604020202020204" pitchFamily="34" charset="0"/>
                <a:buChar char="•"/>
                <a:defRPr sz="1200" kern="1200">
                  <a:solidFill>
                    <a:srgbClr val="4D4F5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spcAft>
                  <a:spcPts val="600"/>
                </a:spcAft>
                <a:buClr>
                  <a:srgbClr val="3DB7E4"/>
                </a:buClr>
                <a:buFont typeface="Arial" panose="020B0604020202020204" pitchFamily="34" charset="0"/>
                <a:buChar char="•"/>
                <a:defRPr sz="1000" kern="1200" baseline="0">
                  <a:solidFill>
                    <a:srgbClr val="4D4F5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2"/>
                </a:buClr>
              </a:pPr>
              <a:r>
                <a:rPr lang="en-US" sz="1500" dirty="0">
                  <a:solidFill>
                    <a:schemeClr val="tx1"/>
                  </a:solidFill>
                </a:rPr>
                <a:t>Number of diagnoses and/or management options</a:t>
              </a:r>
            </a:p>
            <a:p>
              <a:pPr>
                <a:buClr>
                  <a:schemeClr val="tx2"/>
                </a:buClr>
              </a:pPr>
              <a:r>
                <a:rPr lang="en-US" sz="1500" dirty="0">
                  <a:solidFill>
                    <a:schemeClr val="tx1"/>
                  </a:solidFill>
                </a:rPr>
                <a:t>Amount and/or complexity of data to be reviewed and analyzed</a:t>
              </a:r>
            </a:p>
            <a:p>
              <a:pPr>
                <a:buClr>
                  <a:schemeClr val="tx2"/>
                </a:buClr>
              </a:pPr>
              <a:r>
                <a:rPr lang="en-US" sz="1500" dirty="0">
                  <a:solidFill>
                    <a:schemeClr val="tx1"/>
                  </a:solidFill>
                </a:rPr>
                <a:t>Risk of significant complications, morbidity, and/or mortality</a:t>
              </a:r>
            </a:p>
            <a:p>
              <a:pPr>
                <a:buClr>
                  <a:schemeClr val="tx2"/>
                </a:buClr>
              </a:pPr>
              <a:r>
                <a:rPr lang="en-US" sz="1500" dirty="0">
                  <a:solidFill>
                    <a:schemeClr val="tx1"/>
                  </a:solidFill>
                </a:rPr>
                <a:t>Straightforward, low, moderate, or high</a:t>
              </a:r>
            </a:p>
            <a:p>
              <a:endParaRPr lang="en-US" sz="1800" dirty="0"/>
            </a:p>
          </p:txBody>
        </p:sp>
        <p:grpSp>
          <p:nvGrpSpPr>
            <p:cNvPr id="2" name="Group 1">
              <a:extLst>
                <a:ext uri="{FF2B5EF4-FFF2-40B4-BE49-F238E27FC236}">
                  <a16:creationId xmlns:a16="http://schemas.microsoft.com/office/drawing/2014/main" id="{4D5DC14F-5C77-4A37-878F-DA3F844E2C3A}"/>
                </a:ext>
              </a:extLst>
            </p:cNvPr>
            <p:cNvGrpSpPr/>
            <p:nvPr/>
          </p:nvGrpSpPr>
          <p:grpSpPr>
            <a:xfrm>
              <a:off x="2119697" y="1199089"/>
              <a:ext cx="7973606" cy="4527799"/>
              <a:chOff x="2119697" y="1199089"/>
              <a:chExt cx="7973606" cy="4527799"/>
            </a:xfrm>
          </p:grpSpPr>
          <p:grpSp>
            <p:nvGrpSpPr>
              <p:cNvPr id="39" name="Group 38">
                <a:extLst>
                  <a:ext uri="{FF2B5EF4-FFF2-40B4-BE49-F238E27FC236}">
                    <a16:creationId xmlns:a16="http://schemas.microsoft.com/office/drawing/2014/main" id="{50137736-5638-4676-9B96-E77933E439CF}"/>
                  </a:ext>
                </a:extLst>
              </p:cNvPr>
              <p:cNvGrpSpPr/>
              <p:nvPr/>
            </p:nvGrpSpPr>
            <p:grpSpPr>
              <a:xfrm>
                <a:off x="7464596" y="1688259"/>
                <a:ext cx="2628703" cy="369332"/>
                <a:chOff x="7366159" y="1339268"/>
                <a:chExt cx="658368" cy="369332"/>
              </a:xfrm>
            </p:grpSpPr>
            <p:sp>
              <p:nvSpPr>
                <p:cNvPr id="9" name="Rectangle 8">
                  <a:extLst>
                    <a:ext uri="{FF2B5EF4-FFF2-40B4-BE49-F238E27FC236}">
                      <a16:creationId xmlns:a16="http://schemas.microsoft.com/office/drawing/2014/main" id="{89E5A8C8-64CE-904E-8981-DB509785D687}"/>
                    </a:ext>
                  </a:extLst>
                </p:cNvPr>
                <p:cNvSpPr/>
                <p:nvPr/>
              </p:nvSpPr>
              <p:spPr>
                <a:xfrm>
                  <a:off x="7366159" y="1344108"/>
                  <a:ext cx="658368" cy="338328"/>
                </a:xfrm>
                <a:prstGeom prst="rect">
                  <a:avLst/>
                </a:prstGeom>
                <a:solidFill>
                  <a:schemeClr val="accent6"/>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p>
              </p:txBody>
            </p:sp>
            <p:sp>
              <p:nvSpPr>
                <p:cNvPr id="18" name="TextBox 17">
                  <a:extLst>
                    <a:ext uri="{FF2B5EF4-FFF2-40B4-BE49-F238E27FC236}">
                      <a16:creationId xmlns:a16="http://schemas.microsoft.com/office/drawing/2014/main" id="{927A0250-6DFD-944C-AC1F-0680A3AE78F6}"/>
                    </a:ext>
                  </a:extLst>
                </p:cNvPr>
                <p:cNvSpPr txBox="1"/>
                <p:nvPr/>
              </p:nvSpPr>
              <p:spPr>
                <a:xfrm>
                  <a:off x="7583238" y="1339268"/>
                  <a:ext cx="180655" cy="369332"/>
                </a:xfrm>
                <a:prstGeom prst="rect">
                  <a:avLst/>
                </a:prstGeom>
                <a:noFill/>
                <a:ln>
                  <a:noFill/>
                </a:ln>
              </p:spPr>
              <p:txBody>
                <a:bodyPr wrap="none" rtlCol="0" anchor="ctr" anchorCtr="0">
                  <a:spAutoFit/>
                </a:bodyPr>
                <a:lstStyle/>
                <a:p>
                  <a:pPr algn="ctr"/>
                  <a:r>
                    <a:rPr lang="en-US" sz="1200" b="1" dirty="0">
                      <a:solidFill>
                        <a:schemeClr val="bg2"/>
                      </a:solidFill>
                      <a:ea typeface="League Spartan" charset="0"/>
                      <a:cs typeface="Poppins" pitchFamily="2" charset="77"/>
                    </a:rPr>
                    <a:t>Time</a:t>
                  </a:r>
                </a:p>
              </p:txBody>
            </p:sp>
          </p:grpSp>
          <p:grpSp>
            <p:nvGrpSpPr>
              <p:cNvPr id="17" name="Group 16">
                <a:extLst>
                  <a:ext uri="{FF2B5EF4-FFF2-40B4-BE49-F238E27FC236}">
                    <a16:creationId xmlns:a16="http://schemas.microsoft.com/office/drawing/2014/main" id="{ADBA999C-E2AD-4D2D-8AA3-FB4CCF1173EE}"/>
                  </a:ext>
                </a:extLst>
              </p:cNvPr>
              <p:cNvGrpSpPr/>
              <p:nvPr/>
            </p:nvGrpSpPr>
            <p:grpSpPr>
              <a:xfrm>
                <a:off x="5852963" y="1667159"/>
                <a:ext cx="1521576" cy="369332"/>
                <a:chOff x="3772909" y="1341084"/>
                <a:chExt cx="1521576" cy="369332"/>
              </a:xfrm>
            </p:grpSpPr>
            <p:sp>
              <p:nvSpPr>
                <p:cNvPr id="4" name="Rectangle 3">
                  <a:extLst>
                    <a:ext uri="{FF2B5EF4-FFF2-40B4-BE49-F238E27FC236}">
                      <a16:creationId xmlns:a16="http://schemas.microsoft.com/office/drawing/2014/main" id="{6FC4A543-3D46-D243-9FE4-BB1CA737C2FD}"/>
                    </a:ext>
                  </a:extLst>
                </p:cNvPr>
                <p:cNvSpPr/>
                <p:nvPr/>
              </p:nvSpPr>
              <p:spPr>
                <a:xfrm>
                  <a:off x="3772909" y="1356587"/>
                  <a:ext cx="1521576" cy="338328"/>
                </a:xfrm>
                <a:prstGeom prst="rect">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p>
              </p:txBody>
            </p:sp>
            <p:sp>
              <p:nvSpPr>
                <p:cNvPr id="22" name="TextBox 21">
                  <a:extLst>
                    <a:ext uri="{FF2B5EF4-FFF2-40B4-BE49-F238E27FC236}">
                      <a16:creationId xmlns:a16="http://schemas.microsoft.com/office/drawing/2014/main" id="{B796F58C-239A-2045-A27B-AFC504BA62E9}"/>
                    </a:ext>
                  </a:extLst>
                </p:cNvPr>
                <p:cNvSpPr txBox="1"/>
                <p:nvPr/>
              </p:nvSpPr>
              <p:spPr>
                <a:xfrm>
                  <a:off x="4154105" y="1341084"/>
                  <a:ext cx="759184" cy="369332"/>
                </a:xfrm>
                <a:prstGeom prst="rect">
                  <a:avLst/>
                </a:prstGeom>
                <a:noFill/>
                <a:ln>
                  <a:noFill/>
                </a:ln>
              </p:spPr>
              <p:txBody>
                <a:bodyPr wrap="none" rtlCol="0" anchor="ctr" anchorCtr="0">
                  <a:spAutoFit/>
                </a:bodyPr>
                <a:lstStyle/>
                <a:p>
                  <a:pPr algn="ctr"/>
                  <a:r>
                    <a:rPr lang="en-US" sz="1200" b="1" dirty="0">
                      <a:solidFill>
                        <a:schemeClr val="bg2"/>
                      </a:solidFill>
                      <a:ea typeface="League Spartan" charset="0"/>
                      <a:cs typeface="Poppins" pitchFamily="2" charset="77"/>
                    </a:rPr>
                    <a:t>Code</a:t>
                  </a:r>
                  <a:r>
                    <a:rPr lang="en-US" sz="675" b="1" dirty="0">
                      <a:solidFill>
                        <a:schemeClr val="bg2"/>
                      </a:solidFill>
                      <a:latin typeface="Poppins" pitchFamily="2" charset="77"/>
                      <a:ea typeface="League Spartan" charset="0"/>
                      <a:cs typeface="Poppins" pitchFamily="2" charset="77"/>
                    </a:rPr>
                    <a:t>	</a:t>
                  </a:r>
                </a:p>
              </p:txBody>
            </p:sp>
          </p:grpSp>
          <p:sp>
            <p:nvSpPr>
              <p:cNvPr id="70" name="Rectangle 69">
                <a:extLst>
                  <a:ext uri="{FF2B5EF4-FFF2-40B4-BE49-F238E27FC236}">
                    <a16:creationId xmlns:a16="http://schemas.microsoft.com/office/drawing/2014/main" id="{146A2FCD-C76E-4A4D-98F0-326C9D2E30F8}"/>
                  </a:ext>
                </a:extLst>
              </p:cNvPr>
              <p:cNvSpPr/>
              <p:nvPr/>
            </p:nvSpPr>
            <p:spPr>
              <a:xfrm>
                <a:off x="5850688" y="2168683"/>
                <a:ext cx="1521576" cy="338328"/>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2"/>
                  </a:solidFill>
                </a:endParaRPr>
              </a:p>
            </p:txBody>
          </p:sp>
          <p:sp>
            <p:nvSpPr>
              <p:cNvPr id="89" name="Rectangle 88">
                <a:extLst>
                  <a:ext uri="{FF2B5EF4-FFF2-40B4-BE49-F238E27FC236}">
                    <a16:creationId xmlns:a16="http://schemas.microsoft.com/office/drawing/2014/main" id="{9EB37744-2792-CE43-80BC-8E92D63899D2}"/>
                  </a:ext>
                </a:extLst>
              </p:cNvPr>
              <p:cNvSpPr/>
              <p:nvPr/>
            </p:nvSpPr>
            <p:spPr>
              <a:xfrm>
                <a:off x="5850688" y="2535997"/>
                <a:ext cx="1521576" cy="338328"/>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2"/>
                  </a:solidFill>
                </a:endParaRPr>
              </a:p>
            </p:txBody>
          </p:sp>
          <p:sp>
            <p:nvSpPr>
              <p:cNvPr id="108" name="Rectangle 107">
                <a:extLst>
                  <a:ext uri="{FF2B5EF4-FFF2-40B4-BE49-F238E27FC236}">
                    <a16:creationId xmlns:a16="http://schemas.microsoft.com/office/drawing/2014/main" id="{F650AC31-65B0-284C-A74F-745D3E3A7C41}"/>
                  </a:ext>
                </a:extLst>
              </p:cNvPr>
              <p:cNvSpPr/>
              <p:nvPr/>
            </p:nvSpPr>
            <p:spPr>
              <a:xfrm>
                <a:off x="5850688" y="2903311"/>
                <a:ext cx="1521576" cy="338328"/>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2"/>
                  </a:solidFill>
                </a:endParaRPr>
              </a:p>
            </p:txBody>
          </p:sp>
          <p:sp>
            <p:nvSpPr>
              <p:cNvPr id="127" name="Rectangle 126">
                <a:extLst>
                  <a:ext uri="{FF2B5EF4-FFF2-40B4-BE49-F238E27FC236}">
                    <a16:creationId xmlns:a16="http://schemas.microsoft.com/office/drawing/2014/main" id="{1BFF29FB-D952-6446-94C1-F3461AE831C3}"/>
                  </a:ext>
                </a:extLst>
              </p:cNvPr>
              <p:cNvSpPr/>
              <p:nvPr/>
            </p:nvSpPr>
            <p:spPr>
              <a:xfrm>
                <a:off x="5850688" y="3270625"/>
                <a:ext cx="1521576" cy="338328"/>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2"/>
                  </a:solidFill>
                </a:endParaRPr>
              </a:p>
            </p:txBody>
          </p:sp>
          <p:sp>
            <p:nvSpPr>
              <p:cNvPr id="146" name="Rectangle 145">
                <a:extLst>
                  <a:ext uri="{FF2B5EF4-FFF2-40B4-BE49-F238E27FC236}">
                    <a16:creationId xmlns:a16="http://schemas.microsoft.com/office/drawing/2014/main" id="{C288B973-6370-C244-A07E-84FA102FF11D}"/>
                  </a:ext>
                </a:extLst>
              </p:cNvPr>
              <p:cNvSpPr/>
              <p:nvPr/>
            </p:nvSpPr>
            <p:spPr>
              <a:xfrm>
                <a:off x="5850688" y="3637939"/>
                <a:ext cx="1521576" cy="338328"/>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2"/>
                  </a:solidFill>
                </a:endParaRPr>
              </a:p>
            </p:txBody>
          </p:sp>
          <p:sp>
            <p:nvSpPr>
              <p:cNvPr id="165" name="Rectangle 164">
                <a:extLst>
                  <a:ext uri="{FF2B5EF4-FFF2-40B4-BE49-F238E27FC236}">
                    <a16:creationId xmlns:a16="http://schemas.microsoft.com/office/drawing/2014/main" id="{5F9F28CB-96F2-774A-B1E4-3DB7E8042F70}"/>
                  </a:ext>
                </a:extLst>
              </p:cNvPr>
              <p:cNvSpPr/>
              <p:nvPr/>
            </p:nvSpPr>
            <p:spPr>
              <a:xfrm>
                <a:off x="5850688" y="4005253"/>
                <a:ext cx="1521576" cy="338328"/>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2"/>
                  </a:solidFill>
                </a:endParaRPr>
              </a:p>
            </p:txBody>
          </p:sp>
          <p:sp>
            <p:nvSpPr>
              <p:cNvPr id="203" name="Rectangle 202">
                <a:extLst>
                  <a:ext uri="{FF2B5EF4-FFF2-40B4-BE49-F238E27FC236}">
                    <a16:creationId xmlns:a16="http://schemas.microsoft.com/office/drawing/2014/main" id="{C32F40BF-52F9-4545-9652-704BED55B81D}"/>
                  </a:ext>
                </a:extLst>
              </p:cNvPr>
              <p:cNvSpPr/>
              <p:nvPr/>
            </p:nvSpPr>
            <p:spPr>
              <a:xfrm>
                <a:off x="5850688" y="4372567"/>
                <a:ext cx="1521576" cy="338328"/>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2"/>
                  </a:solidFill>
                </a:endParaRPr>
              </a:p>
            </p:txBody>
          </p:sp>
          <p:sp>
            <p:nvSpPr>
              <p:cNvPr id="222" name="Rectangle 221">
                <a:extLst>
                  <a:ext uri="{FF2B5EF4-FFF2-40B4-BE49-F238E27FC236}">
                    <a16:creationId xmlns:a16="http://schemas.microsoft.com/office/drawing/2014/main" id="{507DB1E1-18F1-044F-AA7E-2F303996B732}"/>
                  </a:ext>
                </a:extLst>
              </p:cNvPr>
              <p:cNvSpPr/>
              <p:nvPr/>
            </p:nvSpPr>
            <p:spPr>
              <a:xfrm>
                <a:off x="5850688" y="4739881"/>
                <a:ext cx="1521576" cy="338328"/>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2"/>
                  </a:solidFill>
                </a:endParaRPr>
              </a:p>
            </p:txBody>
          </p:sp>
          <p:sp>
            <p:nvSpPr>
              <p:cNvPr id="241" name="Rectangle 240">
                <a:extLst>
                  <a:ext uri="{FF2B5EF4-FFF2-40B4-BE49-F238E27FC236}">
                    <a16:creationId xmlns:a16="http://schemas.microsoft.com/office/drawing/2014/main" id="{A4708780-7C95-624E-B034-F1CF6FB731A6}"/>
                  </a:ext>
                </a:extLst>
              </p:cNvPr>
              <p:cNvSpPr/>
              <p:nvPr/>
            </p:nvSpPr>
            <p:spPr>
              <a:xfrm>
                <a:off x="5850688" y="5107195"/>
                <a:ext cx="1521576" cy="338328"/>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2"/>
                  </a:solidFill>
                </a:endParaRPr>
              </a:p>
            </p:txBody>
          </p:sp>
          <p:sp>
            <p:nvSpPr>
              <p:cNvPr id="321" name="Rectangle 320">
                <a:extLst>
                  <a:ext uri="{FF2B5EF4-FFF2-40B4-BE49-F238E27FC236}">
                    <a16:creationId xmlns:a16="http://schemas.microsoft.com/office/drawing/2014/main" id="{3FBA5141-2313-46E4-8A19-0806BDE20553}"/>
                  </a:ext>
                </a:extLst>
              </p:cNvPr>
              <p:cNvSpPr/>
              <p:nvPr/>
            </p:nvSpPr>
            <p:spPr>
              <a:xfrm>
                <a:off x="7462326" y="2183059"/>
                <a:ext cx="2628703" cy="338328"/>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2"/>
                  </a:solidFill>
                </a:endParaRPr>
              </a:p>
            </p:txBody>
          </p:sp>
          <p:sp>
            <p:nvSpPr>
              <p:cNvPr id="322" name="Rectangle 321">
                <a:extLst>
                  <a:ext uri="{FF2B5EF4-FFF2-40B4-BE49-F238E27FC236}">
                    <a16:creationId xmlns:a16="http://schemas.microsoft.com/office/drawing/2014/main" id="{62CB493B-A30C-4445-B218-8A6B6A53CC27}"/>
                  </a:ext>
                </a:extLst>
              </p:cNvPr>
              <p:cNvSpPr/>
              <p:nvPr/>
            </p:nvSpPr>
            <p:spPr>
              <a:xfrm>
                <a:off x="7462326" y="2551092"/>
                <a:ext cx="2628703" cy="338328"/>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2"/>
                  </a:solidFill>
                </a:endParaRPr>
              </a:p>
            </p:txBody>
          </p:sp>
          <p:sp>
            <p:nvSpPr>
              <p:cNvPr id="323" name="Rectangle 322">
                <a:extLst>
                  <a:ext uri="{FF2B5EF4-FFF2-40B4-BE49-F238E27FC236}">
                    <a16:creationId xmlns:a16="http://schemas.microsoft.com/office/drawing/2014/main" id="{9CEFE4D6-DC55-4ED9-9A9F-359CC9720E42}"/>
                  </a:ext>
                </a:extLst>
              </p:cNvPr>
              <p:cNvSpPr/>
              <p:nvPr/>
            </p:nvSpPr>
            <p:spPr>
              <a:xfrm>
                <a:off x="7462326" y="2919126"/>
                <a:ext cx="2628703" cy="338328"/>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2"/>
                  </a:solidFill>
                </a:endParaRPr>
              </a:p>
            </p:txBody>
          </p:sp>
          <p:sp>
            <p:nvSpPr>
              <p:cNvPr id="324" name="Rectangle 323">
                <a:extLst>
                  <a:ext uri="{FF2B5EF4-FFF2-40B4-BE49-F238E27FC236}">
                    <a16:creationId xmlns:a16="http://schemas.microsoft.com/office/drawing/2014/main" id="{3B999D3D-6C95-47EF-B561-6C26D789E3FF}"/>
                  </a:ext>
                </a:extLst>
              </p:cNvPr>
              <p:cNvSpPr/>
              <p:nvPr/>
            </p:nvSpPr>
            <p:spPr>
              <a:xfrm>
                <a:off x="7462326" y="3287159"/>
                <a:ext cx="2628703" cy="338328"/>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2"/>
                  </a:solidFill>
                </a:endParaRPr>
              </a:p>
            </p:txBody>
          </p:sp>
          <p:sp>
            <p:nvSpPr>
              <p:cNvPr id="325" name="Rectangle 324">
                <a:extLst>
                  <a:ext uri="{FF2B5EF4-FFF2-40B4-BE49-F238E27FC236}">
                    <a16:creationId xmlns:a16="http://schemas.microsoft.com/office/drawing/2014/main" id="{2805664F-73A0-4457-B0DF-62D8BA0D3D3B}"/>
                  </a:ext>
                </a:extLst>
              </p:cNvPr>
              <p:cNvSpPr/>
              <p:nvPr/>
            </p:nvSpPr>
            <p:spPr>
              <a:xfrm>
                <a:off x="7462326" y="3655193"/>
                <a:ext cx="2628703" cy="338328"/>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2"/>
                  </a:solidFill>
                </a:endParaRPr>
              </a:p>
            </p:txBody>
          </p:sp>
          <p:sp>
            <p:nvSpPr>
              <p:cNvPr id="326" name="Rectangle 325">
                <a:extLst>
                  <a:ext uri="{FF2B5EF4-FFF2-40B4-BE49-F238E27FC236}">
                    <a16:creationId xmlns:a16="http://schemas.microsoft.com/office/drawing/2014/main" id="{930A5C35-E055-4DA7-A53A-A1FB94124A06}"/>
                  </a:ext>
                </a:extLst>
              </p:cNvPr>
              <p:cNvSpPr/>
              <p:nvPr/>
            </p:nvSpPr>
            <p:spPr>
              <a:xfrm>
                <a:off x="7462326" y="4023226"/>
                <a:ext cx="2628703" cy="338328"/>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2"/>
                  </a:solidFill>
                </a:endParaRPr>
              </a:p>
            </p:txBody>
          </p:sp>
          <p:sp>
            <p:nvSpPr>
              <p:cNvPr id="327" name="Rectangle 326">
                <a:extLst>
                  <a:ext uri="{FF2B5EF4-FFF2-40B4-BE49-F238E27FC236}">
                    <a16:creationId xmlns:a16="http://schemas.microsoft.com/office/drawing/2014/main" id="{FD72478B-EA4D-4FDA-B9F5-E807FF3FB26B}"/>
                  </a:ext>
                </a:extLst>
              </p:cNvPr>
              <p:cNvSpPr/>
              <p:nvPr/>
            </p:nvSpPr>
            <p:spPr>
              <a:xfrm>
                <a:off x="7462326" y="4386181"/>
                <a:ext cx="2628703" cy="338328"/>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2"/>
                  </a:solidFill>
                </a:endParaRPr>
              </a:p>
            </p:txBody>
          </p:sp>
          <p:sp>
            <p:nvSpPr>
              <p:cNvPr id="328" name="Rectangle 327">
                <a:extLst>
                  <a:ext uri="{FF2B5EF4-FFF2-40B4-BE49-F238E27FC236}">
                    <a16:creationId xmlns:a16="http://schemas.microsoft.com/office/drawing/2014/main" id="{63DBD473-5E96-42C0-9C1B-A2AFD32F9FC5}"/>
                  </a:ext>
                </a:extLst>
              </p:cNvPr>
              <p:cNvSpPr/>
              <p:nvPr/>
            </p:nvSpPr>
            <p:spPr>
              <a:xfrm>
                <a:off x="7462326" y="4759293"/>
                <a:ext cx="2628703" cy="338328"/>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2"/>
                  </a:solidFill>
                </a:endParaRPr>
              </a:p>
            </p:txBody>
          </p:sp>
          <p:sp>
            <p:nvSpPr>
              <p:cNvPr id="329" name="Rectangle 328">
                <a:extLst>
                  <a:ext uri="{FF2B5EF4-FFF2-40B4-BE49-F238E27FC236}">
                    <a16:creationId xmlns:a16="http://schemas.microsoft.com/office/drawing/2014/main" id="{8E25C9B5-9A1C-4A7B-9F0A-BD308383B30E}"/>
                  </a:ext>
                </a:extLst>
              </p:cNvPr>
              <p:cNvSpPr/>
              <p:nvPr/>
            </p:nvSpPr>
            <p:spPr>
              <a:xfrm>
                <a:off x="7462326" y="5127327"/>
                <a:ext cx="2628703" cy="338328"/>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a:solidFill>
                    <a:schemeClr val="tx2"/>
                  </a:solidFill>
                </a:endParaRPr>
              </a:p>
            </p:txBody>
          </p:sp>
          <p:sp>
            <p:nvSpPr>
              <p:cNvPr id="346" name="TextBox 345">
                <a:extLst>
                  <a:ext uri="{FF2B5EF4-FFF2-40B4-BE49-F238E27FC236}">
                    <a16:creationId xmlns:a16="http://schemas.microsoft.com/office/drawing/2014/main" id="{DDFF1B8A-41DF-4926-9B1B-FF1B33D2F061}"/>
                  </a:ext>
                </a:extLst>
              </p:cNvPr>
              <p:cNvSpPr txBox="1"/>
              <p:nvPr/>
            </p:nvSpPr>
            <p:spPr>
              <a:xfrm>
                <a:off x="6320315" y="2173108"/>
                <a:ext cx="799021" cy="566309"/>
              </a:xfrm>
              <a:prstGeom prst="rect">
                <a:avLst/>
              </a:prstGeom>
              <a:noFill/>
            </p:spPr>
            <p:txBody>
              <a:bodyPr wrap="square" rtlCol="0">
                <a:spAutoFit/>
              </a:bodyPr>
              <a:lstStyle/>
              <a:p>
                <a:pPr defTabSz="685800">
                  <a:lnSpc>
                    <a:spcPct val="90000"/>
                  </a:lnSpc>
                  <a:spcBef>
                    <a:spcPts val="750"/>
                  </a:spcBef>
                  <a:buClr>
                    <a:srgbClr val="3DB7E4"/>
                  </a:buClr>
                </a:pPr>
                <a:r>
                  <a:rPr lang="en-US" sz="1200" dirty="0">
                    <a:solidFill>
                      <a:schemeClr val="tx2"/>
                    </a:solidFill>
                    <a:latin typeface="Arial" panose="020B0604020202020204" pitchFamily="34" charset="0"/>
                    <a:cs typeface="Arial" panose="020B0604020202020204" pitchFamily="34" charset="0"/>
                  </a:rPr>
                  <a:t>99202</a:t>
                </a:r>
              </a:p>
            </p:txBody>
          </p:sp>
          <p:sp>
            <p:nvSpPr>
              <p:cNvPr id="347" name="TextBox 346">
                <a:extLst>
                  <a:ext uri="{FF2B5EF4-FFF2-40B4-BE49-F238E27FC236}">
                    <a16:creationId xmlns:a16="http://schemas.microsoft.com/office/drawing/2014/main" id="{0B920F4C-1151-44ED-A03E-8CC8A3B687B6}"/>
                  </a:ext>
                </a:extLst>
              </p:cNvPr>
              <p:cNvSpPr txBox="1"/>
              <p:nvPr/>
            </p:nvSpPr>
            <p:spPr>
              <a:xfrm>
                <a:off x="6320315" y="2594018"/>
                <a:ext cx="799021" cy="566309"/>
              </a:xfrm>
              <a:prstGeom prst="rect">
                <a:avLst/>
              </a:prstGeom>
              <a:noFill/>
            </p:spPr>
            <p:txBody>
              <a:bodyPr wrap="square" rtlCol="0">
                <a:spAutoFit/>
              </a:bodyPr>
              <a:lstStyle/>
              <a:p>
                <a:pPr defTabSz="685800">
                  <a:lnSpc>
                    <a:spcPct val="90000"/>
                  </a:lnSpc>
                  <a:spcBef>
                    <a:spcPts val="750"/>
                  </a:spcBef>
                  <a:buClr>
                    <a:srgbClr val="3DB7E4"/>
                  </a:buClr>
                </a:pPr>
                <a:r>
                  <a:rPr lang="en-US" sz="1200" dirty="0">
                    <a:solidFill>
                      <a:schemeClr val="tx2"/>
                    </a:solidFill>
                    <a:latin typeface="Arial" panose="020B0604020202020204" pitchFamily="34" charset="0"/>
                    <a:cs typeface="Arial" panose="020B0604020202020204" pitchFamily="34" charset="0"/>
                  </a:rPr>
                  <a:t>99203</a:t>
                </a:r>
              </a:p>
            </p:txBody>
          </p:sp>
          <p:sp>
            <p:nvSpPr>
              <p:cNvPr id="348" name="TextBox 347">
                <a:extLst>
                  <a:ext uri="{FF2B5EF4-FFF2-40B4-BE49-F238E27FC236}">
                    <a16:creationId xmlns:a16="http://schemas.microsoft.com/office/drawing/2014/main" id="{FA335AD6-1490-4EED-8A15-94D25B9EF3CF}"/>
                  </a:ext>
                </a:extLst>
              </p:cNvPr>
              <p:cNvSpPr txBox="1"/>
              <p:nvPr/>
            </p:nvSpPr>
            <p:spPr>
              <a:xfrm>
                <a:off x="6320315" y="2962959"/>
                <a:ext cx="799021" cy="566309"/>
              </a:xfrm>
              <a:prstGeom prst="rect">
                <a:avLst/>
              </a:prstGeom>
              <a:noFill/>
            </p:spPr>
            <p:txBody>
              <a:bodyPr wrap="square" rtlCol="0">
                <a:spAutoFit/>
              </a:bodyPr>
              <a:lstStyle/>
              <a:p>
                <a:pPr defTabSz="685800">
                  <a:lnSpc>
                    <a:spcPct val="90000"/>
                  </a:lnSpc>
                  <a:spcBef>
                    <a:spcPts val="750"/>
                  </a:spcBef>
                  <a:buClr>
                    <a:srgbClr val="3DB7E4"/>
                  </a:buClr>
                </a:pPr>
                <a:r>
                  <a:rPr lang="en-US" sz="1200" dirty="0">
                    <a:solidFill>
                      <a:schemeClr val="tx2"/>
                    </a:solidFill>
                    <a:latin typeface="Arial" panose="020B0604020202020204" pitchFamily="34" charset="0"/>
                    <a:cs typeface="Arial" panose="020B0604020202020204" pitchFamily="34" charset="0"/>
                  </a:rPr>
                  <a:t>99204</a:t>
                </a:r>
              </a:p>
            </p:txBody>
          </p:sp>
          <p:sp>
            <p:nvSpPr>
              <p:cNvPr id="349" name="TextBox 348">
                <a:extLst>
                  <a:ext uri="{FF2B5EF4-FFF2-40B4-BE49-F238E27FC236}">
                    <a16:creationId xmlns:a16="http://schemas.microsoft.com/office/drawing/2014/main" id="{FE144E81-37BF-438F-B4C5-A5F5BBD1ADC7}"/>
                  </a:ext>
                </a:extLst>
              </p:cNvPr>
              <p:cNvSpPr txBox="1"/>
              <p:nvPr/>
            </p:nvSpPr>
            <p:spPr>
              <a:xfrm>
                <a:off x="6320315" y="3324843"/>
                <a:ext cx="799021" cy="566309"/>
              </a:xfrm>
              <a:prstGeom prst="rect">
                <a:avLst/>
              </a:prstGeom>
              <a:noFill/>
            </p:spPr>
            <p:txBody>
              <a:bodyPr wrap="square" rtlCol="0">
                <a:spAutoFit/>
              </a:bodyPr>
              <a:lstStyle/>
              <a:p>
                <a:pPr defTabSz="685800">
                  <a:lnSpc>
                    <a:spcPct val="90000"/>
                  </a:lnSpc>
                  <a:spcBef>
                    <a:spcPts val="750"/>
                  </a:spcBef>
                  <a:buClr>
                    <a:srgbClr val="3DB7E4"/>
                  </a:buClr>
                </a:pPr>
                <a:r>
                  <a:rPr lang="en-US" sz="1200" dirty="0">
                    <a:solidFill>
                      <a:schemeClr val="tx2"/>
                    </a:solidFill>
                    <a:latin typeface="Arial" panose="020B0604020202020204" pitchFamily="34" charset="0"/>
                    <a:cs typeface="Arial" panose="020B0604020202020204" pitchFamily="34" charset="0"/>
                  </a:rPr>
                  <a:t>99205</a:t>
                </a:r>
              </a:p>
            </p:txBody>
          </p:sp>
          <p:sp>
            <p:nvSpPr>
              <p:cNvPr id="350" name="TextBox 349">
                <a:extLst>
                  <a:ext uri="{FF2B5EF4-FFF2-40B4-BE49-F238E27FC236}">
                    <a16:creationId xmlns:a16="http://schemas.microsoft.com/office/drawing/2014/main" id="{041C0855-8DCF-46D4-A0A3-15299EB8F929}"/>
                  </a:ext>
                </a:extLst>
              </p:cNvPr>
              <p:cNvSpPr txBox="1"/>
              <p:nvPr/>
            </p:nvSpPr>
            <p:spPr>
              <a:xfrm>
                <a:off x="6320315" y="3686729"/>
                <a:ext cx="799021" cy="344709"/>
              </a:xfrm>
              <a:prstGeom prst="rect">
                <a:avLst/>
              </a:prstGeom>
              <a:noFill/>
            </p:spPr>
            <p:txBody>
              <a:bodyPr wrap="square" rtlCol="0">
                <a:spAutoFit/>
              </a:bodyPr>
              <a:lstStyle/>
              <a:p>
                <a:pPr defTabSz="685800">
                  <a:lnSpc>
                    <a:spcPct val="90000"/>
                  </a:lnSpc>
                  <a:spcBef>
                    <a:spcPts val="750"/>
                  </a:spcBef>
                  <a:buClr>
                    <a:srgbClr val="3DB7E4"/>
                  </a:buClr>
                </a:pPr>
                <a:r>
                  <a:rPr lang="en-US" sz="1200" dirty="0">
                    <a:solidFill>
                      <a:schemeClr val="tx2"/>
                    </a:solidFill>
                    <a:latin typeface="Arial" panose="020B0604020202020204" pitchFamily="34" charset="0"/>
                    <a:cs typeface="Arial" panose="020B0604020202020204" pitchFamily="34" charset="0"/>
                  </a:rPr>
                  <a:t>99211</a:t>
                </a:r>
              </a:p>
            </p:txBody>
          </p:sp>
          <p:sp>
            <p:nvSpPr>
              <p:cNvPr id="351" name="TextBox 350">
                <a:extLst>
                  <a:ext uri="{FF2B5EF4-FFF2-40B4-BE49-F238E27FC236}">
                    <a16:creationId xmlns:a16="http://schemas.microsoft.com/office/drawing/2014/main" id="{B71D9523-F8A9-44FA-8C28-F63D2B33F13A}"/>
                  </a:ext>
                </a:extLst>
              </p:cNvPr>
              <p:cNvSpPr txBox="1"/>
              <p:nvPr/>
            </p:nvSpPr>
            <p:spPr>
              <a:xfrm>
                <a:off x="6320315" y="4054419"/>
                <a:ext cx="799021" cy="566309"/>
              </a:xfrm>
              <a:prstGeom prst="rect">
                <a:avLst/>
              </a:prstGeom>
              <a:noFill/>
            </p:spPr>
            <p:txBody>
              <a:bodyPr wrap="square" rtlCol="0">
                <a:spAutoFit/>
              </a:bodyPr>
              <a:lstStyle/>
              <a:p>
                <a:pPr defTabSz="685800">
                  <a:lnSpc>
                    <a:spcPct val="90000"/>
                  </a:lnSpc>
                  <a:spcBef>
                    <a:spcPts val="750"/>
                  </a:spcBef>
                  <a:buClr>
                    <a:srgbClr val="3DB7E4"/>
                  </a:buClr>
                </a:pPr>
                <a:r>
                  <a:rPr lang="en-US" sz="1200" dirty="0">
                    <a:solidFill>
                      <a:schemeClr val="tx2"/>
                    </a:solidFill>
                    <a:latin typeface="Arial" panose="020B0604020202020204" pitchFamily="34" charset="0"/>
                    <a:cs typeface="Arial" panose="020B0604020202020204" pitchFamily="34" charset="0"/>
                  </a:rPr>
                  <a:t>99212</a:t>
                </a:r>
              </a:p>
            </p:txBody>
          </p:sp>
          <p:sp>
            <p:nvSpPr>
              <p:cNvPr id="352" name="TextBox 351">
                <a:extLst>
                  <a:ext uri="{FF2B5EF4-FFF2-40B4-BE49-F238E27FC236}">
                    <a16:creationId xmlns:a16="http://schemas.microsoft.com/office/drawing/2014/main" id="{9E6E567C-C072-4525-92E6-5FE8A66B6389}"/>
                  </a:ext>
                </a:extLst>
              </p:cNvPr>
              <p:cNvSpPr txBox="1"/>
              <p:nvPr/>
            </p:nvSpPr>
            <p:spPr>
              <a:xfrm>
                <a:off x="6320315" y="4409160"/>
                <a:ext cx="799021" cy="566309"/>
              </a:xfrm>
              <a:prstGeom prst="rect">
                <a:avLst/>
              </a:prstGeom>
              <a:noFill/>
            </p:spPr>
            <p:txBody>
              <a:bodyPr wrap="square" rtlCol="0">
                <a:spAutoFit/>
              </a:bodyPr>
              <a:lstStyle/>
              <a:p>
                <a:pPr defTabSz="685800">
                  <a:lnSpc>
                    <a:spcPct val="90000"/>
                  </a:lnSpc>
                  <a:spcBef>
                    <a:spcPts val="750"/>
                  </a:spcBef>
                  <a:buClr>
                    <a:srgbClr val="3DB7E4"/>
                  </a:buClr>
                </a:pPr>
                <a:r>
                  <a:rPr lang="en-US" sz="1200" dirty="0">
                    <a:solidFill>
                      <a:schemeClr val="tx2"/>
                    </a:solidFill>
                    <a:latin typeface="Arial" panose="020B0604020202020204" pitchFamily="34" charset="0"/>
                    <a:cs typeface="Arial" panose="020B0604020202020204" pitchFamily="34" charset="0"/>
                  </a:rPr>
                  <a:t>99213</a:t>
                </a:r>
              </a:p>
            </p:txBody>
          </p:sp>
          <p:sp>
            <p:nvSpPr>
              <p:cNvPr id="353" name="TextBox 352">
                <a:extLst>
                  <a:ext uri="{FF2B5EF4-FFF2-40B4-BE49-F238E27FC236}">
                    <a16:creationId xmlns:a16="http://schemas.microsoft.com/office/drawing/2014/main" id="{40963315-2919-4391-BBB9-E9E8858DCE4B}"/>
                  </a:ext>
                </a:extLst>
              </p:cNvPr>
              <p:cNvSpPr txBox="1"/>
              <p:nvPr/>
            </p:nvSpPr>
            <p:spPr>
              <a:xfrm>
                <a:off x="6320315" y="4764275"/>
                <a:ext cx="799021" cy="566309"/>
              </a:xfrm>
              <a:prstGeom prst="rect">
                <a:avLst/>
              </a:prstGeom>
              <a:noFill/>
            </p:spPr>
            <p:txBody>
              <a:bodyPr wrap="square" rtlCol="0">
                <a:spAutoFit/>
              </a:bodyPr>
              <a:lstStyle/>
              <a:p>
                <a:pPr defTabSz="685800">
                  <a:lnSpc>
                    <a:spcPct val="90000"/>
                  </a:lnSpc>
                  <a:spcBef>
                    <a:spcPts val="750"/>
                  </a:spcBef>
                  <a:buClr>
                    <a:srgbClr val="3DB7E4"/>
                  </a:buClr>
                </a:pPr>
                <a:r>
                  <a:rPr lang="en-US" sz="1200" dirty="0">
                    <a:solidFill>
                      <a:schemeClr val="tx2"/>
                    </a:solidFill>
                    <a:latin typeface="Arial" panose="020B0604020202020204" pitchFamily="34" charset="0"/>
                    <a:cs typeface="Arial" panose="020B0604020202020204" pitchFamily="34" charset="0"/>
                  </a:rPr>
                  <a:t>99214</a:t>
                </a:r>
              </a:p>
            </p:txBody>
          </p:sp>
          <p:sp>
            <p:nvSpPr>
              <p:cNvPr id="354" name="TextBox 353">
                <a:extLst>
                  <a:ext uri="{FF2B5EF4-FFF2-40B4-BE49-F238E27FC236}">
                    <a16:creationId xmlns:a16="http://schemas.microsoft.com/office/drawing/2014/main" id="{28C8F5A8-C2CF-4C94-A401-84BB78EB1707}"/>
                  </a:ext>
                </a:extLst>
              </p:cNvPr>
              <p:cNvSpPr txBox="1"/>
              <p:nvPr/>
            </p:nvSpPr>
            <p:spPr>
              <a:xfrm>
                <a:off x="6320315" y="5160579"/>
                <a:ext cx="799021" cy="566309"/>
              </a:xfrm>
              <a:prstGeom prst="rect">
                <a:avLst/>
              </a:prstGeom>
              <a:noFill/>
            </p:spPr>
            <p:txBody>
              <a:bodyPr wrap="square" rtlCol="0">
                <a:spAutoFit/>
              </a:bodyPr>
              <a:lstStyle/>
              <a:p>
                <a:pPr defTabSz="685800">
                  <a:lnSpc>
                    <a:spcPct val="90000"/>
                  </a:lnSpc>
                  <a:spcBef>
                    <a:spcPts val="750"/>
                  </a:spcBef>
                  <a:buClr>
                    <a:srgbClr val="3DB7E4"/>
                  </a:buClr>
                </a:pPr>
                <a:r>
                  <a:rPr lang="en-US" sz="1200" dirty="0">
                    <a:solidFill>
                      <a:schemeClr val="tx2"/>
                    </a:solidFill>
                    <a:latin typeface="Arial" panose="020B0604020202020204" pitchFamily="34" charset="0"/>
                    <a:cs typeface="Arial" panose="020B0604020202020204" pitchFamily="34" charset="0"/>
                  </a:rPr>
                  <a:t>99215</a:t>
                </a:r>
              </a:p>
            </p:txBody>
          </p:sp>
          <p:sp>
            <p:nvSpPr>
              <p:cNvPr id="387" name="TextBox 386">
                <a:extLst>
                  <a:ext uri="{FF2B5EF4-FFF2-40B4-BE49-F238E27FC236}">
                    <a16:creationId xmlns:a16="http://schemas.microsoft.com/office/drawing/2014/main" id="{A4DE62C5-B179-44BB-A1B6-D8CF0A966641}"/>
                  </a:ext>
                </a:extLst>
              </p:cNvPr>
              <p:cNvSpPr txBox="1"/>
              <p:nvPr/>
            </p:nvSpPr>
            <p:spPr>
              <a:xfrm>
                <a:off x="7813335" y="2195257"/>
                <a:ext cx="1926685" cy="344709"/>
              </a:xfrm>
              <a:prstGeom prst="rect">
                <a:avLst/>
              </a:prstGeom>
              <a:noFill/>
            </p:spPr>
            <p:txBody>
              <a:bodyPr wrap="square" rtlCol="0">
                <a:spAutoFit/>
              </a:bodyPr>
              <a:lstStyle/>
              <a:p>
                <a:pPr algn="ctr" defTabSz="685800">
                  <a:lnSpc>
                    <a:spcPct val="90000"/>
                  </a:lnSpc>
                  <a:spcBef>
                    <a:spcPts val="750"/>
                  </a:spcBef>
                  <a:buClr>
                    <a:srgbClr val="3DB7E4"/>
                  </a:buClr>
                </a:pPr>
                <a:r>
                  <a:rPr lang="en-US" sz="1200" dirty="0">
                    <a:solidFill>
                      <a:schemeClr val="tx2"/>
                    </a:solidFill>
                    <a:latin typeface="Arial" panose="020B0604020202020204" pitchFamily="34" charset="0"/>
                    <a:cs typeface="Arial" panose="020B0604020202020204" pitchFamily="34" charset="0"/>
                  </a:rPr>
                  <a:t>15-29 minutes</a:t>
                </a:r>
              </a:p>
            </p:txBody>
          </p:sp>
          <p:sp>
            <p:nvSpPr>
              <p:cNvPr id="388" name="TextBox 387">
                <a:extLst>
                  <a:ext uri="{FF2B5EF4-FFF2-40B4-BE49-F238E27FC236}">
                    <a16:creationId xmlns:a16="http://schemas.microsoft.com/office/drawing/2014/main" id="{D46E9C4C-AEE3-4CB2-9CD4-F79FCF0875F9}"/>
                  </a:ext>
                </a:extLst>
              </p:cNvPr>
              <p:cNvSpPr txBox="1"/>
              <p:nvPr/>
            </p:nvSpPr>
            <p:spPr>
              <a:xfrm>
                <a:off x="7813335" y="2563290"/>
                <a:ext cx="1926685" cy="344709"/>
              </a:xfrm>
              <a:prstGeom prst="rect">
                <a:avLst/>
              </a:prstGeom>
              <a:noFill/>
            </p:spPr>
            <p:txBody>
              <a:bodyPr wrap="square" rtlCol="0">
                <a:spAutoFit/>
              </a:bodyPr>
              <a:lstStyle/>
              <a:p>
                <a:pPr algn="ctr" defTabSz="685800">
                  <a:lnSpc>
                    <a:spcPct val="90000"/>
                  </a:lnSpc>
                  <a:spcBef>
                    <a:spcPts val="750"/>
                  </a:spcBef>
                  <a:buClr>
                    <a:srgbClr val="3DB7E4"/>
                  </a:buClr>
                </a:pPr>
                <a:r>
                  <a:rPr lang="en-US" sz="1200" dirty="0">
                    <a:solidFill>
                      <a:schemeClr val="tx2"/>
                    </a:solidFill>
                    <a:latin typeface="Arial" panose="020B0604020202020204" pitchFamily="34" charset="0"/>
                    <a:cs typeface="Arial" panose="020B0604020202020204" pitchFamily="34" charset="0"/>
                  </a:rPr>
                  <a:t>30-44 minutes</a:t>
                </a:r>
              </a:p>
            </p:txBody>
          </p:sp>
          <p:sp>
            <p:nvSpPr>
              <p:cNvPr id="389" name="TextBox 388">
                <a:extLst>
                  <a:ext uri="{FF2B5EF4-FFF2-40B4-BE49-F238E27FC236}">
                    <a16:creationId xmlns:a16="http://schemas.microsoft.com/office/drawing/2014/main" id="{FBDB748F-B3E3-43F8-9EF8-524587E57CA7}"/>
                  </a:ext>
                </a:extLst>
              </p:cNvPr>
              <p:cNvSpPr txBox="1"/>
              <p:nvPr/>
            </p:nvSpPr>
            <p:spPr>
              <a:xfrm>
                <a:off x="7813335" y="2931324"/>
                <a:ext cx="1926685" cy="344709"/>
              </a:xfrm>
              <a:prstGeom prst="rect">
                <a:avLst/>
              </a:prstGeom>
              <a:noFill/>
            </p:spPr>
            <p:txBody>
              <a:bodyPr wrap="square" rtlCol="0">
                <a:spAutoFit/>
              </a:bodyPr>
              <a:lstStyle/>
              <a:p>
                <a:pPr algn="ctr" defTabSz="685800">
                  <a:lnSpc>
                    <a:spcPct val="90000"/>
                  </a:lnSpc>
                  <a:spcBef>
                    <a:spcPts val="750"/>
                  </a:spcBef>
                  <a:buClr>
                    <a:srgbClr val="3DB7E4"/>
                  </a:buClr>
                </a:pPr>
                <a:r>
                  <a:rPr lang="en-US" sz="1200" dirty="0">
                    <a:solidFill>
                      <a:schemeClr val="tx2"/>
                    </a:solidFill>
                    <a:latin typeface="Arial" panose="020B0604020202020204" pitchFamily="34" charset="0"/>
                    <a:cs typeface="Arial" panose="020B0604020202020204" pitchFamily="34" charset="0"/>
                  </a:rPr>
                  <a:t>45-59 minutes</a:t>
                </a:r>
              </a:p>
            </p:txBody>
          </p:sp>
          <p:sp>
            <p:nvSpPr>
              <p:cNvPr id="390" name="TextBox 389">
                <a:extLst>
                  <a:ext uri="{FF2B5EF4-FFF2-40B4-BE49-F238E27FC236}">
                    <a16:creationId xmlns:a16="http://schemas.microsoft.com/office/drawing/2014/main" id="{50827D97-A469-45FE-92AF-B1003164B0C3}"/>
                  </a:ext>
                </a:extLst>
              </p:cNvPr>
              <p:cNvSpPr txBox="1"/>
              <p:nvPr/>
            </p:nvSpPr>
            <p:spPr>
              <a:xfrm>
                <a:off x="7841892" y="3276890"/>
                <a:ext cx="1926685" cy="344709"/>
              </a:xfrm>
              <a:prstGeom prst="rect">
                <a:avLst/>
              </a:prstGeom>
              <a:noFill/>
            </p:spPr>
            <p:txBody>
              <a:bodyPr wrap="square" rtlCol="0">
                <a:spAutoFit/>
              </a:bodyPr>
              <a:lstStyle/>
              <a:p>
                <a:pPr algn="ctr" defTabSz="685800">
                  <a:lnSpc>
                    <a:spcPct val="90000"/>
                  </a:lnSpc>
                  <a:spcBef>
                    <a:spcPts val="750"/>
                  </a:spcBef>
                  <a:buClr>
                    <a:srgbClr val="3DB7E4"/>
                  </a:buClr>
                </a:pPr>
                <a:r>
                  <a:rPr lang="en-US" sz="1200" dirty="0">
                    <a:solidFill>
                      <a:schemeClr val="tx2"/>
                    </a:solidFill>
                    <a:latin typeface="Arial" panose="020B0604020202020204" pitchFamily="34" charset="0"/>
                    <a:cs typeface="Arial" panose="020B0604020202020204" pitchFamily="34" charset="0"/>
                  </a:rPr>
                  <a:t>60-74 minutes</a:t>
                </a:r>
              </a:p>
            </p:txBody>
          </p:sp>
          <p:sp>
            <p:nvSpPr>
              <p:cNvPr id="391" name="TextBox 390">
                <a:extLst>
                  <a:ext uri="{FF2B5EF4-FFF2-40B4-BE49-F238E27FC236}">
                    <a16:creationId xmlns:a16="http://schemas.microsoft.com/office/drawing/2014/main" id="{8BAA4901-4245-4690-8823-FA9D143D8C21}"/>
                  </a:ext>
                </a:extLst>
              </p:cNvPr>
              <p:cNvSpPr txBox="1"/>
              <p:nvPr/>
            </p:nvSpPr>
            <p:spPr>
              <a:xfrm>
                <a:off x="7813335" y="3667391"/>
                <a:ext cx="1926685" cy="344709"/>
              </a:xfrm>
              <a:prstGeom prst="rect">
                <a:avLst/>
              </a:prstGeom>
              <a:noFill/>
            </p:spPr>
            <p:txBody>
              <a:bodyPr wrap="square" rtlCol="0">
                <a:spAutoFit/>
              </a:bodyPr>
              <a:lstStyle/>
              <a:p>
                <a:pPr algn="ctr" defTabSz="685800">
                  <a:lnSpc>
                    <a:spcPct val="90000"/>
                  </a:lnSpc>
                  <a:spcBef>
                    <a:spcPts val="750"/>
                  </a:spcBef>
                  <a:buClr>
                    <a:srgbClr val="3DB7E4"/>
                  </a:buClr>
                </a:pPr>
                <a:r>
                  <a:rPr lang="en-US" sz="1200" dirty="0">
                    <a:solidFill>
                      <a:schemeClr val="tx2"/>
                    </a:solidFill>
                    <a:latin typeface="Arial" panose="020B0604020202020204" pitchFamily="34" charset="0"/>
                    <a:cs typeface="Arial" panose="020B0604020202020204" pitchFamily="34" charset="0"/>
                  </a:rPr>
                  <a:t>Not specified</a:t>
                </a:r>
              </a:p>
            </p:txBody>
          </p:sp>
          <p:sp>
            <p:nvSpPr>
              <p:cNvPr id="392" name="TextBox 391">
                <a:extLst>
                  <a:ext uri="{FF2B5EF4-FFF2-40B4-BE49-F238E27FC236}">
                    <a16:creationId xmlns:a16="http://schemas.microsoft.com/office/drawing/2014/main" id="{133D57F1-EF2F-414C-8357-65BDA32DA2D0}"/>
                  </a:ext>
                </a:extLst>
              </p:cNvPr>
              <p:cNvSpPr txBox="1"/>
              <p:nvPr/>
            </p:nvSpPr>
            <p:spPr>
              <a:xfrm>
                <a:off x="7813335" y="4035424"/>
                <a:ext cx="1926685" cy="344709"/>
              </a:xfrm>
              <a:prstGeom prst="rect">
                <a:avLst/>
              </a:prstGeom>
              <a:noFill/>
            </p:spPr>
            <p:txBody>
              <a:bodyPr wrap="square" rtlCol="0">
                <a:spAutoFit/>
              </a:bodyPr>
              <a:lstStyle/>
              <a:p>
                <a:pPr algn="ctr" defTabSz="685800">
                  <a:lnSpc>
                    <a:spcPct val="90000"/>
                  </a:lnSpc>
                  <a:spcBef>
                    <a:spcPts val="750"/>
                  </a:spcBef>
                  <a:buClr>
                    <a:srgbClr val="3DB7E4"/>
                  </a:buClr>
                </a:pPr>
                <a:r>
                  <a:rPr lang="en-US" sz="1200" dirty="0">
                    <a:solidFill>
                      <a:schemeClr val="tx2"/>
                    </a:solidFill>
                    <a:latin typeface="Arial" panose="020B0604020202020204" pitchFamily="34" charset="0"/>
                    <a:cs typeface="Arial" panose="020B0604020202020204" pitchFamily="34" charset="0"/>
                  </a:rPr>
                  <a:t>10-19 minutes</a:t>
                </a:r>
              </a:p>
            </p:txBody>
          </p:sp>
          <p:sp>
            <p:nvSpPr>
              <p:cNvPr id="394" name="TextBox 393">
                <a:extLst>
                  <a:ext uri="{FF2B5EF4-FFF2-40B4-BE49-F238E27FC236}">
                    <a16:creationId xmlns:a16="http://schemas.microsoft.com/office/drawing/2014/main" id="{BF9717CA-90A0-438C-B6AF-6FAFB1713C36}"/>
                  </a:ext>
                </a:extLst>
              </p:cNvPr>
              <p:cNvSpPr txBox="1"/>
              <p:nvPr/>
            </p:nvSpPr>
            <p:spPr>
              <a:xfrm>
                <a:off x="7813335" y="4771491"/>
                <a:ext cx="1926685" cy="344709"/>
              </a:xfrm>
              <a:prstGeom prst="rect">
                <a:avLst/>
              </a:prstGeom>
              <a:noFill/>
            </p:spPr>
            <p:txBody>
              <a:bodyPr wrap="square" rtlCol="0">
                <a:spAutoFit/>
              </a:bodyPr>
              <a:lstStyle/>
              <a:p>
                <a:pPr algn="ctr" defTabSz="685800">
                  <a:lnSpc>
                    <a:spcPct val="90000"/>
                  </a:lnSpc>
                  <a:spcBef>
                    <a:spcPts val="750"/>
                  </a:spcBef>
                  <a:buClr>
                    <a:srgbClr val="3DB7E4"/>
                  </a:buClr>
                </a:pPr>
                <a:r>
                  <a:rPr lang="en-US" sz="1200" dirty="0">
                    <a:solidFill>
                      <a:schemeClr val="tx2"/>
                    </a:solidFill>
                    <a:latin typeface="Arial" panose="020B0604020202020204" pitchFamily="34" charset="0"/>
                    <a:cs typeface="Arial" panose="020B0604020202020204" pitchFamily="34" charset="0"/>
                  </a:rPr>
                  <a:t>30-39 minutes</a:t>
                </a:r>
              </a:p>
            </p:txBody>
          </p:sp>
          <p:sp>
            <p:nvSpPr>
              <p:cNvPr id="395" name="TextBox 394">
                <a:extLst>
                  <a:ext uri="{FF2B5EF4-FFF2-40B4-BE49-F238E27FC236}">
                    <a16:creationId xmlns:a16="http://schemas.microsoft.com/office/drawing/2014/main" id="{A75C0363-3252-4BC7-9BAB-58225C314380}"/>
                  </a:ext>
                </a:extLst>
              </p:cNvPr>
              <p:cNvSpPr txBox="1"/>
              <p:nvPr/>
            </p:nvSpPr>
            <p:spPr>
              <a:xfrm>
                <a:off x="7863707" y="5139525"/>
                <a:ext cx="1825941" cy="344709"/>
              </a:xfrm>
              <a:prstGeom prst="rect">
                <a:avLst/>
              </a:prstGeom>
              <a:noFill/>
            </p:spPr>
            <p:txBody>
              <a:bodyPr wrap="square" rtlCol="0">
                <a:spAutoFit/>
              </a:bodyPr>
              <a:lstStyle/>
              <a:p>
                <a:pPr algn="ctr" defTabSz="685800">
                  <a:lnSpc>
                    <a:spcPct val="90000"/>
                  </a:lnSpc>
                  <a:spcBef>
                    <a:spcPts val="750"/>
                  </a:spcBef>
                  <a:buClr>
                    <a:srgbClr val="3DB7E4"/>
                  </a:buClr>
                </a:pPr>
                <a:r>
                  <a:rPr lang="en-US" sz="1200" dirty="0">
                    <a:solidFill>
                      <a:schemeClr val="tx2"/>
                    </a:solidFill>
                    <a:latin typeface="Arial" panose="020B0604020202020204" pitchFamily="34" charset="0"/>
                    <a:cs typeface="Arial" panose="020B0604020202020204" pitchFamily="34" charset="0"/>
                  </a:rPr>
                  <a:t>40-49 minutes</a:t>
                </a:r>
              </a:p>
            </p:txBody>
          </p:sp>
          <p:sp>
            <p:nvSpPr>
              <p:cNvPr id="397" name="Rectangle 396">
                <a:extLst>
                  <a:ext uri="{FF2B5EF4-FFF2-40B4-BE49-F238E27FC236}">
                    <a16:creationId xmlns:a16="http://schemas.microsoft.com/office/drawing/2014/main" id="{F78365ED-9B1B-4003-8C84-94C7EAA44E65}"/>
                  </a:ext>
                </a:extLst>
              </p:cNvPr>
              <p:cNvSpPr/>
              <p:nvPr/>
            </p:nvSpPr>
            <p:spPr>
              <a:xfrm>
                <a:off x="2119697" y="1199089"/>
                <a:ext cx="3679190" cy="40128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rPr>
                  <a:t>Medical Decision Making (MDM)</a:t>
                </a:r>
              </a:p>
            </p:txBody>
          </p:sp>
          <p:sp>
            <p:nvSpPr>
              <p:cNvPr id="398" name="Rectangle 397">
                <a:extLst>
                  <a:ext uri="{FF2B5EF4-FFF2-40B4-BE49-F238E27FC236}">
                    <a16:creationId xmlns:a16="http://schemas.microsoft.com/office/drawing/2014/main" id="{8EE97785-F424-46E8-BBF4-C166AB369A6D}"/>
                  </a:ext>
                </a:extLst>
              </p:cNvPr>
              <p:cNvSpPr/>
              <p:nvPr/>
            </p:nvSpPr>
            <p:spPr>
              <a:xfrm>
                <a:off x="5852963" y="1199089"/>
                <a:ext cx="4240340" cy="401282"/>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rPr>
                  <a:t>Total Time</a:t>
                </a:r>
              </a:p>
            </p:txBody>
          </p:sp>
          <p:sp>
            <p:nvSpPr>
              <p:cNvPr id="122" name="TextBox 121">
                <a:extLst>
                  <a:ext uri="{FF2B5EF4-FFF2-40B4-BE49-F238E27FC236}">
                    <a16:creationId xmlns:a16="http://schemas.microsoft.com/office/drawing/2014/main" id="{6AAFB594-3271-4DC3-95DD-00FF791D33FF}"/>
                  </a:ext>
                </a:extLst>
              </p:cNvPr>
              <p:cNvSpPr txBox="1"/>
              <p:nvPr/>
            </p:nvSpPr>
            <p:spPr>
              <a:xfrm>
                <a:off x="7813335" y="4398379"/>
                <a:ext cx="1926685" cy="344709"/>
              </a:xfrm>
              <a:prstGeom prst="rect">
                <a:avLst/>
              </a:prstGeom>
              <a:noFill/>
            </p:spPr>
            <p:txBody>
              <a:bodyPr wrap="square" rtlCol="0">
                <a:spAutoFit/>
              </a:bodyPr>
              <a:lstStyle/>
              <a:p>
                <a:pPr algn="ctr" defTabSz="685800">
                  <a:lnSpc>
                    <a:spcPct val="90000"/>
                  </a:lnSpc>
                  <a:spcBef>
                    <a:spcPts val="750"/>
                  </a:spcBef>
                  <a:buClr>
                    <a:srgbClr val="3DB7E4"/>
                  </a:buClr>
                </a:pPr>
                <a:r>
                  <a:rPr lang="en-US" sz="1200" dirty="0">
                    <a:solidFill>
                      <a:schemeClr val="tx2"/>
                    </a:solidFill>
                    <a:latin typeface="Arial" panose="020B0604020202020204" pitchFamily="34" charset="0"/>
                    <a:cs typeface="Arial" panose="020B0604020202020204" pitchFamily="34" charset="0"/>
                  </a:rPr>
                  <a:t>20-29 minutes</a:t>
                </a:r>
              </a:p>
            </p:txBody>
          </p:sp>
        </p:grpSp>
      </p:grpSp>
      <p:sp>
        <p:nvSpPr>
          <p:cNvPr id="5" name="Title 4">
            <a:extLst>
              <a:ext uri="{FF2B5EF4-FFF2-40B4-BE49-F238E27FC236}">
                <a16:creationId xmlns:a16="http://schemas.microsoft.com/office/drawing/2014/main" id="{0C0B1139-16F0-41FD-88FE-4D1553F30407}"/>
              </a:ext>
            </a:extLst>
          </p:cNvPr>
          <p:cNvSpPr>
            <a:spLocks noGrp="1"/>
          </p:cNvSpPr>
          <p:nvPr>
            <p:ph type="title"/>
          </p:nvPr>
        </p:nvSpPr>
        <p:spPr>
          <a:xfrm>
            <a:off x="628650" y="190757"/>
            <a:ext cx="7886700" cy="565458"/>
          </a:xfrm>
        </p:spPr>
        <p:txBody>
          <a:bodyPr/>
          <a:lstStyle/>
          <a:p>
            <a:r>
              <a:rPr lang="en-US" dirty="0"/>
              <a:t>Medicare Telemedicine Office/Outpatient E/M Level Selection Options</a:t>
            </a:r>
            <a:br>
              <a:rPr lang="en-US" dirty="0"/>
            </a:br>
            <a:endParaRPr lang="en-US" dirty="0"/>
          </a:p>
        </p:txBody>
      </p:sp>
    </p:spTree>
    <p:extLst>
      <p:ext uri="{BB962C8B-B14F-4D97-AF65-F5344CB8AC3E}">
        <p14:creationId xmlns:p14="http://schemas.microsoft.com/office/powerpoint/2010/main" val="55650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5447F-9D25-4120-B290-79F283DCA8D0}"/>
              </a:ext>
            </a:extLst>
          </p:cNvPr>
          <p:cNvSpPr>
            <a:spLocks noGrp="1"/>
          </p:cNvSpPr>
          <p:nvPr>
            <p:ph type="title"/>
          </p:nvPr>
        </p:nvSpPr>
        <p:spPr>
          <a:xfrm>
            <a:off x="391885" y="156754"/>
            <a:ext cx="8373291" cy="910978"/>
          </a:xfrm>
        </p:spPr>
        <p:txBody>
          <a:bodyPr/>
          <a:lstStyle/>
          <a:p>
            <a:r>
              <a:rPr lang="en-US" dirty="0"/>
              <a:t>Audits of Medicare Part B Telehealth Services During the COVID-19 Public Health Emergency</a:t>
            </a:r>
          </a:p>
        </p:txBody>
      </p:sp>
      <p:grpSp>
        <p:nvGrpSpPr>
          <p:cNvPr id="3" name="Group 2">
            <a:extLst>
              <a:ext uri="{FF2B5EF4-FFF2-40B4-BE49-F238E27FC236}">
                <a16:creationId xmlns:a16="http://schemas.microsoft.com/office/drawing/2014/main" id="{DC5D16F0-5F93-4D23-A3F9-27236BF2447F}"/>
              </a:ext>
            </a:extLst>
          </p:cNvPr>
          <p:cNvGrpSpPr/>
          <p:nvPr/>
        </p:nvGrpSpPr>
        <p:grpSpPr>
          <a:xfrm>
            <a:off x="397375" y="2009553"/>
            <a:ext cx="8112483" cy="3336323"/>
            <a:chOff x="397375" y="2009553"/>
            <a:chExt cx="8112483" cy="3336323"/>
          </a:xfrm>
        </p:grpSpPr>
        <p:sp>
          <p:nvSpPr>
            <p:cNvPr id="6" name="Freeform: Shape 5">
              <a:extLst>
                <a:ext uri="{FF2B5EF4-FFF2-40B4-BE49-F238E27FC236}">
                  <a16:creationId xmlns:a16="http://schemas.microsoft.com/office/drawing/2014/main" id="{1F9800A6-8183-4E7D-8B23-2F81C47FE20C}"/>
                </a:ext>
              </a:extLst>
            </p:cNvPr>
            <p:cNvSpPr/>
            <p:nvPr/>
          </p:nvSpPr>
          <p:spPr>
            <a:xfrm>
              <a:off x="397375" y="2009553"/>
              <a:ext cx="2371404" cy="2275367"/>
            </a:xfrm>
            <a:custGeom>
              <a:avLst/>
              <a:gdLst>
                <a:gd name="connsiteX0" fmla="*/ 141616 w 2371404"/>
                <a:gd name="connsiteY0" fmla="*/ 0 h 1770203"/>
                <a:gd name="connsiteX1" fmla="*/ 2229788 w 2371404"/>
                <a:gd name="connsiteY1" fmla="*/ 0 h 1770203"/>
                <a:gd name="connsiteX2" fmla="*/ 2371404 w 2371404"/>
                <a:gd name="connsiteY2" fmla="*/ 141616 h 1770203"/>
                <a:gd name="connsiteX3" fmla="*/ 2371404 w 2371404"/>
                <a:gd name="connsiteY3" fmla="*/ 1770203 h 1770203"/>
                <a:gd name="connsiteX4" fmla="*/ 2371404 w 2371404"/>
                <a:gd name="connsiteY4" fmla="*/ 1770203 h 1770203"/>
                <a:gd name="connsiteX5" fmla="*/ 0 w 2371404"/>
                <a:gd name="connsiteY5" fmla="*/ 1770203 h 1770203"/>
                <a:gd name="connsiteX6" fmla="*/ 0 w 2371404"/>
                <a:gd name="connsiteY6" fmla="*/ 1770203 h 1770203"/>
                <a:gd name="connsiteX7" fmla="*/ 0 w 2371404"/>
                <a:gd name="connsiteY7" fmla="*/ 141616 h 1770203"/>
                <a:gd name="connsiteX8" fmla="*/ 141616 w 2371404"/>
                <a:gd name="connsiteY8" fmla="*/ 0 h 177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1404" h="1770203">
                  <a:moveTo>
                    <a:pt x="141616" y="0"/>
                  </a:moveTo>
                  <a:lnTo>
                    <a:pt x="2229788" y="0"/>
                  </a:lnTo>
                  <a:cubicBezTo>
                    <a:pt x="2308000" y="0"/>
                    <a:pt x="2371404" y="63404"/>
                    <a:pt x="2371404" y="141616"/>
                  </a:cubicBezTo>
                  <a:lnTo>
                    <a:pt x="2371404" y="1770203"/>
                  </a:lnTo>
                  <a:lnTo>
                    <a:pt x="2371404" y="1770203"/>
                  </a:lnTo>
                  <a:lnTo>
                    <a:pt x="0" y="1770203"/>
                  </a:lnTo>
                  <a:lnTo>
                    <a:pt x="0" y="1770203"/>
                  </a:lnTo>
                  <a:lnTo>
                    <a:pt x="0" y="141616"/>
                  </a:lnTo>
                  <a:cubicBezTo>
                    <a:pt x="0" y="63404"/>
                    <a:pt x="63404" y="0"/>
                    <a:pt x="141616" y="0"/>
                  </a:cubicBezTo>
                  <a:close/>
                </a:path>
              </a:pathLst>
            </a:cu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9258" tIns="94818" rIns="59258" bIns="17780" numCol="1" spcCol="1270" anchor="t" anchorCtr="0">
              <a:noAutofit/>
            </a:bodyPr>
            <a:lstStyle/>
            <a:p>
              <a:pPr marL="114300" lvl="1" indent="-114300" algn="l" defTabSz="622300">
                <a:lnSpc>
                  <a:spcPct val="90000"/>
                </a:lnSpc>
                <a:spcBef>
                  <a:spcPct val="0"/>
                </a:spcBef>
                <a:spcAft>
                  <a:spcPct val="15000"/>
                </a:spcAft>
                <a:buChar char="•"/>
              </a:pPr>
              <a:r>
                <a:rPr lang="en-US" sz="1500" kern="1200" dirty="0"/>
                <a:t>Evaluation and management</a:t>
              </a:r>
            </a:p>
            <a:p>
              <a:pPr marL="114300" lvl="1" indent="-114300" algn="l" defTabSz="622300">
                <a:lnSpc>
                  <a:spcPct val="90000"/>
                </a:lnSpc>
                <a:spcBef>
                  <a:spcPct val="0"/>
                </a:spcBef>
                <a:spcAft>
                  <a:spcPct val="15000"/>
                </a:spcAft>
                <a:buChar char="•"/>
              </a:pPr>
              <a:r>
                <a:rPr lang="en-US" sz="1500" kern="1200" dirty="0"/>
                <a:t>Opioid use order</a:t>
              </a:r>
            </a:p>
            <a:p>
              <a:pPr marL="114300" lvl="1" indent="-114300" algn="l" defTabSz="622300">
                <a:lnSpc>
                  <a:spcPct val="90000"/>
                </a:lnSpc>
                <a:spcBef>
                  <a:spcPct val="0"/>
                </a:spcBef>
                <a:spcAft>
                  <a:spcPct val="15000"/>
                </a:spcAft>
                <a:buChar char="•"/>
              </a:pPr>
              <a:r>
                <a:rPr lang="en-US" sz="1500" kern="1200" dirty="0"/>
                <a:t>End-stage renal disease</a:t>
              </a:r>
            </a:p>
            <a:p>
              <a:pPr marL="114300" lvl="1" indent="-114300" algn="l" defTabSz="622300">
                <a:lnSpc>
                  <a:spcPct val="90000"/>
                </a:lnSpc>
                <a:spcBef>
                  <a:spcPct val="0"/>
                </a:spcBef>
                <a:spcAft>
                  <a:spcPct val="15000"/>
                </a:spcAft>
                <a:buChar char="•"/>
              </a:pPr>
              <a:r>
                <a:rPr lang="en-US" sz="1500" kern="1200" dirty="0"/>
                <a:t>Psychotherapy</a:t>
              </a:r>
            </a:p>
          </p:txBody>
        </p:sp>
        <p:sp>
          <p:nvSpPr>
            <p:cNvPr id="7" name="Freeform: Shape 6">
              <a:extLst>
                <a:ext uri="{FF2B5EF4-FFF2-40B4-BE49-F238E27FC236}">
                  <a16:creationId xmlns:a16="http://schemas.microsoft.com/office/drawing/2014/main" id="{0923829F-4AF7-48A8-9ED7-559CD2CA6391}"/>
                </a:ext>
              </a:extLst>
            </p:cNvPr>
            <p:cNvSpPr/>
            <p:nvPr/>
          </p:nvSpPr>
          <p:spPr>
            <a:xfrm>
              <a:off x="397375" y="4284921"/>
              <a:ext cx="2371404" cy="914400"/>
            </a:xfrm>
            <a:custGeom>
              <a:avLst/>
              <a:gdLst>
                <a:gd name="connsiteX0" fmla="*/ 0 w 2371404"/>
                <a:gd name="connsiteY0" fmla="*/ 0 h 761187"/>
                <a:gd name="connsiteX1" fmla="*/ 2371404 w 2371404"/>
                <a:gd name="connsiteY1" fmla="*/ 0 h 761187"/>
                <a:gd name="connsiteX2" fmla="*/ 2371404 w 2371404"/>
                <a:gd name="connsiteY2" fmla="*/ 761187 h 761187"/>
                <a:gd name="connsiteX3" fmla="*/ 0 w 2371404"/>
                <a:gd name="connsiteY3" fmla="*/ 761187 h 761187"/>
                <a:gd name="connsiteX4" fmla="*/ 0 w 2371404"/>
                <a:gd name="connsiteY4" fmla="*/ 0 h 761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404" h="761187">
                  <a:moveTo>
                    <a:pt x="0" y="0"/>
                  </a:moveTo>
                  <a:lnTo>
                    <a:pt x="2371404" y="0"/>
                  </a:lnTo>
                  <a:lnTo>
                    <a:pt x="2371404" y="761187"/>
                  </a:lnTo>
                  <a:lnTo>
                    <a:pt x="0" y="761187"/>
                  </a:lnTo>
                  <a:lnTo>
                    <a:pt x="0" y="0"/>
                  </a:lnTo>
                  <a:close/>
                </a:path>
              </a:pathLst>
            </a:custGeom>
            <a:solidFill>
              <a:schemeClr val="bg1">
                <a:lumMod val="95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390" tIns="0" rIns="725531" bIns="0" numCol="1" spcCol="1270" anchor="ctr" anchorCtr="0">
              <a:noAutofit/>
            </a:bodyPr>
            <a:lstStyle/>
            <a:p>
              <a:pPr marL="0" lvl="0" indent="0" algn="l" defTabSz="844550">
                <a:lnSpc>
                  <a:spcPct val="90000"/>
                </a:lnSpc>
                <a:spcBef>
                  <a:spcPct val="0"/>
                </a:spcBef>
                <a:spcAft>
                  <a:spcPct val="35000"/>
                </a:spcAft>
                <a:buNone/>
              </a:pPr>
              <a:r>
                <a:rPr lang="en-US" sz="1900" b="0" kern="1200" dirty="0"/>
                <a:t>Phase one – early assessment</a:t>
              </a:r>
              <a:endParaRPr lang="en-US" sz="1900" kern="1200" dirty="0"/>
            </a:p>
          </p:txBody>
        </p:sp>
        <p:sp>
          <p:nvSpPr>
            <p:cNvPr id="8" name="Oval 7" descr="Doctor female with solid fill">
              <a:extLst>
                <a:ext uri="{FF2B5EF4-FFF2-40B4-BE49-F238E27FC236}">
                  <a16:creationId xmlns:a16="http://schemas.microsoft.com/office/drawing/2014/main" id="{8933314C-F130-449C-9CDC-E71F36796DF1}"/>
                </a:ext>
              </a:extLst>
            </p:cNvPr>
            <p:cNvSpPr/>
            <p:nvPr/>
          </p:nvSpPr>
          <p:spPr>
            <a:xfrm>
              <a:off x="2134461" y="4515885"/>
              <a:ext cx="829991" cy="829991"/>
            </a:xfrm>
            <a:prstGeom prst="ellipse">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accent1">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9" name="Freeform: Shape 8">
              <a:extLst>
                <a:ext uri="{FF2B5EF4-FFF2-40B4-BE49-F238E27FC236}">
                  <a16:creationId xmlns:a16="http://schemas.microsoft.com/office/drawing/2014/main" id="{C1D3D5C8-FBC9-436F-A203-0FCE40BC726B}"/>
                </a:ext>
              </a:extLst>
            </p:cNvPr>
            <p:cNvSpPr/>
            <p:nvPr/>
          </p:nvSpPr>
          <p:spPr>
            <a:xfrm>
              <a:off x="3170078" y="2009553"/>
              <a:ext cx="2371404" cy="2275367"/>
            </a:xfrm>
            <a:custGeom>
              <a:avLst/>
              <a:gdLst>
                <a:gd name="connsiteX0" fmla="*/ 141616 w 2371404"/>
                <a:gd name="connsiteY0" fmla="*/ 0 h 1770203"/>
                <a:gd name="connsiteX1" fmla="*/ 2229788 w 2371404"/>
                <a:gd name="connsiteY1" fmla="*/ 0 h 1770203"/>
                <a:gd name="connsiteX2" fmla="*/ 2371404 w 2371404"/>
                <a:gd name="connsiteY2" fmla="*/ 141616 h 1770203"/>
                <a:gd name="connsiteX3" fmla="*/ 2371404 w 2371404"/>
                <a:gd name="connsiteY3" fmla="*/ 1770203 h 1770203"/>
                <a:gd name="connsiteX4" fmla="*/ 2371404 w 2371404"/>
                <a:gd name="connsiteY4" fmla="*/ 1770203 h 1770203"/>
                <a:gd name="connsiteX5" fmla="*/ 0 w 2371404"/>
                <a:gd name="connsiteY5" fmla="*/ 1770203 h 1770203"/>
                <a:gd name="connsiteX6" fmla="*/ 0 w 2371404"/>
                <a:gd name="connsiteY6" fmla="*/ 1770203 h 1770203"/>
                <a:gd name="connsiteX7" fmla="*/ 0 w 2371404"/>
                <a:gd name="connsiteY7" fmla="*/ 141616 h 1770203"/>
                <a:gd name="connsiteX8" fmla="*/ 141616 w 2371404"/>
                <a:gd name="connsiteY8" fmla="*/ 0 h 177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1404" h="1770203">
                  <a:moveTo>
                    <a:pt x="141616" y="0"/>
                  </a:moveTo>
                  <a:lnTo>
                    <a:pt x="2229788" y="0"/>
                  </a:lnTo>
                  <a:cubicBezTo>
                    <a:pt x="2308000" y="0"/>
                    <a:pt x="2371404" y="63404"/>
                    <a:pt x="2371404" y="141616"/>
                  </a:cubicBezTo>
                  <a:lnTo>
                    <a:pt x="2371404" y="1770203"/>
                  </a:lnTo>
                  <a:lnTo>
                    <a:pt x="2371404" y="1770203"/>
                  </a:lnTo>
                  <a:lnTo>
                    <a:pt x="0" y="1770203"/>
                  </a:lnTo>
                  <a:lnTo>
                    <a:pt x="0" y="1770203"/>
                  </a:lnTo>
                  <a:lnTo>
                    <a:pt x="0" y="141616"/>
                  </a:lnTo>
                  <a:cubicBezTo>
                    <a:pt x="0" y="63404"/>
                    <a:pt x="63404" y="0"/>
                    <a:pt x="141616" y="0"/>
                  </a:cubicBezTo>
                  <a:close/>
                </a:path>
              </a:pathLst>
            </a:cu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9258" tIns="94818" rIns="59258" bIns="17780" numCol="1" spcCol="1270" anchor="t" anchorCtr="0">
              <a:noAutofit/>
            </a:bodyPr>
            <a:lstStyle/>
            <a:p>
              <a:pPr marL="114300" lvl="1" indent="-114300" algn="l" defTabSz="622300">
                <a:lnSpc>
                  <a:spcPct val="90000"/>
                </a:lnSpc>
                <a:spcBef>
                  <a:spcPct val="0"/>
                </a:spcBef>
                <a:spcAft>
                  <a:spcPct val="15000"/>
                </a:spcAft>
                <a:buChar char="•"/>
              </a:pPr>
              <a:r>
                <a:rPr lang="en-US" sz="1500" kern="1200" dirty="0"/>
                <a:t>Distant and originating site locations</a:t>
              </a:r>
            </a:p>
            <a:p>
              <a:pPr marL="114300" lvl="1" indent="-114300" algn="l" defTabSz="622300">
                <a:lnSpc>
                  <a:spcPct val="90000"/>
                </a:lnSpc>
                <a:spcBef>
                  <a:spcPct val="0"/>
                </a:spcBef>
                <a:spcAft>
                  <a:spcPct val="15000"/>
                </a:spcAft>
                <a:buChar char="•"/>
              </a:pPr>
              <a:r>
                <a:rPr lang="en-US" sz="1500" kern="1200" dirty="0"/>
                <a:t>Virtual check-in services</a:t>
              </a:r>
            </a:p>
            <a:p>
              <a:pPr marL="114300" lvl="1" indent="-114300" algn="l" defTabSz="622300">
                <a:lnSpc>
                  <a:spcPct val="90000"/>
                </a:lnSpc>
                <a:spcBef>
                  <a:spcPct val="0"/>
                </a:spcBef>
                <a:spcAft>
                  <a:spcPct val="15000"/>
                </a:spcAft>
                <a:buChar char="•"/>
              </a:pPr>
              <a:r>
                <a:rPr lang="en-US" sz="1500" kern="1200" dirty="0"/>
                <a:t>Electronic visits</a:t>
              </a:r>
            </a:p>
            <a:p>
              <a:pPr marL="114300" lvl="1" indent="-114300" algn="l" defTabSz="622300">
                <a:lnSpc>
                  <a:spcPct val="90000"/>
                </a:lnSpc>
                <a:spcBef>
                  <a:spcPct val="0"/>
                </a:spcBef>
                <a:spcAft>
                  <a:spcPct val="15000"/>
                </a:spcAft>
                <a:buChar char="•"/>
              </a:pPr>
              <a:r>
                <a:rPr lang="en-US" sz="1500" kern="1200" dirty="0"/>
                <a:t>Remote patient monitoring</a:t>
              </a:r>
            </a:p>
            <a:p>
              <a:pPr marL="114300" lvl="1" indent="-114300" algn="l" defTabSz="622300">
                <a:lnSpc>
                  <a:spcPct val="90000"/>
                </a:lnSpc>
                <a:spcBef>
                  <a:spcPct val="0"/>
                </a:spcBef>
                <a:spcAft>
                  <a:spcPct val="15000"/>
                </a:spcAft>
                <a:buChar char="•"/>
              </a:pPr>
              <a:r>
                <a:rPr lang="en-US" sz="1500" kern="1200" dirty="0"/>
                <a:t>Use of telehealth technology</a:t>
              </a:r>
            </a:p>
            <a:p>
              <a:pPr marL="114300" lvl="1" indent="-114300" algn="l" defTabSz="622300">
                <a:lnSpc>
                  <a:spcPct val="90000"/>
                </a:lnSpc>
                <a:spcBef>
                  <a:spcPct val="0"/>
                </a:spcBef>
                <a:spcAft>
                  <a:spcPct val="15000"/>
                </a:spcAft>
                <a:buChar char="•"/>
              </a:pPr>
              <a:r>
                <a:rPr lang="en-US" sz="1500" kern="1200" dirty="0"/>
                <a:t>Annual wellness visits </a:t>
              </a:r>
            </a:p>
          </p:txBody>
        </p:sp>
        <p:sp>
          <p:nvSpPr>
            <p:cNvPr id="10" name="Freeform: Shape 9">
              <a:extLst>
                <a:ext uri="{FF2B5EF4-FFF2-40B4-BE49-F238E27FC236}">
                  <a16:creationId xmlns:a16="http://schemas.microsoft.com/office/drawing/2014/main" id="{453927AB-956B-4C03-9EF9-7AEF95CA919B}"/>
                </a:ext>
              </a:extLst>
            </p:cNvPr>
            <p:cNvSpPr/>
            <p:nvPr/>
          </p:nvSpPr>
          <p:spPr>
            <a:xfrm>
              <a:off x="3170078" y="4284921"/>
              <a:ext cx="2371404" cy="914400"/>
            </a:xfrm>
            <a:custGeom>
              <a:avLst/>
              <a:gdLst>
                <a:gd name="connsiteX0" fmla="*/ 0 w 2371404"/>
                <a:gd name="connsiteY0" fmla="*/ 0 h 761187"/>
                <a:gd name="connsiteX1" fmla="*/ 2371404 w 2371404"/>
                <a:gd name="connsiteY1" fmla="*/ 0 h 761187"/>
                <a:gd name="connsiteX2" fmla="*/ 2371404 w 2371404"/>
                <a:gd name="connsiteY2" fmla="*/ 761187 h 761187"/>
                <a:gd name="connsiteX3" fmla="*/ 0 w 2371404"/>
                <a:gd name="connsiteY3" fmla="*/ 761187 h 761187"/>
                <a:gd name="connsiteX4" fmla="*/ 0 w 2371404"/>
                <a:gd name="connsiteY4" fmla="*/ 0 h 761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404" h="761187">
                  <a:moveTo>
                    <a:pt x="0" y="0"/>
                  </a:moveTo>
                  <a:lnTo>
                    <a:pt x="2371404" y="0"/>
                  </a:lnTo>
                  <a:lnTo>
                    <a:pt x="2371404" y="761187"/>
                  </a:lnTo>
                  <a:lnTo>
                    <a:pt x="0" y="761187"/>
                  </a:lnTo>
                  <a:lnTo>
                    <a:pt x="0" y="0"/>
                  </a:lnTo>
                  <a:close/>
                </a:path>
              </a:pathLst>
            </a:custGeom>
            <a:solidFill>
              <a:schemeClr val="bg1">
                <a:lumMod val="95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390" tIns="0" rIns="725531" bIns="0" numCol="1" spcCol="1270" anchor="ctr" anchorCtr="0">
              <a:noAutofit/>
            </a:bodyPr>
            <a:lstStyle/>
            <a:p>
              <a:pPr marL="0" lvl="0" indent="0" algn="l" defTabSz="844550">
                <a:lnSpc>
                  <a:spcPct val="90000"/>
                </a:lnSpc>
                <a:spcBef>
                  <a:spcPct val="0"/>
                </a:spcBef>
                <a:spcAft>
                  <a:spcPct val="35000"/>
                </a:spcAft>
                <a:buNone/>
              </a:pPr>
              <a:r>
                <a:rPr lang="en-US" sz="1900" b="0" kern="1200" dirty="0"/>
                <a:t>Phase two  - additional audits </a:t>
              </a:r>
              <a:endParaRPr lang="en-US" sz="1900" kern="1200" dirty="0"/>
            </a:p>
          </p:txBody>
        </p:sp>
        <p:sp>
          <p:nvSpPr>
            <p:cNvPr id="11" name="Oval 10">
              <a:extLst>
                <a:ext uri="{FF2B5EF4-FFF2-40B4-BE49-F238E27FC236}">
                  <a16:creationId xmlns:a16="http://schemas.microsoft.com/office/drawing/2014/main" id="{B5B32F99-842A-4A70-8F34-0999FFD784EE}"/>
                </a:ext>
              </a:extLst>
            </p:cNvPr>
            <p:cNvSpPr/>
            <p:nvPr/>
          </p:nvSpPr>
          <p:spPr>
            <a:xfrm>
              <a:off x="4907164" y="4515885"/>
              <a:ext cx="829991" cy="829991"/>
            </a:xfrm>
            <a:prstGeom prst="ellipse">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style>
            <a:lnRef idx="2">
              <a:schemeClr val="accent1">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12" name="Freeform: Shape 11">
              <a:extLst>
                <a:ext uri="{FF2B5EF4-FFF2-40B4-BE49-F238E27FC236}">
                  <a16:creationId xmlns:a16="http://schemas.microsoft.com/office/drawing/2014/main" id="{5436E31E-1BDB-4F56-9562-F232AC379DDA}"/>
                </a:ext>
              </a:extLst>
            </p:cNvPr>
            <p:cNvSpPr/>
            <p:nvPr/>
          </p:nvSpPr>
          <p:spPr>
            <a:xfrm>
              <a:off x="5942781" y="2009553"/>
              <a:ext cx="2371404" cy="2275367"/>
            </a:xfrm>
            <a:custGeom>
              <a:avLst/>
              <a:gdLst>
                <a:gd name="connsiteX0" fmla="*/ 141616 w 2371404"/>
                <a:gd name="connsiteY0" fmla="*/ 0 h 1770203"/>
                <a:gd name="connsiteX1" fmla="*/ 2229788 w 2371404"/>
                <a:gd name="connsiteY1" fmla="*/ 0 h 1770203"/>
                <a:gd name="connsiteX2" fmla="*/ 2371404 w 2371404"/>
                <a:gd name="connsiteY2" fmla="*/ 141616 h 1770203"/>
                <a:gd name="connsiteX3" fmla="*/ 2371404 w 2371404"/>
                <a:gd name="connsiteY3" fmla="*/ 1770203 h 1770203"/>
                <a:gd name="connsiteX4" fmla="*/ 2371404 w 2371404"/>
                <a:gd name="connsiteY4" fmla="*/ 1770203 h 1770203"/>
                <a:gd name="connsiteX5" fmla="*/ 0 w 2371404"/>
                <a:gd name="connsiteY5" fmla="*/ 1770203 h 1770203"/>
                <a:gd name="connsiteX6" fmla="*/ 0 w 2371404"/>
                <a:gd name="connsiteY6" fmla="*/ 1770203 h 1770203"/>
                <a:gd name="connsiteX7" fmla="*/ 0 w 2371404"/>
                <a:gd name="connsiteY7" fmla="*/ 141616 h 1770203"/>
                <a:gd name="connsiteX8" fmla="*/ 141616 w 2371404"/>
                <a:gd name="connsiteY8" fmla="*/ 0 h 177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1404" h="1770203">
                  <a:moveTo>
                    <a:pt x="141616" y="0"/>
                  </a:moveTo>
                  <a:lnTo>
                    <a:pt x="2229788" y="0"/>
                  </a:lnTo>
                  <a:cubicBezTo>
                    <a:pt x="2308000" y="0"/>
                    <a:pt x="2371404" y="63404"/>
                    <a:pt x="2371404" y="141616"/>
                  </a:cubicBezTo>
                  <a:lnTo>
                    <a:pt x="2371404" y="1770203"/>
                  </a:lnTo>
                  <a:lnTo>
                    <a:pt x="2371404" y="1770203"/>
                  </a:lnTo>
                  <a:lnTo>
                    <a:pt x="0" y="1770203"/>
                  </a:lnTo>
                  <a:lnTo>
                    <a:pt x="0" y="1770203"/>
                  </a:lnTo>
                  <a:lnTo>
                    <a:pt x="0" y="141616"/>
                  </a:lnTo>
                  <a:cubicBezTo>
                    <a:pt x="0" y="63404"/>
                    <a:pt x="63404" y="0"/>
                    <a:pt x="141616" y="0"/>
                  </a:cubicBezTo>
                  <a:close/>
                </a:path>
              </a:pathLst>
            </a:cu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9258" tIns="94818" rIns="59258" bIns="17780" numCol="1" spcCol="1270" anchor="t" anchorCtr="0">
              <a:noAutofit/>
            </a:bodyPr>
            <a:lstStyle/>
            <a:p>
              <a:pPr marL="114300" lvl="1" indent="-114300" algn="l" defTabSz="622300">
                <a:lnSpc>
                  <a:spcPct val="90000"/>
                </a:lnSpc>
                <a:spcBef>
                  <a:spcPct val="0"/>
                </a:spcBef>
                <a:spcAft>
                  <a:spcPct val="15000"/>
                </a:spcAft>
                <a:buChar char="•"/>
              </a:pPr>
              <a:r>
                <a:rPr lang="en-US" sz="1500" kern="1200" dirty="0"/>
                <a:t>Internal audit</a:t>
              </a:r>
            </a:p>
            <a:p>
              <a:pPr marL="114300" lvl="1" indent="-114300" algn="l" defTabSz="622300">
                <a:lnSpc>
                  <a:spcPct val="90000"/>
                </a:lnSpc>
                <a:spcBef>
                  <a:spcPct val="0"/>
                </a:spcBef>
                <a:spcAft>
                  <a:spcPct val="15000"/>
                </a:spcAft>
                <a:buChar char="•"/>
              </a:pPr>
              <a:r>
                <a:rPr lang="en-US" sz="1500" kern="1200" dirty="0"/>
                <a:t>Accurate documentation and patient consent</a:t>
              </a:r>
            </a:p>
            <a:p>
              <a:pPr marL="114300" lvl="1" indent="-114300" algn="l" defTabSz="622300">
                <a:lnSpc>
                  <a:spcPct val="90000"/>
                </a:lnSpc>
                <a:spcBef>
                  <a:spcPct val="0"/>
                </a:spcBef>
                <a:spcAft>
                  <a:spcPct val="15000"/>
                </a:spcAft>
                <a:buChar char="•"/>
              </a:pPr>
              <a:r>
                <a:rPr lang="en-US" sz="1500" kern="1200" dirty="0"/>
                <a:t>Corrective action if needed</a:t>
              </a:r>
            </a:p>
            <a:p>
              <a:pPr marL="114300" lvl="1" indent="-114300" algn="l" defTabSz="622300">
                <a:lnSpc>
                  <a:spcPct val="90000"/>
                </a:lnSpc>
                <a:spcBef>
                  <a:spcPct val="0"/>
                </a:spcBef>
                <a:spcAft>
                  <a:spcPct val="15000"/>
                </a:spcAft>
                <a:buChar char="•"/>
              </a:pPr>
              <a:endParaRPr lang="en-US" sz="1400" kern="1200" dirty="0"/>
            </a:p>
          </p:txBody>
        </p:sp>
        <p:sp>
          <p:nvSpPr>
            <p:cNvPr id="13" name="Freeform: Shape 12">
              <a:extLst>
                <a:ext uri="{FF2B5EF4-FFF2-40B4-BE49-F238E27FC236}">
                  <a16:creationId xmlns:a16="http://schemas.microsoft.com/office/drawing/2014/main" id="{A30B591B-9291-4E61-B981-1A40AE737808}"/>
                </a:ext>
              </a:extLst>
            </p:cNvPr>
            <p:cNvSpPr/>
            <p:nvPr/>
          </p:nvSpPr>
          <p:spPr>
            <a:xfrm>
              <a:off x="5942781" y="4284921"/>
              <a:ext cx="2371404" cy="914400"/>
            </a:xfrm>
            <a:custGeom>
              <a:avLst/>
              <a:gdLst>
                <a:gd name="connsiteX0" fmla="*/ 0 w 2371404"/>
                <a:gd name="connsiteY0" fmla="*/ 0 h 761187"/>
                <a:gd name="connsiteX1" fmla="*/ 2371404 w 2371404"/>
                <a:gd name="connsiteY1" fmla="*/ 0 h 761187"/>
                <a:gd name="connsiteX2" fmla="*/ 2371404 w 2371404"/>
                <a:gd name="connsiteY2" fmla="*/ 761187 h 761187"/>
                <a:gd name="connsiteX3" fmla="*/ 0 w 2371404"/>
                <a:gd name="connsiteY3" fmla="*/ 761187 h 761187"/>
                <a:gd name="connsiteX4" fmla="*/ 0 w 2371404"/>
                <a:gd name="connsiteY4" fmla="*/ 0 h 761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404" h="761187">
                  <a:moveTo>
                    <a:pt x="0" y="0"/>
                  </a:moveTo>
                  <a:lnTo>
                    <a:pt x="2371404" y="0"/>
                  </a:lnTo>
                  <a:lnTo>
                    <a:pt x="2371404" y="761187"/>
                  </a:lnTo>
                  <a:lnTo>
                    <a:pt x="0" y="761187"/>
                  </a:lnTo>
                  <a:lnTo>
                    <a:pt x="0" y="0"/>
                  </a:lnTo>
                  <a:close/>
                </a:path>
              </a:pathLst>
            </a:custGeom>
            <a:solidFill>
              <a:schemeClr val="bg1">
                <a:lumMod val="95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2390" tIns="0" rIns="725531" bIns="0" numCol="1" spcCol="1270" anchor="ctr" anchorCtr="0">
              <a:noAutofit/>
            </a:bodyPr>
            <a:lstStyle/>
            <a:p>
              <a:pPr marL="0" lvl="0" indent="0" algn="l" defTabSz="844550">
                <a:lnSpc>
                  <a:spcPct val="90000"/>
                </a:lnSpc>
                <a:spcBef>
                  <a:spcPct val="0"/>
                </a:spcBef>
                <a:spcAft>
                  <a:spcPct val="35000"/>
                </a:spcAft>
                <a:buNone/>
              </a:pPr>
              <a:r>
                <a:rPr lang="en-US" sz="1900" b="0" kern="1200"/>
                <a:t>Preparation</a:t>
              </a:r>
              <a:endParaRPr lang="en-US" sz="1900" kern="1200"/>
            </a:p>
          </p:txBody>
        </p:sp>
        <p:sp>
          <p:nvSpPr>
            <p:cNvPr id="14" name="Oval 13" descr="Clipboard Partially Checked with solid fill">
              <a:extLst>
                <a:ext uri="{FF2B5EF4-FFF2-40B4-BE49-F238E27FC236}">
                  <a16:creationId xmlns:a16="http://schemas.microsoft.com/office/drawing/2014/main" id="{9FCF6289-A4DD-48B1-9DEF-51A0C4C5E2F5}"/>
                </a:ext>
              </a:extLst>
            </p:cNvPr>
            <p:cNvSpPr/>
            <p:nvPr/>
          </p:nvSpPr>
          <p:spPr>
            <a:xfrm>
              <a:off x="7679867" y="4515885"/>
              <a:ext cx="829991" cy="829991"/>
            </a:xfrm>
            <a:prstGeom prst="ellipse">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p:spPr>
          <p:style>
            <a:lnRef idx="2">
              <a:schemeClr val="accent1">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sp>
      </p:grpSp>
      <p:sp>
        <p:nvSpPr>
          <p:cNvPr id="4" name="TextBox 3">
            <a:extLst>
              <a:ext uri="{FF2B5EF4-FFF2-40B4-BE49-F238E27FC236}">
                <a16:creationId xmlns:a16="http://schemas.microsoft.com/office/drawing/2014/main" id="{03435D08-AE57-447A-8D59-423E5030F133}"/>
              </a:ext>
            </a:extLst>
          </p:cNvPr>
          <p:cNvSpPr txBox="1"/>
          <p:nvPr/>
        </p:nvSpPr>
        <p:spPr>
          <a:xfrm>
            <a:off x="1358537" y="6322423"/>
            <a:ext cx="6844937" cy="552972"/>
          </a:xfrm>
          <a:prstGeom prst="rect">
            <a:avLst/>
          </a:prstGeom>
          <a:noFill/>
        </p:spPr>
        <p:txBody>
          <a:bodyPr wrap="square" rtlCol="0">
            <a:spAutoFit/>
          </a:bodyPr>
          <a:lstStyle/>
          <a:p>
            <a:pPr marR="0" algn="ctr" defTabSz="914400" rtl="0" eaLnBrk="1" fontAlgn="auto" latinLnBrk="0" hangingPunct="1">
              <a:lnSpc>
                <a:spcPct val="90000"/>
              </a:lnSpc>
              <a:spcBef>
                <a:spcPts val="1000"/>
              </a:spcBef>
              <a:spcAft>
                <a:spcPts val="0"/>
              </a:spcAft>
              <a:buClr>
                <a:srgbClr val="3DB7E4"/>
              </a:buClr>
              <a:buSzTx/>
              <a:tabLst/>
            </a:pPr>
            <a:r>
              <a:rPr kumimoji="0" lang="en-US" sz="1200" b="0" i="0" u="none" strike="noStrike" kern="1200" cap="none" spc="0" normalizeH="0" baseline="0" noProof="0" dirty="0">
                <a:ln>
                  <a:noFill/>
                </a:ln>
                <a:solidFill>
                  <a:srgbClr val="4D4F53"/>
                </a:solidFill>
                <a:effectLst/>
                <a:uLnTx/>
                <a:uFillTx/>
                <a:latin typeface="Arial" panose="020B0604020202020204" pitchFamily="34" charset="0"/>
                <a:ea typeface="+mn-ea"/>
                <a:cs typeface="Arial" panose="020B0604020202020204" pitchFamily="34" charset="0"/>
                <a:hlinkClick r:id="rId9"/>
              </a:rPr>
              <a:t>www.oig.hhs.gov</a:t>
            </a:r>
            <a:endParaRPr kumimoji="0" lang="en-US" sz="1200" b="0" i="0" u="none" strike="noStrike" kern="1200" cap="none" spc="0" normalizeH="0" baseline="0" noProof="0" dirty="0">
              <a:ln>
                <a:noFill/>
              </a:ln>
              <a:solidFill>
                <a:srgbClr val="4D4F53"/>
              </a:solidFill>
              <a:effectLst/>
              <a:uLnTx/>
              <a:uFillTx/>
              <a:latin typeface="Arial" panose="020B0604020202020204" pitchFamily="34" charset="0"/>
              <a:ea typeface="+mn-ea"/>
              <a:cs typeface="Arial" panose="020B0604020202020204" pitchFamily="34" charset="0"/>
            </a:endParaRPr>
          </a:p>
          <a:p>
            <a:pPr marR="0" algn="ctr" defTabSz="914400" rtl="0" eaLnBrk="1" fontAlgn="auto" latinLnBrk="0" hangingPunct="1">
              <a:lnSpc>
                <a:spcPct val="90000"/>
              </a:lnSpc>
              <a:spcBef>
                <a:spcPts val="1000"/>
              </a:spcBef>
              <a:spcAft>
                <a:spcPts val="0"/>
              </a:spcAft>
              <a:buClr>
                <a:srgbClr val="3DB7E4"/>
              </a:buClr>
              <a:buSzTx/>
              <a:tabLst/>
            </a:pPr>
            <a:endParaRPr kumimoji="0" lang="en-US" sz="1200" b="0" i="0" u="none" strike="noStrike" kern="1200" cap="none" spc="0" normalizeH="0" baseline="0" noProof="0" dirty="0">
              <a:ln>
                <a:noFill/>
              </a:ln>
              <a:solidFill>
                <a:srgbClr val="4D4F5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85286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4552DC3-7D2F-4009-A914-E81B744E77FC}"/>
              </a:ext>
            </a:extLst>
          </p:cNvPr>
          <p:cNvSpPr>
            <a:spLocks noGrp="1"/>
          </p:cNvSpPr>
          <p:nvPr>
            <p:ph type="title"/>
          </p:nvPr>
        </p:nvSpPr>
        <p:spPr>
          <a:xfrm>
            <a:off x="636092" y="336936"/>
            <a:ext cx="7886700" cy="565458"/>
          </a:xfrm>
        </p:spPr>
        <p:txBody>
          <a:bodyPr/>
          <a:lstStyle/>
          <a:p>
            <a:r>
              <a:rPr lang="en-US" dirty="0">
                <a:solidFill>
                  <a:schemeClr val="tx1"/>
                </a:solidFill>
              </a:rPr>
              <a:t>Future of Telemedicine?</a:t>
            </a:r>
          </a:p>
        </p:txBody>
      </p:sp>
      <p:grpSp>
        <p:nvGrpSpPr>
          <p:cNvPr id="72" name="Group 71">
            <a:extLst>
              <a:ext uri="{FF2B5EF4-FFF2-40B4-BE49-F238E27FC236}">
                <a16:creationId xmlns:a16="http://schemas.microsoft.com/office/drawing/2014/main" id="{19C50B3B-6605-4943-8253-EB993B8BA4B1}"/>
              </a:ext>
            </a:extLst>
          </p:cNvPr>
          <p:cNvGrpSpPr/>
          <p:nvPr/>
        </p:nvGrpSpPr>
        <p:grpSpPr>
          <a:xfrm>
            <a:off x="733102" y="1407782"/>
            <a:ext cx="7677796" cy="4042435"/>
            <a:chOff x="955726" y="1917312"/>
            <a:chExt cx="7232549" cy="3808008"/>
          </a:xfrm>
        </p:grpSpPr>
        <p:sp>
          <p:nvSpPr>
            <p:cNvPr id="4" name="Notched Right Arrow 3">
              <a:extLst>
                <a:ext uri="{FF2B5EF4-FFF2-40B4-BE49-F238E27FC236}">
                  <a16:creationId xmlns:a16="http://schemas.microsoft.com/office/drawing/2014/main" id="{42D52DD0-C326-0245-B2C7-AE91ED01CA72}"/>
                </a:ext>
              </a:extLst>
            </p:cNvPr>
            <p:cNvSpPr/>
            <p:nvPr/>
          </p:nvSpPr>
          <p:spPr>
            <a:xfrm>
              <a:off x="955726" y="1930583"/>
              <a:ext cx="4001542" cy="698109"/>
            </a:xfrm>
            <a:prstGeom prst="notchedRightArrow">
              <a:avLst>
                <a:gd name="adj1" fmla="val 65091"/>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Lato Light" panose="020F0502020204030203" pitchFamily="34" charset="0"/>
              </a:endParaRPr>
            </a:p>
          </p:txBody>
        </p:sp>
        <p:sp>
          <p:nvSpPr>
            <p:cNvPr id="5" name="Oval 4">
              <a:extLst>
                <a:ext uri="{FF2B5EF4-FFF2-40B4-BE49-F238E27FC236}">
                  <a16:creationId xmlns:a16="http://schemas.microsoft.com/office/drawing/2014/main" id="{EBC17DA5-DF53-4446-96E6-9814A5128401}"/>
                </a:ext>
              </a:extLst>
            </p:cNvPr>
            <p:cNvSpPr/>
            <p:nvPr/>
          </p:nvSpPr>
          <p:spPr>
            <a:xfrm>
              <a:off x="3854792" y="1917312"/>
              <a:ext cx="724650" cy="724650"/>
            </a:xfrm>
            <a:prstGeom prst="ellipse">
              <a:avLst/>
            </a:prstGeom>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Lato Light" panose="020F0502020204030203" pitchFamily="34" charset="0"/>
              </a:endParaRPr>
            </a:p>
          </p:txBody>
        </p:sp>
        <p:sp>
          <p:nvSpPr>
            <p:cNvPr id="19" name="TextBox 18">
              <a:extLst>
                <a:ext uri="{FF2B5EF4-FFF2-40B4-BE49-F238E27FC236}">
                  <a16:creationId xmlns:a16="http://schemas.microsoft.com/office/drawing/2014/main" id="{874E6EF7-60DC-5E46-B59D-AE81C1D6CB79}"/>
                </a:ext>
              </a:extLst>
            </p:cNvPr>
            <p:cNvSpPr txBox="1"/>
            <p:nvPr/>
          </p:nvSpPr>
          <p:spPr>
            <a:xfrm>
              <a:off x="1279922" y="2120178"/>
              <a:ext cx="1130438" cy="318921"/>
            </a:xfrm>
            <a:prstGeom prst="rect">
              <a:avLst/>
            </a:prstGeom>
            <a:noFill/>
          </p:spPr>
          <p:txBody>
            <a:bodyPr wrap="square" rtlCol="0" anchor="ctr" anchorCtr="0">
              <a:spAutoFit/>
            </a:bodyPr>
            <a:lstStyle/>
            <a:p>
              <a:r>
                <a:rPr lang="en-US" sz="1600" b="1" dirty="0">
                  <a:solidFill>
                    <a:schemeClr val="bg1"/>
                  </a:solidFill>
                  <a:ea typeface="League Spartan" charset="0"/>
                  <a:cs typeface="Poppins" pitchFamily="2" charset="77"/>
                </a:rPr>
                <a:t>Access</a:t>
              </a:r>
            </a:p>
          </p:txBody>
        </p:sp>
        <p:sp>
          <p:nvSpPr>
            <p:cNvPr id="17" name="Notched Right Arrow 16">
              <a:extLst>
                <a:ext uri="{FF2B5EF4-FFF2-40B4-BE49-F238E27FC236}">
                  <a16:creationId xmlns:a16="http://schemas.microsoft.com/office/drawing/2014/main" id="{0D9A90D1-7A29-B845-B3AA-95A5AF499813}"/>
                </a:ext>
              </a:extLst>
            </p:cNvPr>
            <p:cNvSpPr/>
            <p:nvPr/>
          </p:nvSpPr>
          <p:spPr>
            <a:xfrm>
              <a:off x="955726" y="2701422"/>
              <a:ext cx="3278644" cy="698109"/>
            </a:xfrm>
            <a:prstGeom prst="notchedRightArrow">
              <a:avLst>
                <a:gd name="adj1" fmla="val 65091"/>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Lato Light" panose="020F0502020204030203" pitchFamily="34" charset="0"/>
              </a:endParaRPr>
            </a:p>
          </p:txBody>
        </p:sp>
        <p:sp>
          <p:nvSpPr>
            <p:cNvPr id="18" name="Oval 17">
              <a:extLst>
                <a:ext uri="{FF2B5EF4-FFF2-40B4-BE49-F238E27FC236}">
                  <a16:creationId xmlns:a16="http://schemas.microsoft.com/office/drawing/2014/main" id="{0D127340-6EC8-614D-9BCE-93ABEDAD7A47}"/>
                </a:ext>
              </a:extLst>
            </p:cNvPr>
            <p:cNvSpPr/>
            <p:nvPr/>
          </p:nvSpPr>
          <p:spPr>
            <a:xfrm>
              <a:off x="3113711" y="2674881"/>
              <a:ext cx="724650" cy="724650"/>
            </a:xfrm>
            <a:prstGeom prst="ellipse">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Lato Light" panose="020F0502020204030203" pitchFamily="34" charset="0"/>
              </a:endParaRPr>
            </a:p>
          </p:txBody>
        </p:sp>
        <p:sp>
          <p:nvSpPr>
            <p:cNvPr id="20" name="TextBox 19">
              <a:extLst>
                <a:ext uri="{FF2B5EF4-FFF2-40B4-BE49-F238E27FC236}">
                  <a16:creationId xmlns:a16="http://schemas.microsoft.com/office/drawing/2014/main" id="{D4555928-A79A-E342-BA00-9AF58F2C1D7A}"/>
                </a:ext>
              </a:extLst>
            </p:cNvPr>
            <p:cNvSpPr txBox="1"/>
            <p:nvPr/>
          </p:nvSpPr>
          <p:spPr>
            <a:xfrm>
              <a:off x="1279922" y="2891018"/>
              <a:ext cx="1801222" cy="318921"/>
            </a:xfrm>
            <a:prstGeom prst="rect">
              <a:avLst/>
            </a:prstGeom>
            <a:noFill/>
          </p:spPr>
          <p:txBody>
            <a:bodyPr wrap="square" rtlCol="0" anchor="ctr" anchorCtr="0">
              <a:spAutoFit/>
            </a:bodyPr>
            <a:lstStyle/>
            <a:p>
              <a:r>
                <a:rPr lang="en-US" sz="1600" b="1" dirty="0">
                  <a:solidFill>
                    <a:schemeClr val="bg1"/>
                  </a:solidFill>
                  <a:ea typeface="League Spartan" charset="0"/>
                  <a:cs typeface="Poppins" pitchFamily="2" charset="77"/>
                </a:rPr>
                <a:t>Nursing Homes</a:t>
              </a:r>
            </a:p>
          </p:txBody>
        </p:sp>
        <p:sp>
          <p:nvSpPr>
            <p:cNvPr id="14" name="Notched Right Arrow 13">
              <a:extLst>
                <a:ext uri="{FF2B5EF4-FFF2-40B4-BE49-F238E27FC236}">
                  <a16:creationId xmlns:a16="http://schemas.microsoft.com/office/drawing/2014/main" id="{E9CC5C9B-E204-EC46-B8A9-AC013F5CB198}"/>
                </a:ext>
              </a:extLst>
            </p:cNvPr>
            <p:cNvSpPr/>
            <p:nvPr/>
          </p:nvSpPr>
          <p:spPr>
            <a:xfrm>
              <a:off x="955726" y="3472262"/>
              <a:ext cx="2504196" cy="698109"/>
            </a:xfrm>
            <a:prstGeom prst="notchedRightArrow">
              <a:avLst>
                <a:gd name="adj1" fmla="val 65091"/>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Lato Light" panose="020F0502020204030203" pitchFamily="34" charset="0"/>
              </a:endParaRPr>
            </a:p>
          </p:txBody>
        </p:sp>
        <p:sp>
          <p:nvSpPr>
            <p:cNvPr id="15" name="Oval 14">
              <a:extLst>
                <a:ext uri="{FF2B5EF4-FFF2-40B4-BE49-F238E27FC236}">
                  <a16:creationId xmlns:a16="http://schemas.microsoft.com/office/drawing/2014/main" id="{033CE1E5-635F-9549-A3B4-ECBD2534817C}"/>
                </a:ext>
              </a:extLst>
            </p:cNvPr>
            <p:cNvSpPr/>
            <p:nvPr/>
          </p:nvSpPr>
          <p:spPr>
            <a:xfrm>
              <a:off x="2356494" y="3458992"/>
              <a:ext cx="724650" cy="724650"/>
            </a:xfrm>
            <a:prstGeom prst="ellipse">
              <a:avLst/>
            </a:prstGeom>
            <a:solidFill>
              <a:schemeClr val="accent3"/>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Lato Light" panose="020F0502020204030203" pitchFamily="34" charset="0"/>
              </a:endParaRPr>
            </a:p>
          </p:txBody>
        </p:sp>
        <p:sp>
          <p:nvSpPr>
            <p:cNvPr id="21" name="TextBox 20">
              <a:extLst>
                <a:ext uri="{FF2B5EF4-FFF2-40B4-BE49-F238E27FC236}">
                  <a16:creationId xmlns:a16="http://schemas.microsoft.com/office/drawing/2014/main" id="{6A60EB67-4A1C-904C-B28E-945FA5C4580F}"/>
                </a:ext>
              </a:extLst>
            </p:cNvPr>
            <p:cNvSpPr txBox="1"/>
            <p:nvPr/>
          </p:nvSpPr>
          <p:spPr>
            <a:xfrm>
              <a:off x="1224154" y="3545887"/>
              <a:ext cx="1311464" cy="550863"/>
            </a:xfrm>
            <a:prstGeom prst="rect">
              <a:avLst/>
            </a:prstGeom>
            <a:noFill/>
          </p:spPr>
          <p:txBody>
            <a:bodyPr wrap="square" rtlCol="0" anchor="ctr" anchorCtr="0">
              <a:spAutoFit/>
            </a:bodyPr>
            <a:lstStyle/>
            <a:p>
              <a:r>
                <a:rPr lang="en-US" sz="1600" b="1" dirty="0">
                  <a:solidFill>
                    <a:schemeClr val="bg1"/>
                  </a:solidFill>
                  <a:ea typeface="League Spartan" charset="0"/>
                  <a:cs typeface="Poppins" pitchFamily="2" charset="77"/>
                </a:rPr>
                <a:t>Chronic Conditions</a:t>
              </a:r>
            </a:p>
          </p:txBody>
        </p:sp>
        <p:sp>
          <p:nvSpPr>
            <p:cNvPr id="11" name="Notched Right Arrow 10">
              <a:extLst>
                <a:ext uri="{FF2B5EF4-FFF2-40B4-BE49-F238E27FC236}">
                  <a16:creationId xmlns:a16="http://schemas.microsoft.com/office/drawing/2014/main" id="{4B71C79B-164A-8448-B3E3-2D62E7CFE83A}"/>
                </a:ext>
              </a:extLst>
            </p:cNvPr>
            <p:cNvSpPr/>
            <p:nvPr/>
          </p:nvSpPr>
          <p:spPr>
            <a:xfrm>
              <a:off x="955726" y="4243102"/>
              <a:ext cx="3278644" cy="698109"/>
            </a:xfrm>
            <a:prstGeom prst="notchedRightArrow">
              <a:avLst>
                <a:gd name="adj1" fmla="val 65091"/>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Lato Light" panose="020F0502020204030203" pitchFamily="34" charset="0"/>
              </a:endParaRPr>
            </a:p>
          </p:txBody>
        </p:sp>
        <p:sp>
          <p:nvSpPr>
            <p:cNvPr id="12" name="Oval 11">
              <a:extLst>
                <a:ext uri="{FF2B5EF4-FFF2-40B4-BE49-F238E27FC236}">
                  <a16:creationId xmlns:a16="http://schemas.microsoft.com/office/drawing/2014/main" id="{44A5262E-4D7E-EF4C-87C1-B0BAD88689FD}"/>
                </a:ext>
              </a:extLst>
            </p:cNvPr>
            <p:cNvSpPr/>
            <p:nvPr/>
          </p:nvSpPr>
          <p:spPr>
            <a:xfrm>
              <a:off x="3105643" y="4229831"/>
              <a:ext cx="724650" cy="724650"/>
            </a:xfrm>
            <a:prstGeom prst="ellipse">
              <a:avLst/>
            </a:prstGeom>
            <a:solidFill>
              <a:schemeClr val="accent4"/>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Lato Light" panose="020F0502020204030203" pitchFamily="34" charset="0"/>
              </a:endParaRPr>
            </a:p>
          </p:txBody>
        </p:sp>
        <p:sp>
          <p:nvSpPr>
            <p:cNvPr id="22" name="TextBox 21">
              <a:extLst>
                <a:ext uri="{FF2B5EF4-FFF2-40B4-BE49-F238E27FC236}">
                  <a16:creationId xmlns:a16="http://schemas.microsoft.com/office/drawing/2014/main" id="{3C5AB3EA-5C0B-874B-B430-2502111D52C2}"/>
                </a:ext>
              </a:extLst>
            </p:cNvPr>
            <p:cNvSpPr txBox="1"/>
            <p:nvPr/>
          </p:nvSpPr>
          <p:spPr>
            <a:xfrm>
              <a:off x="1279923" y="4422880"/>
              <a:ext cx="1749197" cy="338554"/>
            </a:xfrm>
            <a:prstGeom prst="rect">
              <a:avLst/>
            </a:prstGeom>
            <a:noFill/>
          </p:spPr>
          <p:txBody>
            <a:bodyPr wrap="square" rtlCol="0" anchor="ctr" anchorCtr="0">
              <a:spAutoFit/>
            </a:bodyPr>
            <a:lstStyle/>
            <a:p>
              <a:r>
                <a:rPr lang="en-US" sz="1600" b="1" dirty="0">
                  <a:solidFill>
                    <a:schemeClr val="bg1"/>
                  </a:solidFill>
                  <a:ea typeface="League Spartan" charset="0"/>
                  <a:cs typeface="Poppins" pitchFamily="2" charset="77"/>
                </a:rPr>
                <a:t>Payer Flexibility</a:t>
              </a:r>
            </a:p>
          </p:txBody>
        </p:sp>
        <p:sp>
          <p:nvSpPr>
            <p:cNvPr id="8" name="Notched Right Arrow 7">
              <a:extLst>
                <a:ext uri="{FF2B5EF4-FFF2-40B4-BE49-F238E27FC236}">
                  <a16:creationId xmlns:a16="http://schemas.microsoft.com/office/drawing/2014/main" id="{48087101-8BB1-E84A-9D42-BD2C970F5CBC}"/>
                </a:ext>
              </a:extLst>
            </p:cNvPr>
            <p:cNvSpPr/>
            <p:nvPr/>
          </p:nvSpPr>
          <p:spPr>
            <a:xfrm>
              <a:off x="955726" y="5013941"/>
              <a:ext cx="4001541" cy="698109"/>
            </a:xfrm>
            <a:prstGeom prst="notchedRightArrow">
              <a:avLst>
                <a:gd name="adj1" fmla="val 65091"/>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Lato Light" panose="020F0502020204030203" pitchFamily="34" charset="0"/>
              </a:endParaRPr>
            </a:p>
          </p:txBody>
        </p:sp>
        <p:sp>
          <p:nvSpPr>
            <p:cNvPr id="9" name="Oval 8">
              <a:extLst>
                <a:ext uri="{FF2B5EF4-FFF2-40B4-BE49-F238E27FC236}">
                  <a16:creationId xmlns:a16="http://schemas.microsoft.com/office/drawing/2014/main" id="{7BB49B63-D77D-7341-BF00-F080990D2C04}"/>
                </a:ext>
              </a:extLst>
            </p:cNvPr>
            <p:cNvSpPr/>
            <p:nvPr/>
          </p:nvSpPr>
          <p:spPr>
            <a:xfrm>
              <a:off x="3854792" y="5000670"/>
              <a:ext cx="724650" cy="724650"/>
            </a:xfrm>
            <a:prstGeom prst="ellipse">
              <a:avLst/>
            </a:prstGeom>
            <a:solidFill>
              <a:schemeClr val="accent6"/>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Lato Light" panose="020F0502020204030203" pitchFamily="34" charset="0"/>
              </a:endParaRPr>
            </a:p>
          </p:txBody>
        </p:sp>
        <p:sp>
          <p:nvSpPr>
            <p:cNvPr id="23" name="TextBox 22">
              <a:extLst>
                <a:ext uri="{FF2B5EF4-FFF2-40B4-BE49-F238E27FC236}">
                  <a16:creationId xmlns:a16="http://schemas.microsoft.com/office/drawing/2014/main" id="{2E6093B9-1AD3-D044-AB26-510182683C4F}"/>
                </a:ext>
              </a:extLst>
            </p:cNvPr>
            <p:cNvSpPr txBox="1"/>
            <p:nvPr/>
          </p:nvSpPr>
          <p:spPr>
            <a:xfrm>
              <a:off x="1279922" y="5203536"/>
              <a:ext cx="2158066" cy="318921"/>
            </a:xfrm>
            <a:prstGeom prst="rect">
              <a:avLst/>
            </a:prstGeom>
            <a:noFill/>
          </p:spPr>
          <p:txBody>
            <a:bodyPr wrap="square" rtlCol="0" anchor="ctr" anchorCtr="0">
              <a:spAutoFit/>
            </a:bodyPr>
            <a:lstStyle/>
            <a:p>
              <a:r>
                <a:rPr lang="en-US" sz="1600" b="1" dirty="0">
                  <a:solidFill>
                    <a:schemeClr val="bg1"/>
                  </a:solidFill>
                  <a:ea typeface="League Spartan" charset="0"/>
                  <a:cs typeface="Poppins" pitchFamily="2" charset="77"/>
                </a:rPr>
                <a:t>State Regulations</a:t>
              </a:r>
            </a:p>
          </p:txBody>
        </p:sp>
        <p:sp>
          <p:nvSpPr>
            <p:cNvPr id="34" name="Subtitle 2">
              <a:extLst>
                <a:ext uri="{FF2B5EF4-FFF2-40B4-BE49-F238E27FC236}">
                  <a16:creationId xmlns:a16="http://schemas.microsoft.com/office/drawing/2014/main" id="{FDB9DED9-4C88-2043-8CD8-8902738B0CE7}"/>
                </a:ext>
              </a:extLst>
            </p:cNvPr>
            <p:cNvSpPr txBox="1">
              <a:spLocks/>
            </p:cNvSpPr>
            <p:nvPr/>
          </p:nvSpPr>
          <p:spPr>
            <a:xfrm>
              <a:off x="5240308" y="2106279"/>
              <a:ext cx="2947967" cy="346714"/>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400" dirty="0">
                  <a:solidFill>
                    <a:schemeClr val="tx1"/>
                  </a:solidFill>
                  <a:latin typeface="+mn-lt"/>
                  <a:ea typeface="Lato Light" panose="020F0502020204030203" pitchFamily="34" charset="0"/>
                  <a:cs typeface="Mukta ExtraLight" panose="020B0000000000000000" pitchFamily="34" charset="77"/>
                </a:rPr>
                <a:t>Need to increase access to primary care</a:t>
              </a:r>
            </a:p>
          </p:txBody>
        </p:sp>
        <p:sp>
          <p:nvSpPr>
            <p:cNvPr id="35" name="Subtitle 2">
              <a:extLst>
                <a:ext uri="{FF2B5EF4-FFF2-40B4-BE49-F238E27FC236}">
                  <a16:creationId xmlns:a16="http://schemas.microsoft.com/office/drawing/2014/main" id="{21B6C6C5-8347-9241-8C13-A224550BD117}"/>
                </a:ext>
              </a:extLst>
            </p:cNvPr>
            <p:cNvSpPr txBox="1">
              <a:spLocks/>
            </p:cNvSpPr>
            <p:nvPr/>
          </p:nvSpPr>
          <p:spPr>
            <a:xfrm>
              <a:off x="5240308" y="5094913"/>
              <a:ext cx="2947967" cy="534770"/>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400" dirty="0">
                  <a:solidFill>
                    <a:schemeClr val="tx1"/>
                  </a:solidFill>
                  <a:latin typeface="+mn-lt"/>
                  <a:ea typeface="Lato Light" panose="020F0502020204030203" pitchFamily="34" charset="0"/>
                  <a:cs typeface="Mukta ExtraLight" panose="020B0000000000000000" pitchFamily="34" charset="77"/>
                </a:rPr>
                <a:t>Most states laws allowed patients to be treated at home before COVID-19 and infrastructure is in place</a:t>
              </a:r>
            </a:p>
          </p:txBody>
        </p:sp>
        <p:sp>
          <p:nvSpPr>
            <p:cNvPr id="36" name="Subtitle 2">
              <a:extLst>
                <a:ext uri="{FF2B5EF4-FFF2-40B4-BE49-F238E27FC236}">
                  <a16:creationId xmlns:a16="http://schemas.microsoft.com/office/drawing/2014/main" id="{54DD00AB-E73C-1049-8675-0BA32186E817}"/>
                </a:ext>
              </a:extLst>
            </p:cNvPr>
            <p:cNvSpPr txBox="1">
              <a:spLocks/>
            </p:cNvSpPr>
            <p:nvPr/>
          </p:nvSpPr>
          <p:spPr>
            <a:xfrm>
              <a:off x="4506226" y="4409142"/>
              <a:ext cx="2947967" cy="368058"/>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400" dirty="0">
                  <a:solidFill>
                    <a:schemeClr val="tx1"/>
                  </a:solidFill>
                  <a:latin typeface="+mn-lt"/>
                  <a:ea typeface="Lato Light" panose="020F0502020204030203" pitchFamily="34" charset="0"/>
                  <a:cs typeface="Mukta ExtraLight" panose="020B0000000000000000" pitchFamily="34" charset="77"/>
                </a:rPr>
                <a:t>Payers are continuing to provide coverage flexibility </a:t>
              </a:r>
            </a:p>
          </p:txBody>
        </p:sp>
        <p:sp>
          <p:nvSpPr>
            <p:cNvPr id="37" name="Subtitle 2">
              <a:extLst>
                <a:ext uri="{FF2B5EF4-FFF2-40B4-BE49-F238E27FC236}">
                  <a16:creationId xmlns:a16="http://schemas.microsoft.com/office/drawing/2014/main" id="{25B636C6-1D18-1148-87F2-2DE1D1A1A25D}"/>
                </a:ext>
              </a:extLst>
            </p:cNvPr>
            <p:cNvSpPr txBox="1">
              <a:spLocks/>
            </p:cNvSpPr>
            <p:nvPr/>
          </p:nvSpPr>
          <p:spPr>
            <a:xfrm>
              <a:off x="4506226" y="2954309"/>
              <a:ext cx="3357852" cy="189669"/>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400" dirty="0">
                  <a:solidFill>
                    <a:schemeClr val="tx1"/>
                  </a:solidFill>
                  <a:latin typeface="+mn-lt"/>
                  <a:ea typeface="Lato Light" panose="020F0502020204030203" pitchFamily="34" charset="0"/>
                  <a:cs typeface="Mukta ExtraLight" panose="020B0000000000000000" pitchFamily="34" charset="77"/>
                </a:rPr>
                <a:t>Long term care, dialysis </a:t>
              </a:r>
            </a:p>
          </p:txBody>
        </p:sp>
        <p:sp>
          <p:nvSpPr>
            <p:cNvPr id="38" name="Subtitle 2">
              <a:extLst>
                <a:ext uri="{FF2B5EF4-FFF2-40B4-BE49-F238E27FC236}">
                  <a16:creationId xmlns:a16="http://schemas.microsoft.com/office/drawing/2014/main" id="{4A81AA05-F999-044A-8D52-8AB18F2ED305}"/>
                </a:ext>
              </a:extLst>
            </p:cNvPr>
            <p:cNvSpPr txBox="1">
              <a:spLocks/>
            </p:cNvSpPr>
            <p:nvPr/>
          </p:nvSpPr>
          <p:spPr>
            <a:xfrm>
              <a:off x="3766324" y="3727497"/>
              <a:ext cx="3687869" cy="189669"/>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400" dirty="0">
                  <a:solidFill>
                    <a:schemeClr val="tx1"/>
                  </a:solidFill>
                  <a:latin typeface="+mn-lt"/>
                  <a:ea typeface="Lato Light" panose="020F0502020204030203" pitchFamily="34" charset="0"/>
                  <a:cs typeface="Mukta ExtraLight" panose="020B0000000000000000" pitchFamily="34" charset="77"/>
                </a:rPr>
                <a:t>Outpatient management of chronic conditions</a:t>
              </a:r>
            </a:p>
          </p:txBody>
        </p:sp>
        <p:pic>
          <p:nvPicPr>
            <p:cNvPr id="13" name="Graphic 12" descr="Document">
              <a:extLst>
                <a:ext uri="{FF2B5EF4-FFF2-40B4-BE49-F238E27FC236}">
                  <a16:creationId xmlns:a16="http://schemas.microsoft.com/office/drawing/2014/main" id="{47D17B59-2F9E-43CF-84E7-A620CE3360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02926" y="5130854"/>
              <a:ext cx="462888" cy="462888"/>
            </a:xfrm>
            <a:prstGeom prst="rect">
              <a:avLst/>
            </a:prstGeom>
          </p:spPr>
        </p:pic>
        <p:pic>
          <p:nvPicPr>
            <p:cNvPr id="24" name="Graphic 23" descr="Needle">
              <a:extLst>
                <a:ext uri="{FF2B5EF4-FFF2-40B4-BE49-F238E27FC236}">
                  <a16:creationId xmlns:a16="http://schemas.microsoft.com/office/drawing/2014/main" id="{9EF9BFFE-16A3-454E-8E65-97B96BCD01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51685" y="3619265"/>
              <a:ext cx="368058" cy="368058"/>
            </a:xfrm>
            <a:prstGeom prst="rect">
              <a:avLst/>
            </a:prstGeom>
          </p:spPr>
        </p:pic>
        <p:pic>
          <p:nvPicPr>
            <p:cNvPr id="26" name="Graphic 25" descr="Research">
              <a:extLst>
                <a:ext uri="{FF2B5EF4-FFF2-40B4-BE49-F238E27FC236}">
                  <a16:creationId xmlns:a16="http://schemas.microsoft.com/office/drawing/2014/main" id="{BDF23BDB-6A8D-4A22-BE2B-B36B46AE1DB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47764" y="4350877"/>
              <a:ext cx="482557" cy="482557"/>
            </a:xfrm>
            <a:prstGeom prst="rect">
              <a:avLst/>
            </a:prstGeom>
          </p:spPr>
        </p:pic>
        <p:grpSp>
          <p:nvGrpSpPr>
            <p:cNvPr id="39" name="Group 38">
              <a:extLst>
                <a:ext uri="{FF2B5EF4-FFF2-40B4-BE49-F238E27FC236}">
                  <a16:creationId xmlns:a16="http://schemas.microsoft.com/office/drawing/2014/main" id="{8240F4E3-6BBE-4E29-B4F6-24C1FB47D9E3}"/>
                </a:ext>
              </a:extLst>
            </p:cNvPr>
            <p:cNvGrpSpPr/>
            <p:nvPr/>
          </p:nvGrpSpPr>
          <p:grpSpPr>
            <a:xfrm>
              <a:off x="4074536" y="2044678"/>
              <a:ext cx="319668" cy="433274"/>
              <a:chOff x="2309813" y="2981324"/>
              <a:chExt cx="152400" cy="206561"/>
            </a:xfrm>
          </p:grpSpPr>
          <p:sp>
            <p:nvSpPr>
              <p:cNvPr id="40" name="Oval 39">
                <a:extLst>
                  <a:ext uri="{FF2B5EF4-FFF2-40B4-BE49-F238E27FC236}">
                    <a16:creationId xmlns:a16="http://schemas.microsoft.com/office/drawing/2014/main" id="{BAC0FC86-E3FA-4F47-B5C8-136A5EACDDE6}"/>
                  </a:ext>
                </a:extLst>
              </p:cNvPr>
              <p:cNvSpPr/>
              <p:nvPr/>
            </p:nvSpPr>
            <p:spPr>
              <a:xfrm>
                <a:off x="2338575" y="3038226"/>
                <a:ext cx="87531" cy="1134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DD2BC1CF-FA6B-48A1-9E1D-BA5B03BB2E99}"/>
                  </a:ext>
                </a:extLst>
              </p:cNvPr>
              <p:cNvSpPr/>
              <p:nvPr/>
            </p:nvSpPr>
            <p:spPr>
              <a:xfrm>
                <a:off x="2374485" y="2981324"/>
                <a:ext cx="29377" cy="38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055C0CE-DEF4-4C9E-B7C0-CD2163EA8F4C}"/>
                  </a:ext>
                </a:extLst>
              </p:cNvPr>
              <p:cNvSpPr/>
              <p:nvPr/>
            </p:nvSpPr>
            <p:spPr>
              <a:xfrm>
                <a:off x="2440795" y="3123943"/>
                <a:ext cx="21418" cy="277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E68D6DD7-BBD6-4D2A-97EC-766CB0312525}"/>
                  </a:ext>
                </a:extLst>
              </p:cNvPr>
              <p:cNvSpPr/>
              <p:nvPr/>
            </p:nvSpPr>
            <p:spPr>
              <a:xfrm>
                <a:off x="2309813" y="3110059"/>
                <a:ext cx="21418" cy="277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7DD0483-188B-42F4-86A8-2935B1AA58BB}"/>
                  </a:ext>
                </a:extLst>
              </p:cNvPr>
              <p:cNvSpPr/>
              <p:nvPr/>
            </p:nvSpPr>
            <p:spPr>
              <a:xfrm>
                <a:off x="2309813" y="3019412"/>
                <a:ext cx="35491" cy="460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B5611235-D259-413B-B05A-5B03EC0ADCCF}"/>
                  </a:ext>
                </a:extLst>
              </p:cNvPr>
              <p:cNvSpPr/>
              <p:nvPr/>
            </p:nvSpPr>
            <p:spPr>
              <a:xfrm>
                <a:off x="2441839" y="3064919"/>
                <a:ext cx="17333" cy="22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CE906C2C-5743-4FE0-AA51-B60916772BE4}"/>
                  </a:ext>
                </a:extLst>
              </p:cNvPr>
              <p:cNvSpPr/>
              <p:nvPr/>
            </p:nvSpPr>
            <p:spPr>
              <a:xfrm>
                <a:off x="2357025" y="3165412"/>
                <a:ext cx="17333" cy="22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A5578825-D6E2-449A-950D-A5AA516CE5B8}"/>
                  </a:ext>
                </a:extLst>
              </p:cNvPr>
              <p:cNvCxnSpPr>
                <a:cxnSpLocks/>
              </p:cNvCxnSpPr>
              <p:nvPr/>
            </p:nvCxnSpPr>
            <p:spPr>
              <a:xfrm flipH="1">
                <a:off x="2422407" y="3081179"/>
                <a:ext cx="21176" cy="10868"/>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943FEE4-00E5-4D3F-AFBC-838BC6CC245C}"/>
                  </a:ext>
                </a:extLst>
              </p:cNvPr>
              <p:cNvCxnSpPr>
                <a:cxnSpLocks/>
              </p:cNvCxnSpPr>
              <p:nvPr/>
            </p:nvCxnSpPr>
            <p:spPr>
              <a:xfrm flipH="1" flipV="1">
                <a:off x="2414258" y="3124132"/>
                <a:ext cx="46801" cy="18268"/>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BFD0CFC-E48E-45B9-9860-76C139C9A6E0}"/>
                  </a:ext>
                </a:extLst>
              </p:cNvPr>
              <p:cNvCxnSpPr>
                <a:cxnSpLocks/>
                <a:endCxn id="46" idx="0"/>
              </p:cNvCxnSpPr>
              <p:nvPr/>
            </p:nvCxnSpPr>
            <p:spPr>
              <a:xfrm flipH="1">
                <a:off x="2365691" y="3094969"/>
                <a:ext cx="16650" cy="70444"/>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E24A1DB-4871-4847-B5F9-AC16773CCDA7}"/>
                  </a:ext>
                </a:extLst>
              </p:cNvPr>
              <p:cNvCxnSpPr>
                <a:stCxn id="44" idx="1"/>
                <a:endCxn id="40" idx="1"/>
              </p:cNvCxnSpPr>
              <p:nvPr/>
            </p:nvCxnSpPr>
            <p:spPr>
              <a:xfrm>
                <a:off x="2315011" y="3026151"/>
                <a:ext cx="36383" cy="28694"/>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615368C-74EF-41F2-A5AA-BFB2248A73BE}"/>
                  </a:ext>
                </a:extLst>
              </p:cNvPr>
              <p:cNvCxnSpPr>
                <a:cxnSpLocks/>
                <a:stCxn id="41" idx="4"/>
                <a:endCxn id="40" idx="0"/>
              </p:cNvCxnSpPr>
              <p:nvPr/>
            </p:nvCxnSpPr>
            <p:spPr>
              <a:xfrm flipH="1">
                <a:off x="2382341" y="3019412"/>
                <a:ext cx="6833" cy="18814"/>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D5CF3C1-C1B9-4441-BC44-CC3FF66FB92B}"/>
                  </a:ext>
                </a:extLst>
              </p:cNvPr>
              <p:cNvCxnSpPr>
                <a:stCxn id="43" idx="2"/>
              </p:cNvCxnSpPr>
              <p:nvPr/>
            </p:nvCxnSpPr>
            <p:spPr>
              <a:xfrm flipV="1">
                <a:off x="2309813" y="3102719"/>
                <a:ext cx="47212" cy="21224"/>
              </a:xfrm>
              <a:prstGeom prst="line">
                <a:avLst/>
              </a:prstGeom>
              <a:ln>
                <a:noFill/>
              </a:ln>
            </p:spPr>
            <p:style>
              <a:lnRef idx="1">
                <a:schemeClr val="accent1"/>
              </a:lnRef>
              <a:fillRef idx="0">
                <a:schemeClr val="accent1"/>
              </a:fillRef>
              <a:effectRef idx="0">
                <a:schemeClr val="accent1"/>
              </a:effectRef>
              <a:fontRef idx="minor">
                <a:schemeClr val="tx1"/>
              </a:fontRef>
            </p:style>
          </p:cxnSp>
        </p:grpSp>
        <p:sp>
          <p:nvSpPr>
            <p:cNvPr id="63" name="Oval 62">
              <a:extLst>
                <a:ext uri="{FF2B5EF4-FFF2-40B4-BE49-F238E27FC236}">
                  <a16:creationId xmlns:a16="http://schemas.microsoft.com/office/drawing/2014/main" id="{EC011612-C955-463F-A42C-24D8BC8194DD}"/>
                </a:ext>
              </a:extLst>
            </p:cNvPr>
            <p:cNvSpPr/>
            <p:nvPr/>
          </p:nvSpPr>
          <p:spPr>
            <a:xfrm>
              <a:off x="3392269" y="299055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D6AD0311-DBFE-4228-8B9D-E2641325EEC8}"/>
                </a:ext>
              </a:extLst>
            </p:cNvPr>
            <p:cNvSpPr/>
            <p:nvPr/>
          </p:nvSpPr>
          <p:spPr>
            <a:xfrm>
              <a:off x="3403047" y="3049143"/>
              <a:ext cx="82320" cy="606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38CDCBE2-E606-47EE-8D39-D0252DE7E0A4}"/>
                </a:ext>
              </a:extLst>
            </p:cNvPr>
            <p:cNvSpPr/>
            <p:nvPr/>
          </p:nvSpPr>
          <p:spPr>
            <a:xfrm rot="15641517">
              <a:off x="3487973" y="3051176"/>
              <a:ext cx="84093" cy="565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89150DBB-0562-404C-82C0-2BAA629A84F4}"/>
                </a:ext>
              </a:extLst>
            </p:cNvPr>
            <p:cNvSpPr/>
            <p:nvPr/>
          </p:nvSpPr>
          <p:spPr>
            <a:xfrm rot="15641517">
              <a:off x="3457198" y="2987297"/>
              <a:ext cx="67963"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45EDBF9C-D8CB-4EF1-9496-171F73C39EA7}"/>
                </a:ext>
              </a:extLst>
            </p:cNvPr>
            <p:cNvSpPr/>
            <p:nvPr/>
          </p:nvSpPr>
          <p:spPr>
            <a:xfrm rot="4646115">
              <a:off x="3264034" y="2998021"/>
              <a:ext cx="134044" cy="987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2B68E969-280F-44DC-B833-06E2E0776E5C}"/>
                </a:ext>
              </a:extLst>
            </p:cNvPr>
            <p:cNvSpPr/>
            <p:nvPr/>
          </p:nvSpPr>
          <p:spPr>
            <a:xfrm rot="4646115">
              <a:off x="3413978" y="2893303"/>
              <a:ext cx="75783" cy="987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2F0F0A9-D926-420C-B0DC-790EA095FF40}"/>
                </a:ext>
              </a:extLst>
            </p:cNvPr>
            <p:cNvSpPr/>
            <p:nvPr/>
          </p:nvSpPr>
          <p:spPr>
            <a:xfrm rot="4646115">
              <a:off x="3549914" y="2954296"/>
              <a:ext cx="75783" cy="987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43434E98-7F7B-496E-8A84-E7798F1B95C8}"/>
                </a:ext>
              </a:extLst>
            </p:cNvPr>
            <p:cNvSpPr/>
            <p:nvPr/>
          </p:nvSpPr>
          <p:spPr>
            <a:xfrm rot="4646115">
              <a:off x="3416475" y="3114898"/>
              <a:ext cx="75783" cy="987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BEA05E6F-0184-4C39-9562-D2D73126DCD0}"/>
                </a:ext>
              </a:extLst>
            </p:cNvPr>
            <p:cNvSpPr/>
            <p:nvPr/>
          </p:nvSpPr>
          <p:spPr>
            <a:xfrm rot="4646115">
              <a:off x="3540047" y="2870690"/>
              <a:ext cx="75783" cy="987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2562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54">
            <a:extLst>
              <a:ext uri="{FF2B5EF4-FFF2-40B4-BE49-F238E27FC236}">
                <a16:creationId xmlns:a16="http://schemas.microsoft.com/office/drawing/2014/main" id="{9C2E9AA6-7734-40EB-A251-E67738BD679C}"/>
              </a:ext>
            </a:extLst>
          </p:cNvPr>
          <p:cNvSpPr>
            <a:spLocks noGrp="1"/>
          </p:cNvSpPr>
          <p:nvPr>
            <p:ph type="title"/>
          </p:nvPr>
        </p:nvSpPr>
        <p:spPr/>
        <p:txBody>
          <a:bodyPr/>
          <a:lstStyle/>
          <a:p>
            <a:r>
              <a:rPr lang="en-US" sz="3200" dirty="0">
                <a:solidFill>
                  <a:schemeClr val="tx1"/>
                </a:solidFill>
              </a:rPr>
              <a:t>Telemedicine Access</a:t>
            </a:r>
          </a:p>
        </p:txBody>
      </p:sp>
      <p:grpSp>
        <p:nvGrpSpPr>
          <p:cNvPr id="44" name="Group 43">
            <a:extLst>
              <a:ext uri="{FF2B5EF4-FFF2-40B4-BE49-F238E27FC236}">
                <a16:creationId xmlns:a16="http://schemas.microsoft.com/office/drawing/2014/main" id="{930C6129-04F3-4E01-8133-013184B3DB8E}"/>
              </a:ext>
            </a:extLst>
          </p:cNvPr>
          <p:cNvGrpSpPr/>
          <p:nvPr/>
        </p:nvGrpSpPr>
        <p:grpSpPr>
          <a:xfrm>
            <a:off x="787071" y="1414420"/>
            <a:ext cx="7569844" cy="729206"/>
            <a:chOff x="787071" y="1414420"/>
            <a:chExt cx="7569844" cy="729206"/>
          </a:xfrm>
        </p:grpSpPr>
        <p:grpSp>
          <p:nvGrpSpPr>
            <p:cNvPr id="14" name="Group 13">
              <a:extLst>
                <a:ext uri="{FF2B5EF4-FFF2-40B4-BE49-F238E27FC236}">
                  <a16:creationId xmlns:a16="http://schemas.microsoft.com/office/drawing/2014/main" id="{3834F9D2-5086-4088-B65F-CBACA35F25A1}"/>
                </a:ext>
              </a:extLst>
            </p:cNvPr>
            <p:cNvGrpSpPr/>
            <p:nvPr/>
          </p:nvGrpSpPr>
          <p:grpSpPr>
            <a:xfrm>
              <a:off x="787071" y="1414420"/>
              <a:ext cx="7569844" cy="729206"/>
              <a:chOff x="787078" y="1990847"/>
              <a:chExt cx="7569844" cy="995422"/>
            </a:xfrm>
          </p:grpSpPr>
          <p:sp>
            <p:nvSpPr>
              <p:cNvPr id="10" name="Rectangle 9">
                <a:extLst>
                  <a:ext uri="{FF2B5EF4-FFF2-40B4-BE49-F238E27FC236}">
                    <a16:creationId xmlns:a16="http://schemas.microsoft.com/office/drawing/2014/main" id="{51CE54CE-9201-40CE-B6CB-D3A1317AD0BC}"/>
                  </a:ext>
                </a:extLst>
              </p:cNvPr>
              <p:cNvSpPr/>
              <p:nvPr/>
            </p:nvSpPr>
            <p:spPr>
              <a:xfrm>
                <a:off x="1875099" y="1990847"/>
                <a:ext cx="6192455" cy="995422"/>
              </a:xfrm>
              <a:prstGeom prst="rect">
                <a:avLst/>
              </a:prstGeom>
              <a:gradFill>
                <a:gsLst>
                  <a:gs pos="0">
                    <a:schemeClr val="bg1">
                      <a:lumMod val="95000"/>
                    </a:schemeClr>
                  </a:gs>
                  <a:gs pos="100000">
                    <a:schemeClr val="bg1">
                      <a:lumMod val="85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1AD352E4-2DCF-49F5-8D28-274985505130}"/>
                  </a:ext>
                </a:extLst>
              </p:cNvPr>
              <p:cNvSpPr/>
              <p:nvPr/>
            </p:nvSpPr>
            <p:spPr>
              <a:xfrm>
                <a:off x="787078" y="2488558"/>
                <a:ext cx="2476983" cy="497711"/>
              </a:xfrm>
              <a:custGeom>
                <a:avLst/>
                <a:gdLst>
                  <a:gd name="connsiteX0" fmla="*/ 0 w 2476983"/>
                  <a:gd name="connsiteY0" fmla="*/ 0 h 497711"/>
                  <a:gd name="connsiteX1" fmla="*/ 2476983 w 2476983"/>
                  <a:gd name="connsiteY1" fmla="*/ 0 h 497711"/>
                  <a:gd name="connsiteX2" fmla="*/ 1979272 w 2476983"/>
                  <a:gd name="connsiteY2" fmla="*/ 497711 h 497711"/>
                  <a:gd name="connsiteX3" fmla="*/ 0 w 2476983"/>
                  <a:gd name="connsiteY3" fmla="*/ 497711 h 497711"/>
                </a:gdLst>
                <a:ahLst/>
                <a:cxnLst>
                  <a:cxn ang="0">
                    <a:pos x="connsiteX0" y="connsiteY0"/>
                  </a:cxn>
                  <a:cxn ang="0">
                    <a:pos x="connsiteX1" y="connsiteY1"/>
                  </a:cxn>
                  <a:cxn ang="0">
                    <a:pos x="connsiteX2" y="connsiteY2"/>
                  </a:cxn>
                  <a:cxn ang="0">
                    <a:pos x="connsiteX3" y="connsiteY3"/>
                  </a:cxn>
                </a:cxnLst>
                <a:rect l="l" t="t" r="r" b="b"/>
                <a:pathLst>
                  <a:path w="2476983" h="497711">
                    <a:moveTo>
                      <a:pt x="0" y="0"/>
                    </a:moveTo>
                    <a:lnTo>
                      <a:pt x="2476983" y="0"/>
                    </a:lnTo>
                    <a:lnTo>
                      <a:pt x="1979272" y="497711"/>
                    </a:lnTo>
                    <a:lnTo>
                      <a:pt x="0" y="497711"/>
                    </a:lnTo>
                    <a:close/>
                  </a:path>
                </a:pathLst>
              </a:cu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B32DB01-2588-4BD6-A615-6AA46D2F2327}"/>
                  </a:ext>
                </a:extLst>
              </p:cNvPr>
              <p:cNvSpPr/>
              <p:nvPr/>
            </p:nvSpPr>
            <p:spPr>
              <a:xfrm flipV="1">
                <a:off x="787078" y="1990847"/>
                <a:ext cx="2476983" cy="497711"/>
              </a:xfrm>
              <a:custGeom>
                <a:avLst/>
                <a:gdLst>
                  <a:gd name="connsiteX0" fmla="*/ 0 w 2476983"/>
                  <a:gd name="connsiteY0" fmla="*/ 0 h 497711"/>
                  <a:gd name="connsiteX1" fmla="*/ 2476983 w 2476983"/>
                  <a:gd name="connsiteY1" fmla="*/ 0 h 497711"/>
                  <a:gd name="connsiteX2" fmla="*/ 1979272 w 2476983"/>
                  <a:gd name="connsiteY2" fmla="*/ 497711 h 497711"/>
                  <a:gd name="connsiteX3" fmla="*/ 0 w 2476983"/>
                  <a:gd name="connsiteY3" fmla="*/ 497711 h 497711"/>
                </a:gdLst>
                <a:ahLst/>
                <a:cxnLst>
                  <a:cxn ang="0">
                    <a:pos x="connsiteX0" y="connsiteY0"/>
                  </a:cxn>
                  <a:cxn ang="0">
                    <a:pos x="connsiteX1" y="connsiteY1"/>
                  </a:cxn>
                  <a:cxn ang="0">
                    <a:pos x="connsiteX2" y="connsiteY2"/>
                  </a:cxn>
                  <a:cxn ang="0">
                    <a:pos x="connsiteX3" y="connsiteY3"/>
                  </a:cxn>
                </a:cxnLst>
                <a:rect l="l" t="t" r="r" b="b"/>
                <a:pathLst>
                  <a:path w="2476983" h="497711">
                    <a:moveTo>
                      <a:pt x="0" y="0"/>
                    </a:moveTo>
                    <a:lnTo>
                      <a:pt x="2476983" y="0"/>
                    </a:lnTo>
                    <a:lnTo>
                      <a:pt x="1979272" y="497711"/>
                    </a:lnTo>
                    <a:lnTo>
                      <a:pt x="0" y="497711"/>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5AB6680-AE51-4FD6-9BAF-000AC31554DB}"/>
                  </a:ext>
                </a:extLst>
              </p:cNvPr>
              <p:cNvSpPr/>
              <p:nvPr/>
            </p:nvSpPr>
            <p:spPr>
              <a:xfrm>
                <a:off x="7870785" y="2488557"/>
                <a:ext cx="486137" cy="497711"/>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E9EC802-E34B-4789-A79F-83AC51A384A7}"/>
                  </a:ext>
                </a:extLst>
              </p:cNvPr>
              <p:cNvSpPr/>
              <p:nvPr/>
            </p:nvSpPr>
            <p:spPr>
              <a:xfrm>
                <a:off x="7870784" y="1990847"/>
                <a:ext cx="486137" cy="49771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8D20B053-44E2-47FB-AB19-39999BCF7FFA}"/>
                </a:ext>
              </a:extLst>
            </p:cNvPr>
            <p:cNvSpPr txBox="1"/>
            <p:nvPr/>
          </p:nvSpPr>
          <p:spPr>
            <a:xfrm>
              <a:off x="931759" y="1619578"/>
              <a:ext cx="1921398" cy="369332"/>
            </a:xfrm>
            <a:prstGeom prst="rect">
              <a:avLst/>
            </a:prstGeom>
            <a:noFill/>
          </p:spPr>
          <p:txBody>
            <a:bodyPr wrap="square" rtlCol="0">
              <a:spAutoFit/>
            </a:bodyPr>
            <a:lstStyle/>
            <a:p>
              <a:r>
                <a:rPr lang="en-US" dirty="0">
                  <a:solidFill>
                    <a:schemeClr val="bg1"/>
                  </a:solidFill>
                </a:rPr>
                <a:t>App or Website</a:t>
              </a:r>
            </a:p>
          </p:txBody>
        </p:sp>
      </p:grpSp>
      <p:grpSp>
        <p:nvGrpSpPr>
          <p:cNvPr id="45" name="Group 44">
            <a:extLst>
              <a:ext uri="{FF2B5EF4-FFF2-40B4-BE49-F238E27FC236}">
                <a16:creationId xmlns:a16="http://schemas.microsoft.com/office/drawing/2014/main" id="{161A68AD-4D87-4F08-9146-3F71301ADC37}"/>
              </a:ext>
            </a:extLst>
          </p:cNvPr>
          <p:cNvGrpSpPr/>
          <p:nvPr/>
        </p:nvGrpSpPr>
        <p:grpSpPr>
          <a:xfrm>
            <a:off x="787072" y="2314790"/>
            <a:ext cx="7569844" cy="729206"/>
            <a:chOff x="787072" y="2314790"/>
            <a:chExt cx="7569844" cy="729206"/>
          </a:xfrm>
        </p:grpSpPr>
        <p:grpSp>
          <p:nvGrpSpPr>
            <p:cNvPr id="15" name="Group 14">
              <a:extLst>
                <a:ext uri="{FF2B5EF4-FFF2-40B4-BE49-F238E27FC236}">
                  <a16:creationId xmlns:a16="http://schemas.microsoft.com/office/drawing/2014/main" id="{A99C95D9-C6F9-4CD0-A6BC-E300DC3C040B}"/>
                </a:ext>
              </a:extLst>
            </p:cNvPr>
            <p:cNvGrpSpPr/>
            <p:nvPr/>
          </p:nvGrpSpPr>
          <p:grpSpPr>
            <a:xfrm>
              <a:off x="787072" y="2314790"/>
              <a:ext cx="7569844" cy="729206"/>
              <a:chOff x="787078" y="1990847"/>
              <a:chExt cx="7569844" cy="995422"/>
            </a:xfrm>
          </p:grpSpPr>
          <p:sp>
            <p:nvSpPr>
              <p:cNvPr id="16" name="Rectangle 15">
                <a:extLst>
                  <a:ext uri="{FF2B5EF4-FFF2-40B4-BE49-F238E27FC236}">
                    <a16:creationId xmlns:a16="http://schemas.microsoft.com/office/drawing/2014/main" id="{DD5A6EA1-5A83-4E9A-B8E5-6248F3406117}"/>
                  </a:ext>
                </a:extLst>
              </p:cNvPr>
              <p:cNvSpPr/>
              <p:nvPr/>
            </p:nvSpPr>
            <p:spPr>
              <a:xfrm>
                <a:off x="1875099" y="1990847"/>
                <a:ext cx="6192455" cy="995422"/>
              </a:xfrm>
              <a:prstGeom prst="rect">
                <a:avLst/>
              </a:prstGeom>
              <a:gradFill>
                <a:gsLst>
                  <a:gs pos="0">
                    <a:schemeClr val="bg1">
                      <a:lumMod val="95000"/>
                    </a:schemeClr>
                  </a:gs>
                  <a:gs pos="100000">
                    <a:schemeClr val="bg1">
                      <a:lumMod val="85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49BF3E8-BAD2-45DA-B674-63E93AA62636}"/>
                  </a:ext>
                </a:extLst>
              </p:cNvPr>
              <p:cNvSpPr/>
              <p:nvPr/>
            </p:nvSpPr>
            <p:spPr>
              <a:xfrm>
                <a:off x="787078" y="2488558"/>
                <a:ext cx="2476983" cy="497711"/>
              </a:xfrm>
              <a:custGeom>
                <a:avLst/>
                <a:gdLst>
                  <a:gd name="connsiteX0" fmla="*/ 0 w 2476983"/>
                  <a:gd name="connsiteY0" fmla="*/ 0 h 497711"/>
                  <a:gd name="connsiteX1" fmla="*/ 2476983 w 2476983"/>
                  <a:gd name="connsiteY1" fmla="*/ 0 h 497711"/>
                  <a:gd name="connsiteX2" fmla="*/ 1979272 w 2476983"/>
                  <a:gd name="connsiteY2" fmla="*/ 497711 h 497711"/>
                  <a:gd name="connsiteX3" fmla="*/ 0 w 2476983"/>
                  <a:gd name="connsiteY3" fmla="*/ 497711 h 497711"/>
                </a:gdLst>
                <a:ahLst/>
                <a:cxnLst>
                  <a:cxn ang="0">
                    <a:pos x="connsiteX0" y="connsiteY0"/>
                  </a:cxn>
                  <a:cxn ang="0">
                    <a:pos x="connsiteX1" y="connsiteY1"/>
                  </a:cxn>
                  <a:cxn ang="0">
                    <a:pos x="connsiteX2" y="connsiteY2"/>
                  </a:cxn>
                  <a:cxn ang="0">
                    <a:pos x="connsiteX3" y="connsiteY3"/>
                  </a:cxn>
                </a:cxnLst>
                <a:rect l="l" t="t" r="r" b="b"/>
                <a:pathLst>
                  <a:path w="2476983" h="497711">
                    <a:moveTo>
                      <a:pt x="0" y="0"/>
                    </a:moveTo>
                    <a:lnTo>
                      <a:pt x="2476983" y="0"/>
                    </a:lnTo>
                    <a:lnTo>
                      <a:pt x="1979272" y="497711"/>
                    </a:lnTo>
                    <a:lnTo>
                      <a:pt x="0" y="497711"/>
                    </a:lnTo>
                    <a:close/>
                  </a:path>
                </a:pathLst>
              </a:cu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141840B-2BB8-4EB2-A2F3-F600B6E21C7B}"/>
                  </a:ext>
                </a:extLst>
              </p:cNvPr>
              <p:cNvSpPr/>
              <p:nvPr/>
            </p:nvSpPr>
            <p:spPr>
              <a:xfrm flipV="1">
                <a:off x="787078" y="1990847"/>
                <a:ext cx="2476983" cy="497711"/>
              </a:xfrm>
              <a:custGeom>
                <a:avLst/>
                <a:gdLst>
                  <a:gd name="connsiteX0" fmla="*/ 0 w 2476983"/>
                  <a:gd name="connsiteY0" fmla="*/ 0 h 497711"/>
                  <a:gd name="connsiteX1" fmla="*/ 2476983 w 2476983"/>
                  <a:gd name="connsiteY1" fmla="*/ 0 h 497711"/>
                  <a:gd name="connsiteX2" fmla="*/ 1979272 w 2476983"/>
                  <a:gd name="connsiteY2" fmla="*/ 497711 h 497711"/>
                  <a:gd name="connsiteX3" fmla="*/ 0 w 2476983"/>
                  <a:gd name="connsiteY3" fmla="*/ 497711 h 497711"/>
                </a:gdLst>
                <a:ahLst/>
                <a:cxnLst>
                  <a:cxn ang="0">
                    <a:pos x="connsiteX0" y="connsiteY0"/>
                  </a:cxn>
                  <a:cxn ang="0">
                    <a:pos x="connsiteX1" y="connsiteY1"/>
                  </a:cxn>
                  <a:cxn ang="0">
                    <a:pos x="connsiteX2" y="connsiteY2"/>
                  </a:cxn>
                  <a:cxn ang="0">
                    <a:pos x="connsiteX3" y="connsiteY3"/>
                  </a:cxn>
                </a:cxnLst>
                <a:rect l="l" t="t" r="r" b="b"/>
                <a:pathLst>
                  <a:path w="2476983" h="497711">
                    <a:moveTo>
                      <a:pt x="0" y="0"/>
                    </a:moveTo>
                    <a:lnTo>
                      <a:pt x="2476983" y="0"/>
                    </a:lnTo>
                    <a:lnTo>
                      <a:pt x="1979272" y="497711"/>
                    </a:lnTo>
                    <a:lnTo>
                      <a:pt x="0" y="497711"/>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F217EF4-3665-46E6-9E7F-F6B16EF2C0BE}"/>
                  </a:ext>
                </a:extLst>
              </p:cNvPr>
              <p:cNvSpPr/>
              <p:nvPr/>
            </p:nvSpPr>
            <p:spPr>
              <a:xfrm>
                <a:off x="7870785" y="2488557"/>
                <a:ext cx="486137" cy="497711"/>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8148E2A-9840-4A40-A139-944960805B44}"/>
                  </a:ext>
                </a:extLst>
              </p:cNvPr>
              <p:cNvSpPr/>
              <p:nvPr/>
            </p:nvSpPr>
            <p:spPr>
              <a:xfrm>
                <a:off x="7870784" y="1990847"/>
                <a:ext cx="486137" cy="49771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0217C0E5-0DB5-468D-AD70-D16070DFA375}"/>
                </a:ext>
              </a:extLst>
            </p:cNvPr>
            <p:cNvSpPr txBox="1"/>
            <p:nvPr/>
          </p:nvSpPr>
          <p:spPr>
            <a:xfrm>
              <a:off x="931759" y="2510267"/>
              <a:ext cx="1921398" cy="369332"/>
            </a:xfrm>
            <a:prstGeom prst="rect">
              <a:avLst/>
            </a:prstGeom>
            <a:noFill/>
          </p:spPr>
          <p:txBody>
            <a:bodyPr wrap="square" rtlCol="0">
              <a:spAutoFit/>
            </a:bodyPr>
            <a:lstStyle/>
            <a:p>
              <a:r>
                <a:rPr lang="en-US" dirty="0">
                  <a:solidFill>
                    <a:schemeClr val="bg1"/>
                  </a:solidFill>
                </a:rPr>
                <a:t>Payers</a:t>
              </a:r>
            </a:p>
          </p:txBody>
        </p:sp>
      </p:grpSp>
      <p:grpSp>
        <p:nvGrpSpPr>
          <p:cNvPr id="46" name="Group 45">
            <a:extLst>
              <a:ext uri="{FF2B5EF4-FFF2-40B4-BE49-F238E27FC236}">
                <a16:creationId xmlns:a16="http://schemas.microsoft.com/office/drawing/2014/main" id="{AA5373B7-97A5-4092-A7E7-CE0E36ED5468}"/>
              </a:ext>
            </a:extLst>
          </p:cNvPr>
          <p:cNvGrpSpPr/>
          <p:nvPr/>
        </p:nvGrpSpPr>
        <p:grpSpPr>
          <a:xfrm>
            <a:off x="787073" y="3215160"/>
            <a:ext cx="7569844" cy="729206"/>
            <a:chOff x="787073" y="3215160"/>
            <a:chExt cx="7569844" cy="729206"/>
          </a:xfrm>
        </p:grpSpPr>
        <p:grpSp>
          <p:nvGrpSpPr>
            <p:cNvPr id="21" name="Group 20">
              <a:extLst>
                <a:ext uri="{FF2B5EF4-FFF2-40B4-BE49-F238E27FC236}">
                  <a16:creationId xmlns:a16="http://schemas.microsoft.com/office/drawing/2014/main" id="{0D66D403-9339-488F-AF8B-1BBF415E6E91}"/>
                </a:ext>
              </a:extLst>
            </p:cNvPr>
            <p:cNvGrpSpPr/>
            <p:nvPr/>
          </p:nvGrpSpPr>
          <p:grpSpPr>
            <a:xfrm>
              <a:off x="787073" y="3215160"/>
              <a:ext cx="7569844" cy="729206"/>
              <a:chOff x="787078" y="1990847"/>
              <a:chExt cx="7569844" cy="995422"/>
            </a:xfrm>
          </p:grpSpPr>
          <p:sp>
            <p:nvSpPr>
              <p:cNvPr id="22" name="Rectangle 21">
                <a:extLst>
                  <a:ext uri="{FF2B5EF4-FFF2-40B4-BE49-F238E27FC236}">
                    <a16:creationId xmlns:a16="http://schemas.microsoft.com/office/drawing/2014/main" id="{3A3E0574-CD81-471C-8488-B0324EDE3C4B}"/>
                  </a:ext>
                </a:extLst>
              </p:cNvPr>
              <p:cNvSpPr/>
              <p:nvPr/>
            </p:nvSpPr>
            <p:spPr>
              <a:xfrm>
                <a:off x="1875099" y="1990847"/>
                <a:ext cx="6192455" cy="995422"/>
              </a:xfrm>
              <a:prstGeom prst="rect">
                <a:avLst/>
              </a:prstGeom>
              <a:gradFill>
                <a:gsLst>
                  <a:gs pos="0">
                    <a:schemeClr val="bg1">
                      <a:lumMod val="95000"/>
                    </a:schemeClr>
                  </a:gs>
                  <a:gs pos="100000">
                    <a:schemeClr val="bg1">
                      <a:lumMod val="85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BFB858A-AA6B-4327-8620-BD0ACD139EF3}"/>
                  </a:ext>
                </a:extLst>
              </p:cNvPr>
              <p:cNvSpPr/>
              <p:nvPr/>
            </p:nvSpPr>
            <p:spPr>
              <a:xfrm>
                <a:off x="787078" y="2488558"/>
                <a:ext cx="2476983" cy="497711"/>
              </a:xfrm>
              <a:custGeom>
                <a:avLst/>
                <a:gdLst>
                  <a:gd name="connsiteX0" fmla="*/ 0 w 2476983"/>
                  <a:gd name="connsiteY0" fmla="*/ 0 h 497711"/>
                  <a:gd name="connsiteX1" fmla="*/ 2476983 w 2476983"/>
                  <a:gd name="connsiteY1" fmla="*/ 0 h 497711"/>
                  <a:gd name="connsiteX2" fmla="*/ 1979272 w 2476983"/>
                  <a:gd name="connsiteY2" fmla="*/ 497711 h 497711"/>
                  <a:gd name="connsiteX3" fmla="*/ 0 w 2476983"/>
                  <a:gd name="connsiteY3" fmla="*/ 497711 h 497711"/>
                </a:gdLst>
                <a:ahLst/>
                <a:cxnLst>
                  <a:cxn ang="0">
                    <a:pos x="connsiteX0" y="connsiteY0"/>
                  </a:cxn>
                  <a:cxn ang="0">
                    <a:pos x="connsiteX1" y="connsiteY1"/>
                  </a:cxn>
                  <a:cxn ang="0">
                    <a:pos x="connsiteX2" y="connsiteY2"/>
                  </a:cxn>
                  <a:cxn ang="0">
                    <a:pos x="connsiteX3" y="connsiteY3"/>
                  </a:cxn>
                </a:cxnLst>
                <a:rect l="l" t="t" r="r" b="b"/>
                <a:pathLst>
                  <a:path w="2476983" h="497711">
                    <a:moveTo>
                      <a:pt x="0" y="0"/>
                    </a:moveTo>
                    <a:lnTo>
                      <a:pt x="2476983" y="0"/>
                    </a:lnTo>
                    <a:lnTo>
                      <a:pt x="1979272" y="497711"/>
                    </a:lnTo>
                    <a:lnTo>
                      <a:pt x="0" y="497711"/>
                    </a:lnTo>
                    <a:close/>
                  </a:path>
                </a:pathLst>
              </a:cu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3CFBB92-E2A2-44CC-9713-8A8E19CDAC1C}"/>
                  </a:ext>
                </a:extLst>
              </p:cNvPr>
              <p:cNvSpPr/>
              <p:nvPr/>
            </p:nvSpPr>
            <p:spPr>
              <a:xfrm flipV="1">
                <a:off x="787078" y="1990847"/>
                <a:ext cx="2476983" cy="497711"/>
              </a:xfrm>
              <a:custGeom>
                <a:avLst/>
                <a:gdLst>
                  <a:gd name="connsiteX0" fmla="*/ 0 w 2476983"/>
                  <a:gd name="connsiteY0" fmla="*/ 0 h 497711"/>
                  <a:gd name="connsiteX1" fmla="*/ 2476983 w 2476983"/>
                  <a:gd name="connsiteY1" fmla="*/ 0 h 497711"/>
                  <a:gd name="connsiteX2" fmla="*/ 1979272 w 2476983"/>
                  <a:gd name="connsiteY2" fmla="*/ 497711 h 497711"/>
                  <a:gd name="connsiteX3" fmla="*/ 0 w 2476983"/>
                  <a:gd name="connsiteY3" fmla="*/ 497711 h 497711"/>
                </a:gdLst>
                <a:ahLst/>
                <a:cxnLst>
                  <a:cxn ang="0">
                    <a:pos x="connsiteX0" y="connsiteY0"/>
                  </a:cxn>
                  <a:cxn ang="0">
                    <a:pos x="connsiteX1" y="connsiteY1"/>
                  </a:cxn>
                  <a:cxn ang="0">
                    <a:pos x="connsiteX2" y="connsiteY2"/>
                  </a:cxn>
                  <a:cxn ang="0">
                    <a:pos x="connsiteX3" y="connsiteY3"/>
                  </a:cxn>
                </a:cxnLst>
                <a:rect l="l" t="t" r="r" b="b"/>
                <a:pathLst>
                  <a:path w="2476983" h="497711">
                    <a:moveTo>
                      <a:pt x="0" y="0"/>
                    </a:moveTo>
                    <a:lnTo>
                      <a:pt x="2476983" y="0"/>
                    </a:lnTo>
                    <a:lnTo>
                      <a:pt x="1979272" y="497711"/>
                    </a:lnTo>
                    <a:lnTo>
                      <a:pt x="0" y="497711"/>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3F887E7-774E-4274-BF4C-98B5D61D6514}"/>
                  </a:ext>
                </a:extLst>
              </p:cNvPr>
              <p:cNvSpPr/>
              <p:nvPr/>
            </p:nvSpPr>
            <p:spPr>
              <a:xfrm>
                <a:off x="7870785" y="2488557"/>
                <a:ext cx="486137" cy="497711"/>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8B33714-7B9A-45AA-8352-3C6778CF71B4}"/>
                  </a:ext>
                </a:extLst>
              </p:cNvPr>
              <p:cNvSpPr/>
              <p:nvPr/>
            </p:nvSpPr>
            <p:spPr>
              <a:xfrm>
                <a:off x="7870784" y="1990847"/>
                <a:ext cx="486137" cy="49771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56F2E7E2-0D26-45AF-812F-37C58943F94F}"/>
                </a:ext>
              </a:extLst>
            </p:cNvPr>
            <p:cNvSpPr txBox="1"/>
            <p:nvPr/>
          </p:nvSpPr>
          <p:spPr>
            <a:xfrm>
              <a:off x="931759" y="3400956"/>
              <a:ext cx="1921398" cy="369332"/>
            </a:xfrm>
            <a:prstGeom prst="rect">
              <a:avLst/>
            </a:prstGeom>
            <a:noFill/>
          </p:spPr>
          <p:txBody>
            <a:bodyPr wrap="square" rtlCol="0">
              <a:spAutoFit/>
            </a:bodyPr>
            <a:lstStyle/>
            <a:p>
              <a:r>
                <a:rPr lang="en-US" dirty="0">
                  <a:solidFill>
                    <a:schemeClr val="bg1"/>
                  </a:solidFill>
                </a:rPr>
                <a:t>Employer</a:t>
              </a:r>
            </a:p>
          </p:txBody>
        </p:sp>
      </p:grpSp>
      <p:grpSp>
        <p:nvGrpSpPr>
          <p:cNvPr id="47" name="Group 46">
            <a:extLst>
              <a:ext uri="{FF2B5EF4-FFF2-40B4-BE49-F238E27FC236}">
                <a16:creationId xmlns:a16="http://schemas.microsoft.com/office/drawing/2014/main" id="{D694E8D5-FE84-4790-8069-0FC9E2E850D4}"/>
              </a:ext>
            </a:extLst>
          </p:cNvPr>
          <p:cNvGrpSpPr/>
          <p:nvPr/>
        </p:nvGrpSpPr>
        <p:grpSpPr>
          <a:xfrm>
            <a:off x="787074" y="4115530"/>
            <a:ext cx="7569844" cy="729206"/>
            <a:chOff x="787074" y="4115530"/>
            <a:chExt cx="7569844" cy="729206"/>
          </a:xfrm>
        </p:grpSpPr>
        <p:grpSp>
          <p:nvGrpSpPr>
            <p:cNvPr id="27" name="Group 26">
              <a:extLst>
                <a:ext uri="{FF2B5EF4-FFF2-40B4-BE49-F238E27FC236}">
                  <a16:creationId xmlns:a16="http://schemas.microsoft.com/office/drawing/2014/main" id="{BC613BD0-A588-46CB-8782-3B9F55E36457}"/>
                </a:ext>
              </a:extLst>
            </p:cNvPr>
            <p:cNvGrpSpPr/>
            <p:nvPr/>
          </p:nvGrpSpPr>
          <p:grpSpPr>
            <a:xfrm>
              <a:off x="787074" y="4115530"/>
              <a:ext cx="7569844" cy="729206"/>
              <a:chOff x="787078" y="1990847"/>
              <a:chExt cx="7569844" cy="995422"/>
            </a:xfrm>
          </p:grpSpPr>
          <p:sp>
            <p:nvSpPr>
              <p:cNvPr id="28" name="Rectangle 27">
                <a:extLst>
                  <a:ext uri="{FF2B5EF4-FFF2-40B4-BE49-F238E27FC236}">
                    <a16:creationId xmlns:a16="http://schemas.microsoft.com/office/drawing/2014/main" id="{41CA8DCB-E9AC-4696-AE2C-BD9D1D8DC814}"/>
                  </a:ext>
                </a:extLst>
              </p:cNvPr>
              <p:cNvSpPr/>
              <p:nvPr/>
            </p:nvSpPr>
            <p:spPr>
              <a:xfrm>
                <a:off x="1875099" y="1990847"/>
                <a:ext cx="6192455" cy="995422"/>
              </a:xfrm>
              <a:prstGeom prst="rect">
                <a:avLst/>
              </a:prstGeom>
              <a:gradFill>
                <a:gsLst>
                  <a:gs pos="0">
                    <a:schemeClr val="bg1">
                      <a:lumMod val="95000"/>
                    </a:schemeClr>
                  </a:gs>
                  <a:gs pos="100000">
                    <a:schemeClr val="bg1">
                      <a:lumMod val="85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04C8C89-D1B5-410B-8071-5B0E8EED353E}"/>
                  </a:ext>
                </a:extLst>
              </p:cNvPr>
              <p:cNvSpPr/>
              <p:nvPr/>
            </p:nvSpPr>
            <p:spPr>
              <a:xfrm>
                <a:off x="787078" y="2488558"/>
                <a:ext cx="2476983" cy="497711"/>
              </a:xfrm>
              <a:custGeom>
                <a:avLst/>
                <a:gdLst>
                  <a:gd name="connsiteX0" fmla="*/ 0 w 2476983"/>
                  <a:gd name="connsiteY0" fmla="*/ 0 h 497711"/>
                  <a:gd name="connsiteX1" fmla="*/ 2476983 w 2476983"/>
                  <a:gd name="connsiteY1" fmla="*/ 0 h 497711"/>
                  <a:gd name="connsiteX2" fmla="*/ 1979272 w 2476983"/>
                  <a:gd name="connsiteY2" fmla="*/ 497711 h 497711"/>
                  <a:gd name="connsiteX3" fmla="*/ 0 w 2476983"/>
                  <a:gd name="connsiteY3" fmla="*/ 497711 h 497711"/>
                </a:gdLst>
                <a:ahLst/>
                <a:cxnLst>
                  <a:cxn ang="0">
                    <a:pos x="connsiteX0" y="connsiteY0"/>
                  </a:cxn>
                  <a:cxn ang="0">
                    <a:pos x="connsiteX1" y="connsiteY1"/>
                  </a:cxn>
                  <a:cxn ang="0">
                    <a:pos x="connsiteX2" y="connsiteY2"/>
                  </a:cxn>
                  <a:cxn ang="0">
                    <a:pos x="connsiteX3" y="connsiteY3"/>
                  </a:cxn>
                </a:cxnLst>
                <a:rect l="l" t="t" r="r" b="b"/>
                <a:pathLst>
                  <a:path w="2476983" h="497711">
                    <a:moveTo>
                      <a:pt x="0" y="0"/>
                    </a:moveTo>
                    <a:lnTo>
                      <a:pt x="2476983" y="0"/>
                    </a:lnTo>
                    <a:lnTo>
                      <a:pt x="1979272" y="497711"/>
                    </a:lnTo>
                    <a:lnTo>
                      <a:pt x="0" y="497711"/>
                    </a:lnTo>
                    <a:close/>
                  </a:path>
                </a:pathLst>
              </a:cu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9C2A4A7-D940-476B-A1BD-BD02778C253C}"/>
                  </a:ext>
                </a:extLst>
              </p:cNvPr>
              <p:cNvSpPr/>
              <p:nvPr/>
            </p:nvSpPr>
            <p:spPr>
              <a:xfrm flipV="1">
                <a:off x="787078" y="1990847"/>
                <a:ext cx="2476983" cy="497711"/>
              </a:xfrm>
              <a:custGeom>
                <a:avLst/>
                <a:gdLst>
                  <a:gd name="connsiteX0" fmla="*/ 0 w 2476983"/>
                  <a:gd name="connsiteY0" fmla="*/ 0 h 497711"/>
                  <a:gd name="connsiteX1" fmla="*/ 2476983 w 2476983"/>
                  <a:gd name="connsiteY1" fmla="*/ 0 h 497711"/>
                  <a:gd name="connsiteX2" fmla="*/ 1979272 w 2476983"/>
                  <a:gd name="connsiteY2" fmla="*/ 497711 h 497711"/>
                  <a:gd name="connsiteX3" fmla="*/ 0 w 2476983"/>
                  <a:gd name="connsiteY3" fmla="*/ 497711 h 497711"/>
                </a:gdLst>
                <a:ahLst/>
                <a:cxnLst>
                  <a:cxn ang="0">
                    <a:pos x="connsiteX0" y="connsiteY0"/>
                  </a:cxn>
                  <a:cxn ang="0">
                    <a:pos x="connsiteX1" y="connsiteY1"/>
                  </a:cxn>
                  <a:cxn ang="0">
                    <a:pos x="connsiteX2" y="connsiteY2"/>
                  </a:cxn>
                  <a:cxn ang="0">
                    <a:pos x="connsiteX3" y="connsiteY3"/>
                  </a:cxn>
                </a:cxnLst>
                <a:rect l="l" t="t" r="r" b="b"/>
                <a:pathLst>
                  <a:path w="2476983" h="497711">
                    <a:moveTo>
                      <a:pt x="0" y="0"/>
                    </a:moveTo>
                    <a:lnTo>
                      <a:pt x="2476983" y="0"/>
                    </a:lnTo>
                    <a:lnTo>
                      <a:pt x="1979272" y="497711"/>
                    </a:lnTo>
                    <a:lnTo>
                      <a:pt x="0" y="497711"/>
                    </a:ln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33730D6-BD7A-4DF4-A5EC-995E2B8FD247}"/>
                  </a:ext>
                </a:extLst>
              </p:cNvPr>
              <p:cNvSpPr/>
              <p:nvPr/>
            </p:nvSpPr>
            <p:spPr>
              <a:xfrm>
                <a:off x="7870785" y="2488557"/>
                <a:ext cx="486137" cy="497711"/>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2EC0527-0DE1-4D80-B7D4-97CCCE49194A}"/>
                  </a:ext>
                </a:extLst>
              </p:cNvPr>
              <p:cNvSpPr/>
              <p:nvPr/>
            </p:nvSpPr>
            <p:spPr>
              <a:xfrm>
                <a:off x="7870784" y="1990847"/>
                <a:ext cx="486137" cy="49771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2" name="TextBox 41">
              <a:extLst>
                <a:ext uri="{FF2B5EF4-FFF2-40B4-BE49-F238E27FC236}">
                  <a16:creationId xmlns:a16="http://schemas.microsoft.com/office/drawing/2014/main" id="{BB6D71E2-FECC-49D4-9E01-6B25E01BA839}"/>
                </a:ext>
              </a:extLst>
            </p:cNvPr>
            <p:cNvSpPr txBox="1"/>
            <p:nvPr/>
          </p:nvSpPr>
          <p:spPr>
            <a:xfrm>
              <a:off x="931759" y="4291645"/>
              <a:ext cx="1921398" cy="369332"/>
            </a:xfrm>
            <a:prstGeom prst="rect">
              <a:avLst/>
            </a:prstGeom>
            <a:noFill/>
          </p:spPr>
          <p:txBody>
            <a:bodyPr wrap="square" rtlCol="0">
              <a:spAutoFit/>
            </a:bodyPr>
            <a:lstStyle/>
            <a:p>
              <a:r>
                <a:rPr lang="en-US" dirty="0">
                  <a:solidFill>
                    <a:schemeClr val="bg1"/>
                  </a:solidFill>
                </a:rPr>
                <a:t>Pharmacy</a:t>
              </a:r>
            </a:p>
          </p:txBody>
        </p:sp>
      </p:grpSp>
      <p:grpSp>
        <p:nvGrpSpPr>
          <p:cNvPr id="48" name="Group 47">
            <a:extLst>
              <a:ext uri="{FF2B5EF4-FFF2-40B4-BE49-F238E27FC236}">
                <a16:creationId xmlns:a16="http://schemas.microsoft.com/office/drawing/2014/main" id="{D6C7F01B-A6D7-492F-97AC-9F3947FAEC2E}"/>
              </a:ext>
            </a:extLst>
          </p:cNvPr>
          <p:cNvGrpSpPr/>
          <p:nvPr/>
        </p:nvGrpSpPr>
        <p:grpSpPr>
          <a:xfrm>
            <a:off x="787074" y="5015899"/>
            <a:ext cx="7569844" cy="729206"/>
            <a:chOff x="787074" y="5015899"/>
            <a:chExt cx="7569844" cy="729206"/>
          </a:xfrm>
        </p:grpSpPr>
        <p:grpSp>
          <p:nvGrpSpPr>
            <p:cNvPr id="33" name="Group 32">
              <a:extLst>
                <a:ext uri="{FF2B5EF4-FFF2-40B4-BE49-F238E27FC236}">
                  <a16:creationId xmlns:a16="http://schemas.microsoft.com/office/drawing/2014/main" id="{1B535818-EAEC-43DF-8B50-CF5365BD62DB}"/>
                </a:ext>
              </a:extLst>
            </p:cNvPr>
            <p:cNvGrpSpPr/>
            <p:nvPr/>
          </p:nvGrpSpPr>
          <p:grpSpPr>
            <a:xfrm>
              <a:off x="787074" y="5015899"/>
              <a:ext cx="7569844" cy="729206"/>
              <a:chOff x="787078" y="1990847"/>
              <a:chExt cx="7569844" cy="995422"/>
            </a:xfrm>
          </p:grpSpPr>
          <p:sp>
            <p:nvSpPr>
              <p:cNvPr id="34" name="Rectangle 33">
                <a:extLst>
                  <a:ext uri="{FF2B5EF4-FFF2-40B4-BE49-F238E27FC236}">
                    <a16:creationId xmlns:a16="http://schemas.microsoft.com/office/drawing/2014/main" id="{B352E2DE-1AC4-4CA7-9107-BAC86BD6B09C}"/>
                  </a:ext>
                </a:extLst>
              </p:cNvPr>
              <p:cNvSpPr/>
              <p:nvPr/>
            </p:nvSpPr>
            <p:spPr>
              <a:xfrm>
                <a:off x="1875099" y="1990847"/>
                <a:ext cx="6192455" cy="995422"/>
              </a:xfrm>
              <a:prstGeom prst="rect">
                <a:avLst/>
              </a:prstGeom>
              <a:gradFill>
                <a:gsLst>
                  <a:gs pos="0">
                    <a:schemeClr val="bg1">
                      <a:lumMod val="95000"/>
                    </a:schemeClr>
                  </a:gs>
                  <a:gs pos="100000">
                    <a:schemeClr val="bg1">
                      <a:lumMod val="85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6B4FA211-C34C-411B-BC99-7F2FFA522B34}"/>
                  </a:ext>
                </a:extLst>
              </p:cNvPr>
              <p:cNvSpPr/>
              <p:nvPr/>
            </p:nvSpPr>
            <p:spPr>
              <a:xfrm>
                <a:off x="787078" y="2488558"/>
                <a:ext cx="2476983" cy="497711"/>
              </a:xfrm>
              <a:custGeom>
                <a:avLst/>
                <a:gdLst>
                  <a:gd name="connsiteX0" fmla="*/ 0 w 2476983"/>
                  <a:gd name="connsiteY0" fmla="*/ 0 h 497711"/>
                  <a:gd name="connsiteX1" fmla="*/ 2476983 w 2476983"/>
                  <a:gd name="connsiteY1" fmla="*/ 0 h 497711"/>
                  <a:gd name="connsiteX2" fmla="*/ 1979272 w 2476983"/>
                  <a:gd name="connsiteY2" fmla="*/ 497711 h 497711"/>
                  <a:gd name="connsiteX3" fmla="*/ 0 w 2476983"/>
                  <a:gd name="connsiteY3" fmla="*/ 497711 h 497711"/>
                </a:gdLst>
                <a:ahLst/>
                <a:cxnLst>
                  <a:cxn ang="0">
                    <a:pos x="connsiteX0" y="connsiteY0"/>
                  </a:cxn>
                  <a:cxn ang="0">
                    <a:pos x="connsiteX1" y="connsiteY1"/>
                  </a:cxn>
                  <a:cxn ang="0">
                    <a:pos x="connsiteX2" y="connsiteY2"/>
                  </a:cxn>
                  <a:cxn ang="0">
                    <a:pos x="connsiteX3" y="connsiteY3"/>
                  </a:cxn>
                </a:cxnLst>
                <a:rect l="l" t="t" r="r" b="b"/>
                <a:pathLst>
                  <a:path w="2476983" h="497711">
                    <a:moveTo>
                      <a:pt x="0" y="0"/>
                    </a:moveTo>
                    <a:lnTo>
                      <a:pt x="2476983" y="0"/>
                    </a:lnTo>
                    <a:lnTo>
                      <a:pt x="1979272" y="497711"/>
                    </a:lnTo>
                    <a:lnTo>
                      <a:pt x="0" y="497711"/>
                    </a:lnTo>
                    <a:close/>
                  </a:path>
                </a:pathLst>
              </a:cu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1FFB7BC-4C2B-4983-AD5E-975D63289D07}"/>
                  </a:ext>
                </a:extLst>
              </p:cNvPr>
              <p:cNvSpPr/>
              <p:nvPr/>
            </p:nvSpPr>
            <p:spPr>
              <a:xfrm flipV="1">
                <a:off x="787078" y="1990847"/>
                <a:ext cx="2476983" cy="497711"/>
              </a:xfrm>
              <a:custGeom>
                <a:avLst/>
                <a:gdLst>
                  <a:gd name="connsiteX0" fmla="*/ 0 w 2476983"/>
                  <a:gd name="connsiteY0" fmla="*/ 0 h 497711"/>
                  <a:gd name="connsiteX1" fmla="*/ 2476983 w 2476983"/>
                  <a:gd name="connsiteY1" fmla="*/ 0 h 497711"/>
                  <a:gd name="connsiteX2" fmla="*/ 1979272 w 2476983"/>
                  <a:gd name="connsiteY2" fmla="*/ 497711 h 497711"/>
                  <a:gd name="connsiteX3" fmla="*/ 0 w 2476983"/>
                  <a:gd name="connsiteY3" fmla="*/ 497711 h 497711"/>
                </a:gdLst>
                <a:ahLst/>
                <a:cxnLst>
                  <a:cxn ang="0">
                    <a:pos x="connsiteX0" y="connsiteY0"/>
                  </a:cxn>
                  <a:cxn ang="0">
                    <a:pos x="connsiteX1" y="connsiteY1"/>
                  </a:cxn>
                  <a:cxn ang="0">
                    <a:pos x="connsiteX2" y="connsiteY2"/>
                  </a:cxn>
                  <a:cxn ang="0">
                    <a:pos x="connsiteX3" y="connsiteY3"/>
                  </a:cxn>
                </a:cxnLst>
                <a:rect l="l" t="t" r="r" b="b"/>
                <a:pathLst>
                  <a:path w="2476983" h="497711">
                    <a:moveTo>
                      <a:pt x="0" y="0"/>
                    </a:moveTo>
                    <a:lnTo>
                      <a:pt x="2476983" y="0"/>
                    </a:lnTo>
                    <a:lnTo>
                      <a:pt x="1979272" y="497711"/>
                    </a:lnTo>
                    <a:lnTo>
                      <a:pt x="0" y="497711"/>
                    </a:ln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ECDA8E0-8F03-40CC-ABBF-2E4058BE1363}"/>
                  </a:ext>
                </a:extLst>
              </p:cNvPr>
              <p:cNvSpPr/>
              <p:nvPr/>
            </p:nvSpPr>
            <p:spPr>
              <a:xfrm>
                <a:off x="7870785" y="2488557"/>
                <a:ext cx="486137" cy="497711"/>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1BEC6C5-F910-4149-B83A-654623CC89B1}"/>
                  </a:ext>
                </a:extLst>
              </p:cNvPr>
              <p:cNvSpPr/>
              <p:nvPr/>
            </p:nvSpPr>
            <p:spPr>
              <a:xfrm>
                <a:off x="7870784" y="1990847"/>
                <a:ext cx="486137" cy="49771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7267DA1-339D-4F52-9E9F-6BF1DCBCF693}"/>
                </a:ext>
              </a:extLst>
            </p:cNvPr>
            <p:cNvSpPr txBox="1"/>
            <p:nvPr/>
          </p:nvSpPr>
          <p:spPr>
            <a:xfrm>
              <a:off x="931759" y="5182333"/>
              <a:ext cx="1921398" cy="369332"/>
            </a:xfrm>
            <a:prstGeom prst="rect">
              <a:avLst/>
            </a:prstGeom>
            <a:noFill/>
          </p:spPr>
          <p:txBody>
            <a:bodyPr wrap="square" rtlCol="0">
              <a:spAutoFit/>
            </a:bodyPr>
            <a:lstStyle/>
            <a:p>
              <a:r>
                <a:rPr lang="en-US" dirty="0">
                  <a:solidFill>
                    <a:schemeClr val="bg1"/>
                  </a:solidFill>
                </a:rPr>
                <a:t>Local Physician</a:t>
              </a:r>
            </a:p>
          </p:txBody>
        </p:sp>
      </p:grpSp>
      <p:sp>
        <p:nvSpPr>
          <p:cNvPr id="50" name="TextBox 49">
            <a:extLst>
              <a:ext uri="{FF2B5EF4-FFF2-40B4-BE49-F238E27FC236}">
                <a16:creationId xmlns:a16="http://schemas.microsoft.com/office/drawing/2014/main" id="{8EF0065A-0B41-4F42-B7FA-B8CCF888FF86}"/>
              </a:ext>
            </a:extLst>
          </p:cNvPr>
          <p:cNvSpPr txBox="1"/>
          <p:nvPr/>
        </p:nvSpPr>
        <p:spPr>
          <a:xfrm>
            <a:off x="3449256" y="1535095"/>
            <a:ext cx="4271058" cy="646331"/>
          </a:xfrm>
          <a:prstGeom prst="rect">
            <a:avLst/>
          </a:prstGeom>
          <a:noFill/>
        </p:spPr>
        <p:txBody>
          <a:bodyPr wrap="square" rtlCol="0">
            <a:spAutoFit/>
          </a:bodyPr>
          <a:lstStyle/>
          <a:p>
            <a:r>
              <a:rPr lang="en-US" dirty="0"/>
              <a:t>Connect via app or website usually outside of the health plan or self pay</a:t>
            </a:r>
          </a:p>
        </p:txBody>
      </p:sp>
      <p:sp>
        <p:nvSpPr>
          <p:cNvPr id="51" name="TextBox 50">
            <a:extLst>
              <a:ext uri="{FF2B5EF4-FFF2-40B4-BE49-F238E27FC236}">
                <a16:creationId xmlns:a16="http://schemas.microsoft.com/office/drawing/2014/main" id="{7689FEBB-C8EC-4232-91DE-859C5A734D6B}"/>
              </a:ext>
            </a:extLst>
          </p:cNvPr>
          <p:cNvSpPr txBox="1"/>
          <p:nvPr/>
        </p:nvSpPr>
        <p:spPr>
          <a:xfrm>
            <a:off x="3431887" y="2264301"/>
            <a:ext cx="4271058" cy="923330"/>
          </a:xfrm>
          <a:prstGeom prst="rect">
            <a:avLst/>
          </a:prstGeom>
          <a:noFill/>
        </p:spPr>
        <p:txBody>
          <a:bodyPr wrap="square" rtlCol="0">
            <a:spAutoFit/>
          </a:bodyPr>
          <a:lstStyle/>
          <a:p>
            <a:r>
              <a:rPr lang="en-US" dirty="0"/>
              <a:t>Some payers offer discounted rates for accessing corporate telemedicine contracts</a:t>
            </a:r>
          </a:p>
        </p:txBody>
      </p:sp>
      <p:sp>
        <p:nvSpPr>
          <p:cNvPr id="52" name="TextBox 51">
            <a:extLst>
              <a:ext uri="{FF2B5EF4-FFF2-40B4-BE49-F238E27FC236}">
                <a16:creationId xmlns:a16="http://schemas.microsoft.com/office/drawing/2014/main" id="{FC3B49E9-2AD1-4CC4-95B0-C0AC530BD680}"/>
              </a:ext>
            </a:extLst>
          </p:cNvPr>
          <p:cNvSpPr txBox="1"/>
          <p:nvPr/>
        </p:nvSpPr>
        <p:spPr>
          <a:xfrm>
            <a:off x="3389445" y="3215160"/>
            <a:ext cx="4271058" cy="923330"/>
          </a:xfrm>
          <a:prstGeom prst="rect">
            <a:avLst/>
          </a:prstGeom>
          <a:noFill/>
        </p:spPr>
        <p:txBody>
          <a:bodyPr wrap="square" rtlCol="0">
            <a:spAutoFit/>
          </a:bodyPr>
          <a:lstStyle/>
          <a:p>
            <a:r>
              <a:rPr lang="en-US" dirty="0"/>
              <a:t>Some employers with self insured plans offer discounted rates with corporate telemedicine contracts</a:t>
            </a:r>
          </a:p>
        </p:txBody>
      </p:sp>
      <p:sp>
        <p:nvSpPr>
          <p:cNvPr id="53" name="TextBox 52">
            <a:extLst>
              <a:ext uri="{FF2B5EF4-FFF2-40B4-BE49-F238E27FC236}">
                <a16:creationId xmlns:a16="http://schemas.microsoft.com/office/drawing/2014/main" id="{F4CB8A8E-AEA5-4AA2-A5A3-7A591E973EE1}"/>
              </a:ext>
            </a:extLst>
          </p:cNvPr>
          <p:cNvSpPr txBox="1"/>
          <p:nvPr/>
        </p:nvSpPr>
        <p:spPr>
          <a:xfrm>
            <a:off x="3406804" y="4214881"/>
            <a:ext cx="4271058" cy="646331"/>
          </a:xfrm>
          <a:prstGeom prst="rect">
            <a:avLst/>
          </a:prstGeom>
          <a:noFill/>
        </p:spPr>
        <p:txBody>
          <a:bodyPr wrap="square" rtlCol="0">
            <a:spAutoFit/>
          </a:bodyPr>
          <a:lstStyle/>
          <a:p>
            <a:r>
              <a:rPr lang="en-US" dirty="0"/>
              <a:t>Some pharmacies offer telemedicine services through corporate partnership</a:t>
            </a:r>
          </a:p>
        </p:txBody>
      </p:sp>
      <p:sp>
        <p:nvSpPr>
          <p:cNvPr id="54" name="TextBox 53">
            <a:extLst>
              <a:ext uri="{FF2B5EF4-FFF2-40B4-BE49-F238E27FC236}">
                <a16:creationId xmlns:a16="http://schemas.microsoft.com/office/drawing/2014/main" id="{F5C50FF7-8C89-4B5A-A7E7-3625996E7FB1}"/>
              </a:ext>
            </a:extLst>
          </p:cNvPr>
          <p:cNvSpPr txBox="1"/>
          <p:nvPr/>
        </p:nvSpPr>
        <p:spPr>
          <a:xfrm>
            <a:off x="3449256" y="5066039"/>
            <a:ext cx="4271058" cy="646331"/>
          </a:xfrm>
          <a:prstGeom prst="rect">
            <a:avLst/>
          </a:prstGeom>
          <a:noFill/>
        </p:spPr>
        <p:txBody>
          <a:bodyPr wrap="square" rtlCol="0">
            <a:spAutoFit/>
          </a:bodyPr>
          <a:lstStyle/>
          <a:p>
            <a:r>
              <a:rPr lang="en-US" dirty="0"/>
              <a:t>Connect with local physician who implements telemedicine platform</a:t>
            </a:r>
          </a:p>
        </p:txBody>
      </p:sp>
    </p:spTree>
    <p:extLst>
      <p:ext uri="{BB962C8B-B14F-4D97-AF65-F5344CB8AC3E}">
        <p14:creationId xmlns:p14="http://schemas.microsoft.com/office/powerpoint/2010/main" val="3998797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661CACF-C341-4C7E-B7DC-3BAEFAC1D1EE}"/>
              </a:ext>
            </a:extLst>
          </p:cNvPr>
          <p:cNvGrpSpPr/>
          <p:nvPr/>
        </p:nvGrpSpPr>
        <p:grpSpPr>
          <a:xfrm>
            <a:off x="166605" y="1282637"/>
            <a:ext cx="2140752" cy="5157460"/>
            <a:chOff x="9979892" y="1838119"/>
            <a:chExt cx="2140752" cy="5157460"/>
          </a:xfrm>
        </p:grpSpPr>
        <p:sp>
          <p:nvSpPr>
            <p:cNvPr id="329" name="Freeform 2">
              <a:extLst>
                <a:ext uri="{FF2B5EF4-FFF2-40B4-BE49-F238E27FC236}">
                  <a16:creationId xmlns:a16="http://schemas.microsoft.com/office/drawing/2014/main" id="{AC71B05E-CAE3-4CA0-8DCB-6259E067D7A5}"/>
                </a:ext>
              </a:extLst>
            </p:cNvPr>
            <p:cNvSpPr>
              <a:spLocks noChangeArrowheads="1"/>
            </p:cNvSpPr>
            <p:nvPr/>
          </p:nvSpPr>
          <p:spPr bwMode="auto">
            <a:xfrm>
              <a:off x="9979892" y="5311745"/>
              <a:ext cx="1697483" cy="816810"/>
            </a:xfrm>
            <a:custGeom>
              <a:avLst/>
              <a:gdLst>
                <a:gd name="connsiteX0" fmla="*/ 3200426 w 3829913"/>
                <a:gd name="connsiteY0" fmla="*/ 121498 h 1842913"/>
                <a:gd name="connsiteX1" fmla="*/ 887911 w 3829913"/>
                <a:gd name="connsiteY1" fmla="*/ 1456974 h 1842913"/>
                <a:gd name="connsiteX2" fmla="*/ 598586 w 3829913"/>
                <a:gd name="connsiteY2" fmla="*/ 1292374 h 1842913"/>
                <a:gd name="connsiteX3" fmla="*/ 597225 w 3829913"/>
                <a:gd name="connsiteY3" fmla="*/ 803328 h 1842913"/>
                <a:gd name="connsiteX4" fmla="*/ 655432 w 3829913"/>
                <a:gd name="connsiteY4" fmla="*/ 785755 h 1842913"/>
                <a:gd name="connsiteX5" fmla="*/ 3138769 w 3829913"/>
                <a:gd name="connsiteY5" fmla="*/ 134634 h 1842913"/>
                <a:gd name="connsiteX6" fmla="*/ 3829913 w 3829913"/>
                <a:gd name="connsiteY6" fmla="*/ 0 h 1842913"/>
                <a:gd name="connsiteX7" fmla="*/ 763424 w 3829913"/>
                <a:gd name="connsiteY7" fmla="*/ 1836337 h 1842913"/>
                <a:gd name="connsiteX8" fmla="*/ 217936 w 3829913"/>
                <a:gd name="connsiteY8" fmla="*/ 917842 h 1842913"/>
                <a:gd name="connsiteX9" fmla="*/ 438398 w 3829913"/>
                <a:gd name="connsiteY9" fmla="*/ 851281 h 1842913"/>
                <a:gd name="connsiteX10" fmla="*/ 439881 w 3829913"/>
                <a:gd name="connsiteY10" fmla="*/ 1384471 h 1842913"/>
                <a:gd name="connsiteX11" fmla="*/ 888564 w 3829913"/>
                <a:gd name="connsiteY11" fmla="*/ 1639862 h 1842913"/>
                <a:gd name="connsiteX12" fmla="*/ 3372321 w 3829913"/>
                <a:gd name="connsiteY12" fmla="*/ 204841 h 1842913"/>
                <a:gd name="connsiteX13" fmla="*/ 3546159 w 3829913"/>
                <a:gd name="connsiteY13" fmla="*/ 64205 h 1842913"/>
                <a:gd name="connsiteX14" fmla="*/ 3559521 w 3829913"/>
                <a:gd name="connsiteY14" fmla="*/ 48144 h 1842913"/>
                <a:gd name="connsiteX15" fmla="*/ 3604256 w 3829913"/>
                <a:gd name="connsiteY15" fmla="*/ 39495 h 1842913"/>
                <a:gd name="connsiteX16" fmla="*/ 3829913 w 3829913"/>
                <a:gd name="connsiteY16" fmla="*/ 0 h 184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29913" h="1842913">
                  <a:moveTo>
                    <a:pt x="3200426" y="121498"/>
                  </a:moveTo>
                  <a:lnTo>
                    <a:pt x="887911" y="1456974"/>
                  </a:lnTo>
                  <a:cubicBezTo>
                    <a:pt x="729207" y="1549071"/>
                    <a:pt x="599239" y="1475916"/>
                    <a:pt x="598586" y="1292374"/>
                  </a:cubicBezTo>
                  <a:lnTo>
                    <a:pt x="597225" y="803328"/>
                  </a:lnTo>
                  <a:lnTo>
                    <a:pt x="655432" y="785755"/>
                  </a:lnTo>
                  <a:cubicBezTo>
                    <a:pt x="1784423" y="450530"/>
                    <a:pt x="2612121" y="249375"/>
                    <a:pt x="3138769" y="134634"/>
                  </a:cubicBezTo>
                  <a:close/>
                  <a:moveTo>
                    <a:pt x="3829913" y="0"/>
                  </a:moveTo>
                  <a:cubicBezTo>
                    <a:pt x="1785804" y="1224007"/>
                    <a:pt x="763424" y="1836337"/>
                    <a:pt x="763424" y="1836337"/>
                  </a:cubicBezTo>
                  <a:cubicBezTo>
                    <a:pt x="122558" y="1934910"/>
                    <a:pt x="-268103" y="892383"/>
                    <a:pt x="217936" y="917842"/>
                  </a:cubicBezTo>
                  <a:lnTo>
                    <a:pt x="438398" y="851281"/>
                  </a:lnTo>
                  <a:lnTo>
                    <a:pt x="439881" y="1384471"/>
                  </a:lnTo>
                  <a:cubicBezTo>
                    <a:pt x="441187" y="1667949"/>
                    <a:pt x="641690" y="1782254"/>
                    <a:pt x="888564" y="1639862"/>
                  </a:cubicBezTo>
                  <a:lnTo>
                    <a:pt x="3372321" y="204841"/>
                  </a:lnTo>
                  <a:cubicBezTo>
                    <a:pt x="3434040" y="169243"/>
                    <a:pt x="3492778" y="120990"/>
                    <a:pt x="3546159" y="64205"/>
                  </a:cubicBezTo>
                  <a:lnTo>
                    <a:pt x="3559521" y="48144"/>
                  </a:lnTo>
                  <a:lnTo>
                    <a:pt x="3604256" y="39495"/>
                  </a:lnTo>
                  <a:cubicBezTo>
                    <a:pt x="3754704" y="11179"/>
                    <a:pt x="3829913" y="0"/>
                    <a:pt x="3829913" y="0"/>
                  </a:cubicBezTo>
                  <a:close/>
                </a:path>
              </a:pathLst>
            </a:custGeom>
            <a:solidFill>
              <a:schemeClr val="bg1">
                <a:lumMod val="95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330" name="Freeform 2">
              <a:extLst>
                <a:ext uri="{FF2B5EF4-FFF2-40B4-BE49-F238E27FC236}">
                  <a16:creationId xmlns:a16="http://schemas.microsoft.com/office/drawing/2014/main" id="{C0D89086-0421-4FF5-BD96-95A8F854070A}"/>
                </a:ext>
              </a:extLst>
            </p:cNvPr>
            <p:cNvSpPr>
              <a:spLocks noChangeArrowheads="1"/>
            </p:cNvSpPr>
            <p:nvPr/>
          </p:nvSpPr>
          <p:spPr bwMode="auto">
            <a:xfrm>
              <a:off x="11255110" y="6387918"/>
              <a:ext cx="865534" cy="607661"/>
            </a:xfrm>
            <a:custGeom>
              <a:avLst/>
              <a:gdLst>
                <a:gd name="T0" fmla="*/ 2538 w 2989"/>
                <a:gd name="T1" fmla="*/ 513 h 2098"/>
                <a:gd name="T2" fmla="*/ 2538 w 2989"/>
                <a:gd name="T3" fmla="*/ 513 h 2098"/>
                <a:gd name="T4" fmla="*/ 2521 w 2989"/>
                <a:gd name="T5" fmla="*/ 1568 h 2098"/>
                <a:gd name="T6" fmla="*/ 2521 w 2989"/>
                <a:gd name="T7" fmla="*/ 1568 h 2098"/>
                <a:gd name="T8" fmla="*/ 1793 w 2989"/>
                <a:gd name="T9" fmla="*/ 1880 h 2098"/>
                <a:gd name="T10" fmla="*/ 1793 w 2989"/>
                <a:gd name="T11" fmla="*/ 1880 h 2098"/>
                <a:gd name="T12" fmla="*/ 587 w 2989"/>
                <a:gd name="T13" fmla="*/ 1852 h 2098"/>
                <a:gd name="T14" fmla="*/ 587 w 2989"/>
                <a:gd name="T15" fmla="*/ 1852 h 2098"/>
                <a:gd name="T16" fmla="*/ 262 w 2989"/>
                <a:gd name="T17" fmla="*/ 898 h 2098"/>
                <a:gd name="T18" fmla="*/ 262 w 2989"/>
                <a:gd name="T19" fmla="*/ 898 h 2098"/>
                <a:gd name="T20" fmla="*/ 2139 w 2989"/>
                <a:gd name="T21" fmla="*/ 179 h 2098"/>
                <a:gd name="T22" fmla="*/ 2139 w 2989"/>
                <a:gd name="T23" fmla="*/ 179 h 2098"/>
                <a:gd name="T24" fmla="*/ 2538 w 2989"/>
                <a:gd name="T25" fmla="*/ 513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89" h="2098">
                  <a:moveTo>
                    <a:pt x="2538" y="513"/>
                  </a:moveTo>
                  <a:lnTo>
                    <a:pt x="2538" y="513"/>
                  </a:lnTo>
                  <a:cubicBezTo>
                    <a:pt x="2689" y="868"/>
                    <a:pt x="2988" y="870"/>
                    <a:pt x="2521" y="1568"/>
                  </a:cubicBezTo>
                  <a:lnTo>
                    <a:pt x="2521" y="1568"/>
                  </a:lnTo>
                  <a:cubicBezTo>
                    <a:pt x="2357" y="1812"/>
                    <a:pt x="1976" y="1733"/>
                    <a:pt x="1793" y="1880"/>
                  </a:cubicBezTo>
                  <a:lnTo>
                    <a:pt x="1793" y="1880"/>
                  </a:lnTo>
                  <a:cubicBezTo>
                    <a:pt x="1532" y="2088"/>
                    <a:pt x="846" y="2097"/>
                    <a:pt x="587" y="1852"/>
                  </a:cubicBezTo>
                  <a:lnTo>
                    <a:pt x="587" y="1852"/>
                  </a:lnTo>
                  <a:cubicBezTo>
                    <a:pt x="0" y="1299"/>
                    <a:pt x="187" y="1590"/>
                    <a:pt x="262" y="898"/>
                  </a:cubicBezTo>
                  <a:lnTo>
                    <a:pt x="262" y="898"/>
                  </a:lnTo>
                  <a:cubicBezTo>
                    <a:pt x="289" y="653"/>
                    <a:pt x="1728" y="0"/>
                    <a:pt x="2139" y="179"/>
                  </a:cubicBezTo>
                  <a:lnTo>
                    <a:pt x="2139" y="179"/>
                  </a:lnTo>
                  <a:cubicBezTo>
                    <a:pt x="2376" y="281"/>
                    <a:pt x="2572" y="200"/>
                    <a:pt x="2538" y="513"/>
                  </a:cubicBezTo>
                </a:path>
              </a:pathLst>
            </a:custGeom>
            <a:solidFill>
              <a:schemeClr val="bg1">
                <a:lumMod val="95000"/>
              </a:schemeClr>
            </a:solidFill>
            <a:ln>
              <a:noFill/>
            </a:ln>
            <a:effectLst/>
          </p:spPr>
          <p:txBody>
            <a:bodyPr wrap="none" anchor="ctr"/>
            <a:lstStyle/>
            <a:p>
              <a:endParaRPr lang="en-US" sz="6532" dirty="0">
                <a:latin typeface="Lato Light" panose="020F0502020204030203" pitchFamily="34" charset="0"/>
              </a:endParaRPr>
            </a:p>
          </p:txBody>
        </p:sp>
        <p:sp>
          <p:nvSpPr>
            <p:cNvPr id="331" name="Freeform 3">
              <a:extLst>
                <a:ext uri="{FF2B5EF4-FFF2-40B4-BE49-F238E27FC236}">
                  <a16:creationId xmlns:a16="http://schemas.microsoft.com/office/drawing/2014/main" id="{2E507864-1A78-4991-AA2A-AB808D1FEB94}"/>
                </a:ext>
              </a:extLst>
            </p:cNvPr>
            <p:cNvSpPr>
              <a:spLocks noChangeArrowheads="1"/>
            </p:cNvSpPr>
            <p:nvPr/>
          </p:nvSpPr>
          <p:spPr bwMode="auto">
            <a:xfrm>
              <a:off x="10067873" y="1838119"/>
              <a:ext cx="1538301" cy="4214054"/>
            </a:xfrm>
            <a:custGeom>
              <a:avLst/>
              <a:gdLst>
                <a:gd name="T0" fmla="*/ 4972 w 5312"/>
                <a:gd name="T1" fmla="*/ 72 h 14555"/>
                <a:gd name="T2" fmla="*/ 4972 w 5312"/>
                <a:gd name="T3" fmla="*/ 72 h 14555"/>
                <a:gd name="T4" fmla="*/ 4487 w 5312"/>
                <a:gd name="T5" fmla="*/ 121 h 14555"/>
                <a:gd name="T6" fmla="*/ 683 w 5312"/>
                <a:gd name="T7" fmla="*/ 2317 h 14555"/>
                <a:gd name="T8" fmla="*/ 683 w 5312"/>
                <a:gd name="T9" fmla="*/ 2317 h 14555"/>
                <a:gd name="T10" fmla="*/ 1 w 5312"/>
                <a:gd name="T11" fmla="*/ 3498 h 14555"/>
                <a:gd name="T12" fmla="*/ 31 w 5312"/>
                <a:gd name="T13" fmla="*/ 13920 h 14555"/>
                <a:gd name="T14" fmla="*/ 31 w 5312"/>
                <a:gd name="T15" fmla="*/ 13920 h 14555"/>
                <a:gd name="T16" fmla="*/ 231 w 5312"/>
                <a:gd name="T17" fmla="*/ 14358 h 14555"/>
                <a:gd name="T18" fmla="*/ 568 w 5312"/>
                <a:gd name="T19" fmla="*/ 14554 h 14555"/>
                <a:gd name="T20" fmla="*/ 568 w 5312"/>
                <a:gd name="T21" fmla="*/ 14554 h 14555"/>
                <a:gd name="T22" fmla="*/ 368 w 5312"/>
                <a:gd name="T23" fmla="*/ 14116 h 14555"/>
                <a:gd name="T24" fmla="*/ 339 w 5312"/>
                <a:gd name="T25" fmla="*/ 3694 h 14555"/>
                <a:gd name="T26" fmla="*/ 339 w 5312"/>
                <a:gd name="T27" fmla="*/ 3694 h 14555"/>
                <a:gd name="T28" fmla="*/ 1021 w 5312"/>
                <a:gd name="T29" fmla="*/ 2513 h 14555"/>
                <a:gd name="T30" fmla="*/ 4824 w 5312"/>
                <a:gd name="T31" fmla="*/ 317 h 14555"/>
                <a:gd name="T32" fmla="*/ 4824 w 5312"/>
                <a:gd name="T33" fmla="*/ 317 h 14555"/>
                <a:gd name="T34" fmla="*/ 5311 w 5312"/>
                <a:gd name="T35" fmla="*/ 269 h 14555"/>
                <a:gd name="T36" fmla="*/ 4972 w 5312"/>
                <a:gd name="T37" fmla="*/ 72 h 14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12" h="14555">
                  <a:moveTo>
                    <a:pt x="4972" y="72"/>
                  </a:moveTo>
                  <a:lnTo>
                    <a:pt x="4972" y="72"/>
                  </a:lnTo>
                  <a:cubicBezTo>
                    <a:pt x="4848" y="0"/>
                    <a:pt x="4676" y="11"/>
                    <a:pt x="4487" y="121"/>
                  </a:cubicBezTo>
                  <a:lnTo>
                    <a:pt x="683" y="2317"/>
                  </a:lnTo>
                  <a:lnTo>
                    <a:pt x="683" y="2317"/>
                  </a:lnTo>
                  <a:cubicBezTo>
                    <a:pt x="305" y="2535"/>
                    <a:pt x="0" y="3064"/>
                    <a:pt x="1" y="3498"/>
                  </a:cubicBezTo>
                  <a:lnTo>
                    <a:pt x="31" y="13920"/>
                  </a:lnTo>
                  <a:lnTo>
                    <a:pt x="31" y="13920"/>
                  </a:lnTo>
                  <a:cubicBezTo>
                    <a:pt x="31" y="14135"/>
                    <a:pt x="108" y="14287"/>
                    <a:pt x="231" y="14358"/>
                  </a:cubicBezTo>
                  <a:lnTo>
                    <a:pt x="568" y="14554"/>
                  </a:lnTo>
                  <a:lnTo>
                    <a:pt x="568" y="14554"/>
                  </a:lnTo>
                  <a:cubicBezTo>
                    <a:pt x="445" y="14483"/>
                    <a:pt x="369" y="14331"/>
                    <a:pt x="368" y="14116"/>
                  </a:cubicBezTo>
                  <a:lnTo>
                    <a:pt x="339" y="3694"/>
                  </a:lnTo>
                  <a:lnTo>
                    <a:pt x="339" y="3694"/>
                  </a:lnTo>
                  <a:cubicBezTo>
                    <a:pt x="338" y="3260"/>
                    <a:pt x="643" y="2731"/>
                    <a:pt x="1021" y="2513"/>
                  </a:cubicBezTo>
                  <a:lnTo>
                    <a:pt x="4824" y="317"/>
                  </a:lnTo>
                  <a:lnTo>
                    <a:pt x="4824" y="317"/>
                  </a:lnTo>
                  <a:cubicBezTo>
                    <a:pt x="5014" y="207"/>
                    <a:pt x="5186" y="197"/>
                    <a:pt x="5311" y="269"/>
                  </a:cubicBezTo>
                  <a:lnTo>
                    <a:pt x="4972" y="72"/>
                  </a:ln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332" name="Freeform 4">
              <a:extLst>
                <a:ext uri="{FF2B5EF4-FFF2-40B4-BE49-F238E27FC236}">
                  <a16:creationId xmlns:a16="http://schemas.microsoft.com/office/drawing/2014/main" id="{5EF2C7F0-199A-4D4B-B469-A1593F9B1EE8}"/>
                </a:ext>
              </a:extLst>
            </p:cNvPr>
            <p:cNvSpPr>
              <a:spLocks noChangeArrowheads="1"/>
            </p:cNvSpPr>
            <p:nvPr/>
          </p:nvSpPr>
          <p:spPr bwMode="auto">
            <a:xfrm>
              <a:off x="10218512" y="1960672"/>
              <a:ext cx="1394046" cy="4053202"/>
            </a:xfrm>
            <a:custGeom>
              <a:avLst/>
              <a:gdLst>
                <a:gd name="T0" fmla="*/ 4237 w 4816"/>
                <a:gd name="T1" fmla="*/ 141 h 14002"/>
                <a:gd name="T2" fmla="*/ 4237 w 4816"/>
                <a:gd name="T3" fmla="*/ 141 h 14002"/>
                <a:gd name="T4" fmla="*/ 4815 w 4816"/>
                <a:gd name="T5" fmla="*/ 393 h 14002"/>
                <a:gd name="T6" fmla="*/ 4804 w 4816"/>
                <a:gd name="T7" fmla="*/ 10821 h 14002"/>
                <a:gd name="T8" fmla="*/ 4804 w 4816"/>
                <a:gd name="T9" fmla="*/ 10821 h 14002"/>
                <a:gd name="T10" fmla="*/ 4357 w 4816"/>
                <a:gd name="T11" fmla="*/ 11647 h 14002"/>
                <a:gd name="T12" fmla="*/ 497 w 4816"/>
                <a:gd name="T13" fmla="*/ 13860 h 14002"/>
                <a:gd name="T14" fmla="*/ 497 w 4816"/>
                <a:gd name="T15" fmla="*/ 13860 h 14002"/>
                <a:gd name="T16" fmla="*/ 55 w 4816"/>
                <a:gd name="T17" fmla="*/ 13608 h 14002"/>
                <a:gd name="T18" fmla="*/ 1 w 4816"/>
                <a:gd name="T19" fmla="*/ 3099 h 14002"/>
                <a:gd name="T20" fmla="*/ 1 w 4816"/>
                <a:gd name="T21" fmla="*/ 3099 h 14002"/>
                <a:gd name="T22" fmla="*/ 441 w 4816"/>
                <a:gd name="T23" fmla="*/ 2337 h 14002"/>
                <a:gd name="T24" fmla="*/ 1087 w 4816"/>
                <a:gd name="T25" fmla="*/ 1981 h 14002"/>
                <a:gd name="T26" fmla="*/ 1087 w 4816"/>
                <a:gd name="T27" fmla="*/ 1981 h 14002"/>
                <a:gd name="T28" fmla="*/ 1155 w 4816"/>
                <a:gd name="T29" fmla="*/ 2019 h 14002"/>
                <a:gd name="T30" fmla="*/ 1155 w 4816"/>
                <a:gd name="T31" fmla="*/ 2019 h 14002"/>
                <a:gd name="T32" fmla="*/ 1443 w 4816"/>
                <a:gd name="T33" fmla="*/ 2183 h 14002"/>
                <a:gd name="T34" fmla="*/ 3360 w 4816"/>
                <a:gd name="T35" fmla="*/ 1056 h 14002"/>
                <a:gd name="T36" fmla="*/ 3360 w 4816"/>
                <a:gd name="T37" fmla="*/ 1056 h 14002"/>
                <a:gd name="T38" fmla="*/ 3645 w 4816"/>
                <a:gd name="T39" fmla="*/ 562 h 14002"/>
                <a:gd name="T40" fmla="*/ 3645 w 4816"/>
                <a:gd name="T41" fmla="*/ 562 h 14002"/>
                <a:gd name="T42" fmla="*/ 3713 w 4816"/>
                <a:gd name="T43" fmla="*/ 444 h 14002"/>
                <a:gd name="T44" fmla="*/ 4237 w 4816"/>
                <a:gd name="T45" fmla="*/ 141 h 14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16" h="14002">
                  <a:moveTo>
                    <a:pt x="4237" y="141"/>
                  </a:moveTo>
                  <a:lnTo>
                    <a:pt x="4237" y="141"/>
                  </a:lnTo>
                  <a:cubicBezTo>
                    <a:pt x="4481" y="0"/>
                    <a:pt x="4814" y="113"/>
                    <a:pt x="4815" y="393"/>
                  </a:cubicBezTo>
                  <a:lnTo>
                    <a:pt x="4804" y="10821"/>
                  </a:lnTo>
                  <a:lnTo>
                    <a:pt x="4804" y="10821"/>
                  </a:lnTo>
                  <a:cubicBezTo>
                    <a:pt x="4804" y="11102"/>
                    <a:pt x="4601" y="11507"/>
                    <a:pt x="4357" y="11647"/>
                  </a:cubicBezTo>
                  <a:lnTo>
                    <a:pt x="497" y="13860"/>
                  </a:lnTo>
                  <a:lnTo>
                    <a:pt x="497" y="13860"/>
                  </a:lnTo>
                  <a:cubicBezTo>
                    <a:pt x="253" y="14001"/>
                    <a:pt x="55" y="13889"/>
                    <a:pt x="55" y="13608"/>
                  </a:cubicBezTo>
                  <a:lnTo>
                    <a:pt x="1" y="3099"/>
                  </a:lnTo>
                  <a:lnTo>
                    <a:pt x="1" y="3099"/>
                  </a:lnTo>
                  <a:cubicBezTo>
                    <a:pt x="0" y="2819"/>
                    <a:pt x="197" y="2478"/>
                    <a:pt x="441" y="2337"/>
                  </a:cubicBezTo>
                  <a:lnTo>
                    <a:pt x="1087" y="1981"/>
                  </a:lnTo>
                  <a:lnTo>
                    <a:pt x="1087" y="1981"/>
                  </a:lnTo>
                  <a:cubicBezTo>
                    <a:pt x="1125" y="1959"/>
                    <a:pt x="1155" y="1976"/>
                    <a:pt x="1155" y="2019"/>
                  </a:cubicBezTo>
                  <a:lnTo>
                    <a:pt x="1155" y="2019"/>
                  </a:lnTo>
                  <a:cubicBezTo>
                    <a:pt x="1156" y="2202"/>
                    <a:pt x="1284" y="2275"/>
                    <a:pt x="1443" y="2183"/>
                  </a:cubicBezTo>
                  <a:lnTo>
                    <a:pt x="3360" y="1056"/>
                  </a:lnTo>
                  <a:lnTo>
                    <a:pt x="3360" y="1056"/>
                  </a:lnTo>
                  <a:cubicBezTo>
                    <a:pt x="3518" y="965"/>
                    <a:pt x="3646" y="744"/>
                    <a:pt x="3645" y="562"/>
                  </a:cubicBezTo>
                  <a:lnTo>
                    <a:pt x="3645" y="562"/>
                  </a:lnTo>
                  <a:cubicBezTo>
                    <a:pt x="3645" y="518"/>
                    <a:pt x="3676" y="466"/>
                    <a:pt x="3713" y="444"/>
                  </a:cubicBezTo>
                  <a:lnTo>
                    <a:pt x="4237" y="141"/>
                  </a:lnTo>
                </a:path>
              </a:pathLst>
            </a:custGeom>
            <a:solidFill>
              <a:schemeClr val="bg1">
                <a:lumMod val="95000"/>
              </a:schemeClr>
            </a:solidFill>
            <a:ln>
              <a:noFill/>
            </a:ln>
            <a:effectLst/>
          </p:spPr>
          <p:txBody>
            <a:bodyPr wrap="none" anchor="ctr"/>
            <a:lstStyle/>
            <a:p>
              <a:endParaRPr lang="en-US" sz="6532" dirty="0">
                <a:latin typeface="Lato Light" panose="020F0502020204030203" pitchFamily="34" charset="0"/>
              </a:endParaRPr>
            </a:p>
          </p:txBody>
        </p:sp>
        <p:sp>
          <p:nvSpPr>
            <p:cNvPr id="333" name="Freeform 6">
              <a:extLst>
                <a:ext uri="{FF2B5EF4-FFF2-40B4-BE49-F238E27FC236}">
                  <a16:creationId xmlns:a16="http://schemas.microsoft.com/office/drawing/2014/main" id="{C3F1F3A2-1586-420F-BB93-A806AF645700}"/>
                </a:ext>
              </a:extLst>
            </p:cNvPr>
            <p:cNvSpPr>
              <a:spLocks noChangeArrowheads="1"/>
            </p:cNvSpPr>
            <p:nvPr/>
          </p:nvSpPr>
          <p:spPr bwMode="auto">
            <a:xfrm>
              <a:off x="10379363" y="2337270"/>
              <a:ext cx="1127237" cy="1837026"/>
            </a:xfrm>
            <a:custGeom>
              <a:avLst/>
              <a:gdLst>
                <a:gd name="T0" fmla="*/ 3892 w 3893"/>
                <a:gd name="T1" fmla="*/ 4103 h 6346"/>
                <a:gd name="T2" fmla="*/ 10 w 3893"/>
                <a:gd name="T3" fmla="*/ 6345 h 6346"/>
                <a:gd name="T4" fmla="*/ 0 w 3893"/>
                <a:gd name="T5" fmla="*/ 2241 h 6346"/>
                <a:gd name="T6" fmla="*/ 3881 w 3893"/>
                <a:gd name="T7" fmla="*/ 0 h 6346"/>
                <a:gd name="T8" fmla="*/ 3892 w 3893"/>
                <a:gd name="T9" fmla="*/ 4103 h 6346"/>
              </a:gdLst>
              <a:ahLst/>
              <a:cxnLst>
                <a:cxn ang="0">
                  <a:pos x="T0" y="T1"/>
                </a:cxn>
                <a:cxn ang="0">
                  <a:pos x="T2" y="T3"/>
                </a:cxn>
                <a:cxn ang="0">
                  <a:pos x="T4" y="T5"/>
                </a:cxn>
                <a:cxn ang="0">
                  <a:pos x="T6" y="T7"/>
                </a:cxn>
                <a:cxn ang="0">
                  <a:pos x="T8" y="T9"/>
                </a:cxn>
              </a:cxnLst>
              <a:rect l="0" t="0" r="r" b="b"/>
              <a:pathLst>
                <a:path w="3893" h="6346">
                  <a:moveTo>
                    <a:pt x="3892" y="4103"/>
                  </a:moveTo>
                  <a:lnTo>
                    <a:pt x="10" y="6345"/>
                  </a:lnTo>
                  <a:lnTo>
                    <a:pt x="0" y="2241"/>
                  </a:lnTo>
                  <a:lnTo>
                    <a:pt x="3881" y="0"/>
                  </a:lnTo>
                  <a:lnTo>
                    <a:pt x="3892" y="4103"/>
                  </a:ln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334" name="Freeform 7">
              <a:extLst>
                <a:ext uri="{FF2B5EF4-FFF2-40B4-BE49-F238E27FC236}">
                  <a16:creationId xmlns:a16="http://schemas.microsoft.com/office/drawing/2014/main" id="{576E2646-1A14-4663-B7FB-F37CCF288B74}"/>
                </a:ext>
              </a:extLst>
            </p:cNvPr>
            <p:cNvSpPr>
              <a:spLocks noChangeArrowheads="1"/>
            </p:cNvSpPr>
            <p:nvPr/>
          </p:nvSpPr>
          <p:spPr bwMode="auto">
            <a:xfrm>
              <a:off x="10379363" y="2337270"/>
              <a:ext cx="1124684" cy="905108"/>
            </a:xfrm>
            <a:custGeom>
              <a:avLst/>
              <a:gdLst>
                <a:gd name="T0" fmla="*/ 3881 w 3885"/>
                <a:gd name="T1" fmla="*/ 0 h 3128"/>
                <a:gd name="T2" fmla="*/ 0 w 3885"/>
                <a:gd name="T3" fmla="*/ 2241 h 3128"/>
                <a:gd name="T4" fmla="*/ 2 w 3885"/>
                <a:gd name="T5" fmla="*/ 3127 h 3128"/>
                <a:gd name="T6" fmla="*/ 3884 w 3885"/>
                <a:gd name="T7" fmla="*/ 886 h 3128"/>
                <a:gd name="T8" fmla="*/ 3881 w 3885"/>
                <a:gd name="T9" fmla="*/ 0 h 3128"/>
              </a:gdLst>
              <a:ahLst/>
              <a:cxnLst>
                <a:cxn ang="0">
                  <a:pos x="T0" y="T1"/>
                </a:cxn>
                <a:cxn ang="0">
                  <a:pos x="T2" y="T3"/>
                </a:cxn>
                <a:cxn ang="0">
                  <a:pos x="T4" y="T5"/>
                </a:cxn>
                <a:cxn ang="0">
                  <a:pos x="T6" y="T7"/>
                </a:cxn>
                <a:cxn ang="0">
                  <a:pos x="T8" y="T9"/>
                </a:cxn>
              </a:cxnLst>
              <a:rect l="0" t="0" r="r" b="b"/>
              <a:pathLst>
                <a:path w="3885" h="3128">
                  <a:moveTo>
                    <a:pt x="3881" y="0"/>
                  </a:moveTo>
                  <a:lnTo>
                    <a:pt x="0" y="2241"/>
                  </a:lnTo>
                  <a:lnTo>
                    <a:pt x="2" y="3127"/>
                  </a:lnTo>
                  <a:lnTo>
                    <a:pt x="3884" y="886"/>
                  </a:lnTo>
                  <a:lnTo>
                    <a:pt x="3881" y="0"/>
                  </a:lnTo>
                </a:path>
              </a:pathLst>
            </a:custGeom>
            <a:solidFill>
              <a:schemeClr val="bg1">
                <a:lumMod val="65000"/>
              </a:schemeClr>
            </a:solidFill>
            <a:ln>
              <a:noFill/>
            </a:ln>
            <a:effectLst/>
          </p:spPr>
          <p:txBody>
            <a:bodyPr wrap="none" anchor="ctr"/>
            <a:lstStyle/>
            <a:p>
              <a:endParaRPr lang="en-US" sz="6532" dirty="0">
                <a:latin typeface="Lato Light" panose="020F0502020204030203" pitchFamily="34" charset="0"/>
              </a:endParaRPr>
            </a:p>
          </p:txBody>
        </p:sp>
        <p:sp>
          <p:nvSpPr>
            <p:cNvPr id="335" name="Freeform 8">
              <a:extLst>
                <a:ext uri="{FF2B5EF4-FFF2-40B4-BE49-F238E27FC236}">
                  <a16:creationId xmlns:a16="http://schemas.microsoft.com/office/drawing/2014/main" id="{66F16A6F-74C8-452C-B4AA-CBABBF029BD1}"/>
                </a:ext>
              </a:extLst>
            </p:cNvPr>
            <p:cNvSpPr>
              <a:spLocks noChangeArrowheads="1"/>
            </p:cNvSpPr>
            <p:nvPr/>
          </p:nvSpPr>
          <p:spPr bwMode="auto">
            <a:xfrm>
              <a:off x="10518512" y="3091738"/>
              <a:ext cx="432477" cy="893331"/>
            </a:xfrm>
            <a:custGeom>
              <a:avLst/>
              <a:gdLst>
                <a:gd name="connsiteX0" fmla="*/ 975116 w 975769"/>
                <a:gd name="connsiteY0" fmla="*/ 1371024 h 2015560"/>
                <a:gd name="connsiteX1" fmla="*/ 975769 w 975769"/>
                <a:gd name="connsiteY1" fmla="*/ 1453222 h 2015560"/>
                <a:gd name="connsiteX2" fmla="*/ 0 w 975769"/>
                <a:gd name="connsiteY2" fmla="*/ 2015560 h 2015560"/>
                <a:gd name="connsiteX3" fmla="*/ 0 w 975769"/>
                <a:gd name="connsiteY3" fmla="*/ 1933362 h 2015560"/>
                <a:gd name="connsiteX4" fmla="*/ 975116 w 975769"/>
                <a:gd name="connsiteY4" fmla="*/ 1175164 h 2015560"/>
                <a:gd name="connsiteX5" fmla="*/ 975769 w 975769"/>
                <a:gd name="connsiteY5" fmla="*/ 1257362 h 2015560"/>
                <a:gd name="connsiteX6" fmla="*/ 0 w 975769"/>
                <a:gd name="connsiteY6" fmla="*/ 1819700 h 2015560"/>
                <a:gd name="connsiteX7" fmla="*/ 0 w 975769"/>
                <a:gd name="connsiteY7" fmla="*/ 1737502 h 2015560"/>
                <a:gd name="connsiteX8" fmla="*/ 975116 w 975769"/>
                <a:gd name="connsiteY8" fmla="*/ 979303 h 2015560"/>
                <a:gd name="connsiteX9" fmla="*/ 975769 w 975769"/>
                <a:gd name="connsiteY9" fmla="*/ 1062439 h 2015560"/>
                <a:gd name="connsiteX10" fmla="*/ 0 w 975769"/>
                <a:gd name="connsiteY10" fmla="*/ 1626718 h 2015560"/>
                <a:gd name="connsiteX11" fmla="*/ 0 w 975769"/>
                <a:gd name="connsiteY11" fmla="*/ 1544236 h 2015560"/>
                <a:gd name="connsiteX12" fmla="*/ 975116 w 975769"/>
                <a:gd name="connsiteY12" fmla="*/ 783443 h 2015560"/>
                <a:gd name="connsiteX13" fmla="*/ 975769 w 975769"/>
                <a:gd name="connsiteY13" fmla="*/ 866579 h 2015560"/>
                <a:gd name="connsiteX14" fmla="*/ 0 w 975769"/>
                <a:gd name="connsiteY14" fmla="*/ 1430858 h 2015560"/>
                <a:gd name="connsiteX15" fmla="*/ 0 w 975769"/>
                <a:gd name="connsiteY15" fmla="*/ 1347721 h 2015560"/>
                <a:gd name="connsiteX16" fmla="*/ 975116 w 975769"/>
                <a:gd name="connsiteY16" fmla="*/ 587582 h 2015560"/>
                <a:gd name="connsiteX17" fmla="*/ 975769 w 975769"/>
                <a:gd name="connsiteY17" fmla="*/ 670718 h 2015560"/>
                <a:gd name="connsiteX18" fmla="*/ 0 w 975769"/>
                <a:gd name="connsiteY18" fmla="*/ 1234997 h 2015560"/>
                <a:gd name="connsiteX19" fmla="*/ 0 w 975769"/>
                <a:gd name="connsiteY19" fmla="*/ 1152515 h 2015560"/>
                <a:gd name="connsiteX20" fmla="*/ 975116 w 975769"/>
                <a:gd name="connsiteY20" fmla="*/ 391722 h 2015560"/>
                <a:gd name="connsiteX21" fmla="*/ 975769 w 975769"/>
                <a:gd name="connsiteY21" fmla="*/ 474858 h 2015560"/>
                <a:gd name="connsiteX22" fmla="*/ 0 w 975769"/>
                <a:gd name="connsiteY22" fmla="*/ 1039137 h 2015560"/>
                <a:gd name="connsiteX23" fmla="*/ 0 w 975769"/>
                <a:gd name="connsiteY23" fmla="*/ 956000 h 2015560"/>
                <a:gd name="connsiteX24" fmla="*/ 975116 w 975769"/>
                <a:gd name="connsiteY24" fmla="*/ 195861 h 2015560"/>
                <a:gd name="connsiteX25" fmla="*/ 975769 w 975769"/>
                <a:gd name="connsiteY25" fmla="*/ 278059 h 2015560"/>
                <a:gd name="connsiteX26" fmla="*/ 0 w 975769"/>
                <a:gd name="connsiteY26" fmla="*/ 840397 h 2015560"/>
                <a:gd name="connsiteX27" fmla="*/ 0 w 975769"/>
                <a:gd name="connsiteY27" fmla="*/ 758199 h 2015560"/>
                <a:gd name="connsiteX28" fmla="*/ 975116 w 975769"/>
                <a:gd name="connsiteY28" fmla="*/ 0 h 2015560"/>
                <a:gd name="connsiteX29" fmla="*/ 975769 w 975769"/>
                <a:gd name="connsiteY29" fmla="*/ 82482 h 2015560"/>
                <a:gd name="connsiteX30" fmla="*/ 0 w 975769"/>
                <a:gd name="connsiteY30" fmla="*/ 647415 h 2015560"/>
                <a:gd name="connsiteX31" fmla="*/ 0 w 975769"/>
                <a:gd name="connsiteY31" fmla="*/ 564278 h 2015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75769" h="2015560">
                  <a:moveTo>
                    <a:pt x="975116" y="1371024"/>
                  </a:moveTo>
                  <a:lnTo>
                    <a:pt x="975769" y="1453222"/>
                  </a:lnTo>
                  <a:lnTo>
                    <a:pt x="0" y="2015560"/>
                  </a:lnTo>
                  <a:lnTo>
                    <a:pt x="0" y="1933362"/>
                  </a:lnTo>
                  <a:close/>
                  <a:moveTo>
                    <a:pt x="975116" y="1175164"/>
                  </a:moveTo>
                  <a:lnTo>
                    <a:pt x="975769" y="1257362"/>
                  </a:lnTo>
                  <a:lnTo>
                    <a:pt x="0" y="1819700"/>
                  </a:lnTo>
                  <a:lnTo>
                    <a:pt x="0" y="1737502"/>
                  </a:lnTo>
                  <a:close/>
                  <a:moveTo>
                    <a:pt x="975116" y="979303"/>
                  </a:moveTo>
                  <a:lnTo>
                    <a:pt x="975769" y="1062439"/>
                  </a:lnTo>
                  <a:lnTo>
                    <a:pt x="0" y="1626718"/>
                  </a:lnTo>
                  <a:lnTo>
                    <a:pt x="0" y="1544236"/>
                  </a:lnTo>
                  <a:close/>
                  <a:moveTo>
                    <a:pt x="975116" y="783443"/>
                  </a:moveTo>
                  <a:lnTo>
                    <a:pt x="975769" y="866579"/>
                  </a:lnTo>
                  <a:lnTo>
                    <a:pt x="0" y="1430858"/>
                  </a:lnTo>
                  <a:lnTo>
                    <a:pt x="0" y="1347721"/>
                  </a:lnTo>
                  <a:close/>
                  <a:moveTo>
                    <a:pt x="975116" y="587582"/>
                  </a:moveTo>
                  <a:lnTo>
                    <a:pt x="975769" y="670718"/>
                  </a:lnTo>
                  <a:lnTo>
                    <a:pt x="0" y="1234997"/>
                  </a:lnTo>
                  <a:lnTo>
                    <a:pt x="0" y="1152515"/>
                  </a:lnTo>
                  <a:close/>
                  <a:moveTo>
                    <a:pt x="975116" y="391722"/>
                  </a:moveTo>
                  <a:lnTo>
                    <a:pt x="975769" y="474858"/>
                  </a:lnTo>
                  <a:lnTo>
                    <a:pt x="0" y="1039137"/>
                  </a:lnTo>
                  <a:lnTo>
                    <a:pt x="0" y="956000"/>
                  </a:lnTo>
                  <a:close/>
                  <a:moveTo>
                    <a:pt x="975116" y="195861"/>
                  </a:moveTo>
                  <a:lnTo>
                    <a:pt x="975769" y="278059"/>
                  </a:lnTo>
                  <a:lnTo>
                    <a:pt x="0" y="840397"/>
                  </a:lnTo>
                  <a:lnTo>
                    <a:pt x="0" y="758199"/>
                  </a:lnTo>
                  <a:close/>
                  <a:moveTo>
                    <a:pt x="975116" y="0"/>
                  </a:moveTo>
                  <a:lnTo>
                    <a:pt x="975769" y="82482"/>
                  </a:lnTo>
                  <a:lnTo>
                    <a:pt x="0" y="647415"/>
                  </a:lnTo>
                  <a:lnTo>
                    <a:pt x="0" y="564278"/>
                  </a:lnTo>
                  <a:close/>
                </a:path>
              </a:pathLst>
            </a:custGeom>
            <a:solidFill>
              <a:schemeClr val="accent1">
                <a:lumMod val="75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336" name="Freeform 16">
              <a:extLst>
                <a:ext uri="{FF2B5EF4-FFF2-40B4-BE49-F238E27FC236}">
                  <a16:creationId xmlns:a16="http://schemas.microsoft.com/office/drawing/2014/main" id="{36B55B56-191C-4775-BAE0-5E5BA435CA77}"/>
                </a:ext>
              </a:extLst>
            </p:cNvPr>
            <p:cNvSpPr>
              <a:spLocks noChangeArrowheads="1"/>
            </p:cNvSpPr>
            <p:nvPr/>
          </p:nvSpPr>
          <p:spPr bwMode="auto">
            <a:xfrm>
              <a:off x="11084046" y="2846632"/>
              <a:ext cx="247660" cy="806811"/>
            </a:xfrm>
            <a:custGeom>
              <a:avLst/>
              <a:gdLst>
                <a:gd name="T0" fmla="*/ 853 w 857"/>
                <a:gd name="T1" fmla="*/ 0 h 2786"/>
                <a:gd name="T2" fmla="*/ 856 w 857"/>
                <a:gd name="T3" fmla="*/ 2293 h 2786"/>
                <a:gd name="T4" fmla="*/ 2 w 857"/>
                <a:gd name="T5" fmla="*/ 2785 h 2786"/>
                <a:gd name="T6" fmla="*/ 0 w 857"/>
                <a:gd name="T7" fmla="*/ 493 h 2786"/>
                <a:gd name="T8" fmla="*/ 853 w 857"/>
                <a:gd name="T9" fmla="*/ 0 h 2786"/>
              </a:gdLst>
              <a:ahLst/>
              <a:cxnLst>
                <a:cxn ang="0">
                  <a:pos x="T0" y="T1"/>
                </a:cxn>
                <a:cxn ang="0">
                  <a:pos x="T2" y="T3"/>
                </a:cxn>
                <a:cxn ang="0">
                  <a:pos x="T4" y="T5"/>
                </a:cxn>
                <a:cxn ang="0">
                  <a:pos x="T6" y="T7"/>
                </a:cxn>
                <a:cxn ang="0">
                  <a:pos x="T8" y="T9"/>
                </a:cxn>
              </a:cxnLst>
              <a:rect l="0" t="0" r="r" b="b"/>
              <a:pathLst>
                <a:path w="857" h="2786">
                  <a:moveTo>
                    <a:pt x="853" y="0"/>
                  </a:moveTo>
                  <a:lnTo>
                    <a:pt x="856" y="2293"/>
                  </a:lnTo>
                  <a:lnTo>
                    <a:pt x="2" y="2785"/>
                  </a:lnTo>
                  <a:lnTo>
                    <a:pt x="0" y="493"/>
                  </a:lnTo>
                  <a:lnTo>
                    <a:pt x="853" y="0"/>
                  </a:lnTo>
                </a:path>
              </a:pathLst>
            </a:custGeom>
            <a:solidFill>
              <a:schemeClr val="bg1"/>
            </a:solidFill>
            <a:ln>
              <a:noFill/>
            </a:ln>
            <a:effectLst/>
          </p:spPr>
          <p:txBody>
            <a:bodyPr wrap="none" anchor="ctr"/>
            <a:lstStyle/>
            <a:p>
              <a:endParaRPr lang="en-US" sz="6532" dirty="0">
                <a:latin typeface="Lato Light" panose="020F0502020204030203" pitchFamily="34" charset="0"/>
              </a:endParaRPr>
            </a:p>
          </p:txBody>
        </p:sp>
        <p:sp>
          <p:nvSpPr>
            <p:cNvPr id="337" name="Freeform 17">
              <a:extLst>
                <a:ext uri="{FF2B5EF4-FFF2-40B4-BE49-F238E27FC236}">
                  <a16:creationId xmlns:a16="http://schemas.microsoft.com/office/drawing/2014/main" id="{9A065A6F-7D21-4960-B2B0-F534FA1953DE}"/>
                </a:ext>
              </a:extLst>
            </p:cNvPr>
            <p:cNvSpPr>
              <a:spLocks noChangeArrowheads="1"/>
            </p:cNvSpPr>
            <p:nvPr/>
          </p:nvSpPr>
          <p:spPr bwMode="auto">
            <a:xfrm>
              <a:off x="11368727" y="2480248"/>
              <a:ext cx="58724" cy="86809"/>
            </a:xfrm>
            <a:custGeom>
              <a:avLst/>
              <a:gdLst>
                <a:gd name="T0" fmla="*/ 101 w 203"/>
                <a:gd name="T1" fmla="*/ 32 h 298"/>
                <a:gd name="T2" fmla="*/ 101 w 203"/>
                <a:gd name="T3" fmla="*/ 32 h 298"/>
                <a:gd name="T4" fmla="*/ 202 w 203"/>
                <a:gd name="T5" fmla="*/ 90 h 298"/>
                <a:gd name="T6" fmla="*/ 202 w 203"/>
                <a:gd name="T7" fmla="*/ 90 h 298"/>
                <a:gd name="T8" fmla="*/ 102 w 203"/>
                <a:gd name="T9" fmla="*/ 264 h 298"/>
                <a:gd name="T10" fmla="*/ 102 w 203"/>
                <a:gd name="T11" fmla="*/ 264 h 298"/>
                <a:gd name="T12" fmla="*/ 0 w 203"/>
                <a:gd name="T13" fmla="*/ 207 h 298"/>
                <a:gd name="T14" fmla="*/ 0 w 203"/>
                <a:gd name="T15" fmla="*/ 207 h 298"/>
                <a:gd name="T16" fmla="*/ 101 w 203"/>
                <a:gd name="T17" fmla="*/ 32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98">
                  <a:moveTo>
                    <a:pt x="101" y="32"/>
                  </a:moveTo>
                  <a:lnTo>
                    <a:pt x="101" y="32"/>
                  </a:lnTo>
                  <a:cubicBezTo>
                    <a:pt x="156" y="0"/>
                    <a:pt x="201" y="26"/>
                    <a:pt x="202" y="90"/>
                  </a:cubicBezTo>
                  <a:lnTo>
                    <a:pt x="202" y="90"/>
                  </a:lnTo>
                  <a:cubicBezTo>
                    <a:pt x="202" y="154"/>
                    <a:pt x="157" y="232"/>
                    <a:pt x="102" y="264"/>
                  </a:cubicBezTo>
                  <a:lnTo>
                    <a:pt x="102" y="264"/>
                  </a:lnTo>
                  <a:cubicBezTo>
                    <a:pt x="46" y="297"/>
                    <a:pt x="1" y="271"/>
                    <a:pt x="0" y="207"/>
                  </a:cubicBezTo>
                  <a:lnTo>
                    <a:pt x="0" y="207"/>
                  </a:lnTo>
                  <a:cubicBezTo>
                    <a:pt x="0" y="143"/>
                    <a:pt x="45" y="65"/>
                    <a:pt x="101" y="32"/>
                  </a:cubicBez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338" name="Freeform 18">
              <a:extLst>
                <a:ext uri="{FF2B5EF4-FFF2-40B4-BE49-F238E27FC236}">
                  <a16:creationId xmlns:a16="http://schemas.microsoft.com/office/drawing/2014/main" id="{979FCCEE-4378-4F29-B40D-417976792101}"/>
                </a:ext>
              </a:extLst>
            </p:cNvPr>
            <p:cNvSpPr>
              <a:spLocks noChangeArrowheads="1"/>
            </p:cNvSpPr>
            <p:nvPr/>
          </p:nvSpPr>
          <p:spPr bwMode="auto">
            <a:xfrm>
              <a:off x="11280642" y="2531313"/>
              <a:ext cx="58724" cy="85532"/>
            </a:xfrm>
            <a:custGeom>
              <a:avLst/>
              <a:gdLst>
                <a:gd name="T0" fmla="*/ 101 w 203"/>
                <a:gd name="T1" fmla="*/ 32 h 297"/>
                <a:gd name="T2" fmla="*/ 101 w 203"/>
                <a:gd name="T3" fmla="*/ 32 h 297"/>
                <a:gd name="T4" fmla="*/ 202 w 203"/>
                <a:gd name="T5" fmla="*/ 90 h 297"/>
                <a:gd name="T6" fmla="*/ 202 w 203"/>
                <a:gd name="T7" fmla="*/ 90 h 297"/>
                <a:gd name="T8" fmla="*/ 102 w 203"/>
                <a:gd name="T9" fmla="*/ 264 h 297"/>
                <a:gd name="T10" fmla="*/ 102 w 203"/>
                <a:gd name="T11" fmla="*/ 264 h 297"/>
                <a:gd name="T12" fmla="*/ 0 w 203"/>
                <a:gd name="T13" fmla="*/ 206 h 297"/>
                <a:gd name="T14" fmla="*/ 0 w 203"/>
                <a:gd name="T15" fmla="*/ 206 h 297"/>
                <a:gd name="T16" fmla="*/ 101 w 203"/>
                <a:gd name="T17" fmla="*/ 3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97">
                  <a:moveTo>
                    <a:pt x="101" y="32"/>
                  </a:moveTo>
                  <a:lnTo>
                    <a:pt x="101" y="32"/>
                  </a:lnTo>
                  <a:cubicBezTo>
                    <a:pt x="157" y="0"/>
                    <a:pt x="202" y="26"/>
                    <a:pt x="202" y="90"/>
                  </a:cubicBezTo>
                  <a:lnTo>
                    <a:pt x="202" y="90"/>
                  </a:lnTo>
                  <a:cubicBezTo>
                    <a:pt x="202" y="154"/>
                    <a:pt x="158" y="232"/>
                    <a:pt x="102" y="264"/>
                  </a:cubicBezTo>
                  <a:lnTo>
                    <a:pt x="102" y="264"/>
                  </a:lnTo>
                  <a:cubicBezTo>
                    <a:pt x="46" y="296"/>
                    <a:pt x="0" y="271"/>
                    <a:pt x="0" y="206"/>
                  </a:cubicBezTo>
                  <a:lnTo>
                    <a:pt x="0" y="206"/>
                  </a:lnTo>
                  <a:cubicBezTo>
                    <a:pt x="0" y="142"/>
                    <a:pt x="45" y="64"/>
                    <a:pt x="101" y="32"/>
                  </a:cubicBezTo>
                </a:path>
              </a:pathLst>
            </a:custGeom>
            <a:solidFill>
              <a:schemeClr val="accent3">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339" name="Freeform 19">
              <a:extLst>
                <a:ext uri="{FF2B5EF4-FFF2-40B4-BE49-F238E27FC236}">
                  <a16:creationId xmlns:a16="http://schemas.microsoft.com/office/drawing/2014/main" id="{CC3AB78F-E86C-4419-9878-F84907B883CB}"/>
                </a:ext>
              </a:extLst>
            </p:cNvPr>
            <p:cNvSpPr>
              <a:spLocks noChangeArrowheads="1"/>
            </p:cNvSpPr>
            <p:nvPr/>
          </p:nvSpPr>
          <p:spPr bwMode="auto">
            <a:xfrm>
              <a:off x="11191280" y="2582376"/>
              <a:ext cx="58724" cy="86809"/>
            </a:xfrm>
            <a:custGeom>
              <a:avLst/>
              <a:gdLst>
                <a:gd name="T0" fmla="*/ 101 w 203"/>
                <a:gd name="T1" fmla="*/ 33 h 298"/>
                <a:gd name="T2" fmla="*/ 101 w 203"/>
                <a:gd name="T3" fmla="*/ 33 h 298"/>
                <a:gd name="T4" fmla="*/ 202 w 203"/>
                <a:gd name="T5" fmla="*/ 90 h 298"/>
                <a:gd name="T6" fmla="*/ 202 w 203"/>
                <a:gd name="T7" fmla="*/ 90 h 298"/>
                <a:gd name="T8" fmla="*/ 101 w 203"/>
                <a:gd name="T9" fmla="*/ 265 h 298"/>
                <a:gd name="T10" fmla="*/ 101 w 203"/>
                <a:gd name="T11" fmla="*/ 265 h 298"/>
                <a:gd name="T12" fmla="*/ 0 w 203"/>
                <a:gd name="T13" fmla="*/ 207 h 298"/>
                <a:gd name="T14" fmla="*/ 0 w 203"/>
                <a:gd name="T15" fmla="*/ 207 h 298"/>
                <a:gd name="T16" fmla="*/ 101 w 203"/>
                <a:gd name="T17" fmla="*/ 3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98">
                  <a:moveTo>
                    <a:pt x="101" y="33"/>
                  </a:moveTo>
                  <a:lnTo>
                    <a:pt x="101" y="33"/>
                  </a:lnTo>
                  <a:cubicBezTo>
                    <a:pt x="157" y="0"/>
                    <a:pt x="202" y="27"/>
                    <a:pt x="202" y="90"/>
                  </a:cubicBezTo>
                  <a:lnTo>
                    <a:pt x="202" y="90"/>
                  </a:lnTo>
                  <a:cubicBezTo>
                    <a:pt x="202" y="154"/>
                    <a:pt x="157" y="233"/>
                    <a:pt x="101" y="265"/>
                  </a:cubicBezTo>
                  <a:lnTo>
                    <a:pt x="101" y="265"/>
                  </a:lnTo>
                  <a:cubicBezTo>
                    <a:pt x="46" y="297"/>
                    <a:pt x="0" y="271"/>
                    <a:pt x="0" y="207"/>
                  </a:cubicBezTo>
                  <a:lnTo>
                    <a:pt x="0" y="207"/>
                  </a:lnTo>
                  <a:cubicBezTo>
                    <a:pt x="0" y="143"/>
                    <a:pt x="45" y="65"/>
                    <a:pt x="101" y="33"/>
                  </a:cubicBezTo>
                </a:path>
              </a:pathLst>
            </a:custGeom>
            <a:solidFill>
              <a:schemeClr val="accent1"/>
            </a:solidFill>
            <a:ln>
              <a:noFill/>
            </a:ln>
            <a:effectLst/>
          </p:spPr>
          <p:txBody>
            <a:bodyPr wrap="none" anchor="ctr"/>
            <a:lstStyle/>
            <a:p>
              <a:endParaRPr lang="en-US" sz="6532" dirty="0">
                <a:latin typeface="Lato Light" panose="020F0502020204030203" pitchFamily="34" charset="0"/>
              </a:endParaRPr>
            </a:p>
          </p:txBody>
        </p:sp>
        <p:sp>
          <p:nvSpPr>
            <p:cNvPr id="340" name="Freeform 20">
              <a:extLst>
                <a:ext uri="{FF2B5EF4-FFF2-40B4-BE49-F238E27FC236}">
                  <a16:creationId xmlns:a16="http://schemas.microsoft.com/office/drawing/2014/main" id="{6806BF8A-E644-4999-99F7-29D057A0B846}"/>
                </a:ext>
              </a:extLst>
            </p:cNvPr>
            <p:cNvSpPr>
              <a:spLocks noChangeArrowheads="1"/>
            </p:cNvSpPr>
            <p:nvPr/>
          </p:nvSpPr>
          <p:spPr bwMode="auto">
            <a:xfrm>
              <a:off x="10669150" y="3638124"/>
              <a:ext cx="842556" cy="1138726"/>
            </a:xfrm>
            <a:custGeom>
              <a:avLst/>
              <a:gdLst>
                <a:gd name="T0" fmla="*/ 0 w 2910"/>
                <a:gd name="T1" fmla="*/ 1677 h 3933"/>
                <a:gd name="T2" fmla="*/ 7 w 2910"/>
                <a:gd name="T3" fmla="*/ 3932 h 3933"/>
                <a:gd name="T4" fmla="*/ 2909 w 2910"/>
                <a:gd name="T5" fmla="*/ 2257 h 3933"/>
                <a:gd name="T6" fmla="*/ 2903 w 2910"/>
                <a:gd name="T7" fmla="*/ 0 h 3933"/>
                <a:gd name="T8" fmla="*/ 0 w 2910"/>
                <a:gd name="T9" fmla="*/ 1677 h 3933"/>
              </a:gdLst>
              <a:ahLst/>
              <a:cxnLst>
                <a:cxn ang="0">
                  <a:pos x="T0" y="T1"/>
                </a:cxn>
                <a:cxn ang="0">
                  <a:pos x="T2" y="T3"/>
                </a:cxn>
                <a:cxn ang="0">
                  <a:pos x="T4" y="T5"/>
                </a:cxn>
                <a:cxn ang="0">
                  <a:pos x="T6" y="T7"/>
                </a:cxn>
                <a:cxn ang="0">
                  <a:pos x="T8" y="T9"/>
                </a:cxn>
              </a:cxnLst>
              <a:rect l="0" t="0" r="r" b="b"/>
              <a:pathLst>
                <a:path w="2910" h="3933">
                  <a:moveTo>
                    <a:pt x="0" y="1677"/>
                  </a:moveTo>
                  <a:lnTo>
                    <a:pt x="7" y="3932"/>
                  </a:lnTo>
                  <a:lnTo>
                    <a:pt x="2909" y="2257"/>
                  </a:lnTo>
                  <a:lnTo>
                    <a:pt x="2903" y="0"/>
                  </a:lnTo>
                  <a:lnTo>
                    <a:pt x="0" y="1677"/>
                  </a:ln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341" name="Freeform 21">
              <a:extLst>
                <a:ext uri="{FF2B5EF4-FFF2-40B4-BE49-F238E27FC236}">
                  <a16:creationId xmlns:a16="http://schemas.microsoft.com/office/drawing/2014/main" id="{1D17B425-5E20-4190-9956-823F7980265B}"/>
                </a:ext>
              </a:extLst>
            </p:cNvPr>
            <p:cNvSpPr>
              <a:spLocks noChangeArrowheads="1"/>
            </p:cNvSpPr>
            <p:nvPr/>
          </p:nvSpPr>
          <p:spPr bwMode="auto">
            <a:xfrm>
              <a:off x="10669151" y="3638124"/>
              <a:ext cx="841279" cy="666385"/>
            </a:xfrm>
            <a:custGeom>
              <a:avLst/>
              <a:gdLst>
                <a:gd name="T0" fmla="*/ 2904 w 2905"/>
                <a:gd name="T1" fmla="*/ 627 h 2304"/>
                <a:gd name="T2" fmla="*/ 2 w 2905"/>
                <a:gd name="T3" fmla="*/ 2303 h 2304"/>
                <a:gd name="T4" fmla="*/ 0 w 2905"/>
                <a:gd name="T5" fmla="*/ 1677 h 2304"/>
                <a:gd name="T6" fmla="*/ 2903 w 2905"/>
                <a:gd name="T7" fmla="*/ 0 h 2304"/>
                <a:gd name="T8" fmla="*/ 2904 w 2905"/>
                <a:gd name="T9" fmla="*/ 627 h 2304"/>
              </a:gdLst>
              <a:ahLst/>
              <a:cxnLst>
                <a:cxn ang="0">
                  <a:pos x="T0" y="T1"/>
                </a:cxn>
                <a:cxn ang="0">
                  <a:pos x="T2" y="T3"/>
                </a:cxn>
                <a:cxn ang="0">
                  <a:pos x="T4" y="T5"/>
                </a:cxn>
                <a:cxn ang="0">
                  <a:pos x="T6" y="T7"/>
                </a:cxn>
                <a:cxn ang="0">
                  <a:pos x="T8" y="T9"/>
                </a:cxn>
              </a:cxnLst>
              <a:rect l="0" t="0" r="r" b="b"/>
              <a:pathLst>
                <a:path w="2905" h="2304">
                  <a:moveTo>
                    <a:pt x="2904" y="627"/>
                  </a:moveTo>
                  <a:lnTo>
                    <a:pt x="2" y="2303"/>
                  </a:lnTo>
                  <a:lnTo>
                    <a:pt x="0" y="1677"/>
                  </a:lnTo>
                  <a:lnTo>
                    <a:pt x="2903" y="0"/>
                  </a:lnTo>
                  <a:lnTo>
                    <a:pt x="2904" y="627"/>
                  </a:lnTo>
                </a:path>
              </a:pathLst>
            </a:custGeom>
            <a:solidFill>
              <a:schemeClr val="bg1">
                <a:lumMod val="65000"/>
              </a:schemeClr>
            </a:solidFill>
            <a:ln>
              <a:noFill/>
            </a:ln>
            <a:effectLst/>
          </p:spPr>
          <p:txBody>
            <a:bodyPr wrap="none" anchor="ctr"/>
            <a:lstStyle/>
            <a:p>
              <a:endParaRPr lang="en-US" sz="6532" dirty="0">
                <a:latin typeface="Lato Light" panose="020F0502020204030203" pitchFamily="34" charset="0"/>
              </a:endParaRPr>
            </a:p>
          </p:txBody>
        </p:sp>
        <p:sp>
          <p:nvSpPr>
            <p:cNvPr id="342" name="Freeform 22">
              <a:extLst>
                <a:ext uri="{FF2B5EF4-FFF2-40B4-BE49-F238E27FC236}">
                  <a16:creationId xmlns:a16="http://schemas.microsoft.com/office/drawing/2014/main" id="{56793633-B7FE-4CD1-815F-3EDC0E542A1E}"/>
                </a:ext>
              </a:extLst>
            </p:cNvPr>
            <p:cNvSpPr>
              <a:spLocks noChangeArrowheads="1"/>
            </p:cNvSpPr>
            <p:nvPr/>
          </p:nvSpPr>
          <p:spPr bwMode="auto">
            <a:xfrm>
              <a:off x="11170855" y="3930465"/>
              <a:ext cx="277022" cy="453192"/>
            </a:xfrm>
            <a:custGeom>
              <a:avLst/>
              <a:gdLst>
                <a:gd name="T0" fmla="*/ 956 w 957"/>
                <a:gd name="T1" fmla="*/ 1011 h 1564"/>
                <a:gd name="T2" fmla="*/ 1 w 957"/>
                <a:gd name="T3" fmla="*/ 1563 h 1564"/>
                <a:gd name="T4" fmla="*/ 0 w 957"/>
                <a:gd name="T5" fmla="*/ 552 h 1564"/>
                <a:gd name="T6" fmla="*/ 955 w 957"/>
                <a:gd name="T7" fmla="*/ 0 h 1564"/>
                <a:gd name="T8" fmla="*/ 956 w 957"/>
                <a:gd name="T9" fmla="*/ 1011 h 1564"/>
              </a:gdLst>
              <a:ahLst/>
              <a:cxnLst>
                <a:cxn ang="0">
                  <a:pos x="T0" y="T1"/>
                </a:cxn>
                <a:cxn ang="0">
                  <a:pos x="T2" y="T3"/>
                </a:cxn>
                <a:cxn ang="0">
                  <a:pos x="T4" y="T5"/>
                </a:cxn>
                <a:cxn ang="0">
                  <a:pos x="T6" y="T7"/>
                </a:cxn>
                <a:cxn ang="0">
                  <a:pos x="T8" y="T9"/>
                </a:cxn>
              </a:cxnLst>
              <a:rect l="0" t="0" r="r" b="b"/>
              <a:pathLst>
                <a:path w="957" h="1564">
                  <a:moveTo>
                    <a:pt x="956" y="1011"/>
                  </a:moveTo>
                  <a:lnTo>
                    <a:pt x="1" y="1563"/>
                  </a:lnTo>
                  <a:lnTo>
                    <a:pt x="0" y="552"/>
                  </a:lnTo>
                  <a:lnTo>
                    <a:pt x="955" y="0"/>
                  </a:lnTo>
                  <a:lnTo>
                    <a:pt x="956" y="1011"/>
                  </a:lnTo>
                </a:path>
              </a:pathLst>
            </a:custGeom>
            <a:solidFill>
              <a:schemeClr val="bg1"/>
            </a:solidFill>
            <a:ln>
              <a:noFill/>
            </a:ln>
            <a:effectLst/>
          </p:spPr>
          <p:txBody>
            <a:bodyPr wrap="none" anchor="ctr"/>
            <a:lstStyle/>
            <a:p>
              <a:endParaRPr lang="en-US" sz="6532" dirty="0">
                <a:latin typeface="Lato Light" panose="020F0502020204030203" pitchFamily="34" charset="0"/>
              </a:endParaRPr>
            </a:p>
          </p:txBody>
        </p:sp>
        <p:sp>
          <p:nvSpPr>
            <p:cNvPr id="343" name="Freeform 16">
              <a:extLst>
                <a:ext uri="{FF2B5EF4-FFF2-40B4-BE49-F238E27FC236}">
                  <a16:creationId xmlns:a16="http://schemas.microsoft.com/office/drawing/2014/main" id="{1E067AEC-8654-4BA6-8C6A-F8A4903B1283}"/>
                </a:ext>
              </a:extLst>
            </p:cNvPr>
            <p:cNvSpPr>
              <a:spLocks noChangeArrowheads="1"/>
            </p:cNvSpPr>
            <p:nvPr/>
          </p:nvSpPr>
          <p:spPr bwMode="auto">
            <a:xfrm>
              <a:off x="10729152" y="4160253"/>
              <a:ext cx="358434" cy="442690"/>
            </a:xfrm>
            <a:custGeom>
              <a:avLst/>
              <a:gdLst>
                <a:gd name="connsiteX0" fmla="*/ 808711 w 808711"/>
                <a:gd name="connsiteY0" fmla="*/ 463728 h 998811"/>
                <a:gd name="connsiteX1" fmla="*/ 808711 w 808711"/>
                <a:gd name="connsiteY1" fmla="*/ 531675 h 998811"/>
                <a:gd name="connsiteX2" fmla="*/ 0 w 808711"/>
                <a:gd name="connsiteY2" fmla="*/ 998811 h 998811"/>
                <a:gd name="connsiteX3" fmla="*/ 0 w 808711"/>
                <a:gd name="connsiteY3" fmla="*/ 930211 h 998811"/>
                <a:gd name="connsiteX4" fmla="*/ 808711 w 808711"/>
                <a:gd name="connsiteY4" fmla="*/ 308192 h 998811"/>
                <a:gd name="connsiteX5" fmla="*/ 808711 w 808711"/>
                <a:gd name="connsiteY5" fmla="*/ 376793 h 998811"/>
                <a:gd name="connsiteX6" fmla="*/ 0 w 808711"/>
                <a:gd name="connsiteY6" fmla="*/ 843275 h 998811"/>
                <a:gd name="connsiteX7" fmla="*/ 0 w 808711"/>
                <a:gd name="connsiteY7" fmla="*/ 774675 h 998811"/>
                <a:gd name="connsiteX8" fmla="*/ 808711 w 808711"/>
                <a:gd name="connsiteY8" fmla="*/ 152656 h 998811"/>
                <a:gd name="connsiteX9" fmla="*/ 808711 w 808711"/>
                <a:gd name="connsiteY9" fmla="*/ 220603 h 998811"/>
                <a:gd name="connsiteX10" fmla="*/ 0 w 808711"/>
                <a:gd name="connsiteY10" fmla="*/ 687739 h 998811"/>
                <a:gd name="connsiteX11" fmla="*/ 0 w 808711"/>
                <a:gd name="connsiteY11" fmla="*/ 619139 h 998811"/>
                <a:gd name="connsiteX12" fmla="*/ 808711 w 808711"/>
                <a:gd name="connsiteY12" fmla="*/ 0 h 998811"/>
                <a:gd name="connsiteX13" fmla="*/ 808711 w 808711"/>
                <a:gd name="connsiteY13" fmla="*/ 68517 h 998811"/>
                <a:gd name="connsiteX14" fmla="*/ 0 w 808711"/>
                <a:gd name="connsiteY14" fmla="*/ 535084 h 998811"/>
                <a:gd name="connsiteX15" fmla="*/ 0 w 808711"/>
                <a:gd name="connsiteY15" fmla="*/ 466567 h 998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8711" h="998811">
                  <a:moveTo>
                    <a:pt x="808711" y="463728"/>
                  </a:moveTo>
                  <a:lnTo>
                    <a:pt x="808711" y="531675"/>
                  </a:lnTo>
                  <a:lnTo>
                    <a:pt x="0" y="998811"/>
                  </a:lnTo>
                  <a:lnTo>
                    <a:pt x="0" y="930211"/>
                  </a:lnTo>
                  <a:close/>
                  <a:moveTo>
                    <a:pt x="808711" y="308192"/>
                  </a:moveTo>
                  <a:lnTo>
                    <a:pt x="808711" y="376793"/>
                  </a:lnTo>
                  <a:lnTo>
                    <a:pt x="0" y="843275"/>
                  </a:lnTo>
                  <a:lnTo>
                    <a:pt x="0" y="774675"/>
                  </a:lnTo>
                  <a:close/>
                  <a:moveTo>
                    <a:pt x="808711" y="152656"/>
                  </a:moveTo>
                  <a:lnTo>
                    <a:pt x="808711" y="220603"/>
                  </a:lnTo>
                  <a:lnTo>
                    <a:pt x="0" y="687739"/>
                  </a:lnTo>
                  <a:lnTo>
                    <a:pt x="0" y="619139"/>
                  </a:lnTo>
                  <a:close/>
                  <a:moveTo>
                    <a:pt x="808711" y="0"/>
                  </a:moveTo>
                  <a:lnTo>
                    <a:pt x="808711" y="68517"/>
                  </a:lnTo>
                  <a:lnTo>
                    <a:pt x="0" y="535084"/>
                  </a:lnTo>
                  <a:lnTo>
                    <a:pt x="0" y="466567"/>
                  </a:lnTo>
                  <a:close/>
                </a:path>
              </a:pathLst>
            </a:custGeom>
            <a:solidFill>
              <a:schemeClr val="accent4">
                <a:lumMod val="75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344" name="Freeform 27">
              <a:extLst>
                <a:ext uri="{FF2B5EF4-FFF2-40B4-BE49-F238E27FC236}">
                  <a16:creationId xmlns:a16="http://schemas.microsoft.com/office/drawing/2014/main" id="{F47F5908-A480-4A77-91EE-8966AA5E6300}"/>
                </a:ext>
              </a:extLst>
            </p:cNvPr>
            <p:cNvSpPr>
              <a:spLocks noChangeArrowheads="1"/>
            </p:cNvSpPr>
            <p:nvPr/>
          </p:nvSpPr>
          <p:spPr bwMode="auto">
            <a:xfrm>
              <a:off x="10356384" y="4871319"/>
              <a:ext cx="353618" cy="458299"/>
            </a:xfrm>
            <a:custGeom>
              <a:avLst/>
              <a:gdLst>
                <a:gd name="T0" fmla="*/ 964 w 1223"/>
                <a:gd name="T1" fmla="*/ 59 h 1585"/>
                <a:gd name="T2" fmla="*/ 964 w 1223"/>
                <a:gd name="T3" fmla="*/ 59 h 1585"/>
                <a:gd name="T4" fmla="*/ 563 w 1223"/>
                <a:gd name="T5" fmla="*/ 99 h 1585"/>
                <a:gd name="T6" fmla="*/ 563 w 1223"/>
                <a:gd name="T7" fmla="*/ 99 h 1585"/>
                <a:gd name="T8" fmla="*/ 1 w 1223"/>
                <a:gd name="T9" fmla="*/ 1072 h 1585"/>
                <a:gd name="T10" fmla="*/ 1 w 1223"/>
                <a:gd name="T11" fmla="*/ 1072 h 1585"/>
                <a:gd name="T12" fmla="*/ 165 w 1223"/>
                <a:gd name="T13" fmla="*/ 1434 h 1585"/>
                <a:gd name="T14" fmla="*/ 430 w 1223"/>
                <a:gd name="T15" fmla="*/ 1584 h 1585"/>
                <a:gd name="T16" fmla="*/ 430 w 1223"/>
                <a:gd name="T17" fmla="*/ 1584 h 1585"/>
                <a:gd name="T18" fmla="*/ 259 w 1223"/>
                <a:gd name="T19" fmla="*/ 1222 h 1585"/>
                <a:gd name="T20" fmla="*/ 259 w 1223"/>
                <a:gd name="T21" fmla="*/ 1222 h 1585"/>
                <a:gd name="T22" fmla="*/ 821 w 1223"/>
                <a:gd name="T23" fmla="*/ 249 h 1585"/>
                <a:gd name="T24" fmla="*/ 821 w 1223"/>
                <a:gd name="T25" fmla="*/ 249 h 1585"/>
                <a:gd name="T26" fmla="*/ 1222 w 1223"/>
                <a:gd name="T27" fmla="*/ 210 h 1585"/>
                <a:gd name="T28" fmla="*/ 964 w 1223"/>
                <a:gd name="T29" fmla="*/ 59 h 1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3" h="1585">
                  <a:moveTo>
                    <a:pt x="964" y="59"/>
                  </a:moveTo>
                  <a:lnTo>
                    <a:pt x="964" y="59"/>
                  </a:lnTo>
                  <a:cubicBezTo>
                    <a:pt x="862" y="0"/>
                    <a:pt x="720" y="8"/>
                    <a:pt x="563" y="99"/>
                  </a:cubicBezTo>
                  <a:lnTo>
                    <a:pt x="563" y="99"/>
                  </a:lnTo>
                  <a:cubicBezTo>
                    <a:pt x="252" y="278"/>
                    <a:pt x="0" y="714"/>
                    <a:pt x="1" y="1072"/>
                  </a:cubicBezTo>
                  <a:lnTo>
                    <a:pt x="1" y="1072"/>
                  </a:lnTo>
                  <a:cubicBezTo>
                    <a:pt x="1" y="1250"/>
                    <a:pt x="64" y="1375"/>
                    <a:pt x="165" y="1434"/>
                  </a:cubicBezTo>
                  <a:lnTo>
                    <a:pt x="430" y="1584"/>
                  </a:lnTo>
                  <a:lnTo>
                    <a:pt x="430" y="1584"/>
                  </a:lnTo>
                  <a:cubicBezTo>
                    <a:pt x="329" y="1525"/>
                    <a:pt x="260" y="1400"/>
                    <a:pt x="259" y="1222"/>
                  </a:cubicBezTo>
                  <a:lnTo>
                    <a:pt x="259" y="1222"/>
                  </a:lnTo>
                  <a:cubicBezTo>
                    <a:pt x="259" y="864"/>
                    <a:pt x="510" y="429"/>
                    <a:pt x="821" y="249"/>
                  </a:cubicBezTo>
                  <a:lnTo>
                    <a:pt x="821" y="249"/>
                  </a:lnTo>
                  <a:cubicBezTo>
                    <a:pt x="978" y="159"/>
                    <a:pt x="1120" y="150"/>
                    <a:pt x="1222" y="210"/>
                  </a:cubicBezTo>
                  <a:lnTo>
                    <a:pt x="964" y="59"/>
                  </a:lnTo>
                </a:path>
              </a:pathLst>
            </a:custGeom>
            <a:solidFill>
              <a:schemeClr val="accent4">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345" name="Freeform 28">
              <a:extLst>
                <a:ext uri="{FF2B5EF4-FFF2-40B4-BE49-F238E27FC236}">
                  <a16:creationId xmlns:a16="http://schemas.microsoft.com/office/drawing/2014/main" id="{BDEC7803-55B2-4D7E-9A7F-4DD48B49831A}"/>
                </a:ext>
              </a:extLst>
            </p:cNvPr>
            <p:cNvSpPr>
              <a:spLocks noChangeArrowheads="1"/>
            </p:cNvSpPr>
            <p:nvPr/>
          </p:nvSpPr>
          <p:spPr bwMode="auto">
            <a:xfrm>
              <a:off x="10427874" y="4889190"/>
              <a:ext cx="326809" cy="480001"/>
            </a:xfrm>
            <a:custGeom>
              <a:avLst/>
              <a:gdLst>
                <a:gd name="T0" fmla="*/ 563 w 1131"/>
                <a:gd name="T1" fmla="*/ 179 h 1656"/>
                <a:gd name="T2" fmla="*/ 563 w 1131"/>
                <a:gd name="T3" fmla="*/ 179 h 1656"/>
                <a:gd name="T4" fmla="*/ 1128 w 1131"/>
                <a:gd name="T5" fmla="*/ 502 h 1656"/>
                <a:gd name="T6" fmla="*/ 1128 w 1131"/>
                <a:gd name="T7" fmla="*/ 502 h 1656"/>
                <a:gd name="T8" fmla="*/ 567 w 1131"/>
                <a:gd name="T9" fmla="*/ 1475 h 1656"/>
                <a:gd name="T10" fmla="*/ 567 w 1131"/>
                <a:gd name="T11" fmla="*/ 1475 h 1656"/>
                <a:gd name="T12" fmla="*/ 1 w 1131"/>
                <a:gd name="T13" fmla="*/ 1153 h 1656"/>
                <a:gd name="T14" fmla="*/ 1 w 1131"/>
                <a:gd name="T15" fmla="*/ 1153 h 1656"/>
                <a:gd name="T16" fmla="*/ 563 w 1131"/>
                <a:gd name="T17" fmla="*/ 17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1" h="1656">
                  <a:moveTo>
                    <a:pt x="563" y="179"/>
                  </a:moveTo>
                  <a:lnTo>
                    <a:pt x="563" y="179"/>
                  </a:lnTo>
                  <a:cubicBezTo>
                    <a:pt x="874" y="0"/>
                    <a:pt x="1127" y="144"/>
                    <a:pt x="1128" y="502"/>
                  </a:cubicBezTo>
                  <a:lnTo>
                    <a:pt x="1128" y="502"/>
                  </a:lnTo>
                  <a:cubicBezTo>
                    <a:pt x="1130" y="859"/>
                    <a:pt x="878" y="1295"/>
                    <a:pt x="567" y="1475"/>
                  </a:cubicBezTo>
                  <a:lnTo>
                    <a:pt x="567" y="1475"/>
                  </a:lnTo>
                  <a:cubicBezTo>
                    <a:pt x="255" y="1655"/>
                    <a:pt x="2" y="1511"/>
                    <a:pt x="1" y="1153"/>
                  </a:cubicBezTo>
                  <a:lnTo>
                    <a:pt x="1" y="1153"/>
                  </a:lnTo>
                  <a:cubicBezTo>
                    <a:pt x="0" y="795"/>
                    <a:pt x="252" y="360"/>
                    <a:pt x="563" y="179"/>
                  </a:cubicBezTo>
                </a:path>
              </a:pathLst>
            </a:custGeom>
            <a:solidFill>
              <a:schemeClr val="accent4"/>
            </a:solidFill>
            <a:ln>
              <a:noFill/>
            </a:ln>
            <a:effectLst/>
          </p:spPr>
          <p:txBody>
            <a:bodyPr wrap="none" anchor="ctr"/>
            <a:lstStyle/>
            <a:p>
              <a:endParaRPr lang="en-US" sz="6532" dirty="0">
                <a:latin typeface="Lato Light" panose="020F0502020204030203" pitchFamily="34" charset="0"/>
              </a:endParaRPr>
            </a:p>
          </p:txBody>
        </p:sp>
        <p:sp>
          <p:nvSpPr>
            <p:cNvPr id="346" name="Freeform 29">
              <a:extLst>
                <a:ext uri="{FF2B5EF4-FFF2-40B4-BE49-F238E27FC236}">
                  <a16:creationId xmlns:a16="http://schemas.microsoft.com/office/drawing/2014/main" id="{84FDEA3C-CCF6-4757-83B4-A37751D77F10}"/>
                </a:ext>
              </a:extLst>
            </p:cNvPr>
            <p:cNvSpPr>
              <a:spLocks noChangeArrowheads="1"/>
            </p:cNvSpPr>
            <p:nvPr/>
          </p:nvSpPr>
          <p:spPr bwMode="auto">
            <a:xfrm>
              <a:off x="10503193" y="5007915"/>
              <a:ext cx="190214" cy="228511"/>
            </a:xfrm>
            <a:custGeom>
              <a:avLst/>
              <a:gdLst>
                <a:gd name="T0" fmla="*/ 476 w 658"/>
                <a:gd name="T1" fmla="*/ 49 h 789"/>
                <a:gd name="T2" fmla="*/ 476 w 658"/>
                <a:gd name="T3" fmla="*/ 49 h 789"/>
                <a:gd name="T4" fmla="*/ 651 w 658"/>
                <a:gd name="T5" fmla="*/ 161 h 789"/>
                <a:gd name="T6" fmla="*/ 651 w 658"/>
                <a:gd name="T7" fmla="*/ 161 h 789"/>
                <a:gd name="T8" fmla="*/ 363 w 658"/>
                <a:gd name="T9" fmla="*/ 748 h 789"/>
                <a:gd name="T10" fmla="*/ 363 w 658"/>
                <a:gd name="T11" fmla="*/ 748 h 789"/>
                <a:gd name="T12" fmla="*/ 330 w 658"/>
                <a:gd name="T13" fmla="*/ 779 h 789"/>
                <a:gd name="T14" fmla="*/ 330 w 658"/>
                <a:gd name="T15" fmla="*/ 779 h 789"/>
                <a:gd name="T16" fmla="*/ 298 w 658"/>
                <a:gd name="T17" fmla="*/ 786 h 789"/>
                <a:gd name="T18" fmla="*/ 298 w 658"/>
                <a:gd name="T19" fmla="*/ 786 h 789"/>
                <a:gd name="T20" fmla="*/ 4 w 658"/>
                <a:gd name="T21" fmla="*/ 537 h 789"/>
                <a:gd name="T22" fmla="*/ 4 w 658"/>
                <a:gd name="T23" fmla="*/ 537 h 789"/>
                <a:gd name="T24" fmla="*/ 177 w 658"/>
                <a:gd name="T25" fmla="*/ 223 h 789"/>
                <a:gd name="T26" fmla="*/ 177 w 658"/>
                <a:gd name="T27" fmla="*/ 223 h 789"/>
                <a:gd name="T28" fmla="*/ 228 w 658"/>
                <a:gd name="T29" fmla="*/ 204 h 789"/>
                <a:gd name="T30" fmla="*/ 228 w 658"/>
                <a:gd name="T31" fmla="*/ 204 h 789"/>
                <a:gd name="T32" fmla="*/ 326 w 658"/>
                <a:gd name="T33" fmla="*/ 235 h 789"/>
                <a:gd name="T34" fmla="*/ 326 w 658"/>
                <a:gd name="T35" fmla="*/ 235 h 789"/>
                <a:gd name="T36" fmla="*/ 424 w 658"/>
                <a:gd name="T37" fmla="*/ 90 h 789"/>
                <a:gd name="T38" fmla="*/ 424 w 658"/>
                <a:gd name="T39" fmla="*/ 90 h 789"/>
                <a:gd name="T40" fmla="*/ 476 w 658"/>
                <a:gd name="T41" fmla="*/ 49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8" h="789">
                  <a:moveTo>
                    <a:pt x="476" y="49"/>
                  </a:moveTo>
                  <a:lnTo>
                    <a:pt x="476" y="49"/>
                  </a:lnTo>
                  <a:cubicBezTo>
                    <a:pt x="561" y="0"/>
                    <a:pt x="644" y="34"/>
                    <a:pt x="651" y="161"/>
                  </a:cubicBezTo>
                  <a:lnTo>
                    <a:pt x="651" y="161"/>
                  </a:lnTo>
                  <a:cubicBezTo>
                    <a:pt x="657" y="303"/>
                    <a:pt x="515" y="531"/>
                    <a:pt x="363" y="748"/>
                  </a:cubicBezTo>
                  <a:lnTo>
                    <a:pt x="363" y="748"/>
                  </a:lnTo>
                  <a:cubicBezTo>
                    <a:pt x="354" y="762"/>
                    <a:pt x="342" y="773"/>
                    <a:pt x="330" y="779"/>
                  </a:cubicBezTo>
                  <a:lnTo>
                    <a:pt x="330" y="779"/>
                  </a:lnTo>
                  <a:cubicBezTo>
                    <a:pt x="319" y="786"/>
                    <a:pt x="308" y="788"/>
                    <a:pt x="298" y="786"/>
                  </a:cubicBezTo>
                  <a:lnTo>
                    <a:pt x="298" y="786"/>
                  </a:lnTo>
                  <a:cubicBezTo>
                    <a:pt x="144" y="749"/>
                    <a:pt x="0" y="686"/>
                    <a:pt x="4" y="537"/>
                  </a:cubicBezTo>
                  <a:lnTo>
                    <a:pt x="4" y="537"/>
                  </a:lnTo>
                  <a:cubicBezTo>
                    <a:pt x="8" y="404"/>
                    <a:pt x="91" y="273"/>
                    <a:pt x="177" y="223"/>
                  </a:cubicBezTo>
                  <a:lnTo>
                    <a:pt x="177" y="223"/>
                  </a:lnTo>
                  <a:cubicBezTo>
                    <a:pt x="194" y="213"/>
                    <a:pt x="211" y="207"/>
                    <a:pt x="228" y="204"/>
                  </a:cubicBezTo>
                  <a:lnTo>
                    <a:pt x="228" y="204"/>
                  </a:lnTo>
                  <a:cubicBezTo>
                    <a:pt x="295" y="193"/>
                    <a:pt x="321" y="228"/>
                    <a:pt x="326" y="235"/>
                  </a:cubicBezTo>
                  <a:lnTo>
                    <a:pt x="326" y="235"/>
                  </a:lnTo>
                  <a:cubicBezTo>
                    <a:pt x="331" y="222"/>
                    <a:pt x="357" y="157"/>
                    <a:pt x="424" y="90"/>
                  </a:cubicBezTo>
                  <a:lnTo>
                    <a:pt x="424" y="90"/>
                  </a:lnTo>
                  <a:cubicBezTo>
                    <a:pt x="441" y="72"/>
                    <a:pt x="459" y="59"/>
                    <a:pt x="476" y="49"/>
                  </a:cubicBezTo>
                </a:path>
              </a:pathLst>
            </a:custGeom>
            <a:solidFill>
              <a:schemeClr val="bg1"/>
            </a:solidFill>
            <a:ln>
              <a:noFill/>
            </a:ln>
            <a:effectLst/>
          </p:spPr>
          <p:txBody>
            <a:bodyPr wrap="none" anchor="ctr"/>
            <a:lstStyle/>
            <a:p>
              <a:endParaRPr lang="en-US" sz="6532" dirty="0">
                <a:latin typeface="Lato Light" panose="020F0502020204030203" pitchFamily="34" charset="0"/>
              </a:endParaRPr>
            </a:p>
          </p:txBody>
        </p:sp>
        <p:sp>
          <p:nvSpPr>
            <p:cNvPr id="347" name="Freeform 30">
              <a:extLst>
                <a:ext uri="{FF2B5EF4-FFF2-40B4-BE49-F238E27FC236}">
                  <a16:creationId xmlns:a16="http://schemas.microsoft.com/office/drawing/2014/main" id="{AF8EB700-8180-47DC-A6E4-44B12AB5902B}"/>
                </a:ext>
              </a:extLst>
            </p:cNvPr>
            <p:cNvSpPr>
              <a:spLocks noChangeArrowheads="1"/>
            </p:cNvSpPr>
            <p:nvPr/>
          </p:nvSpPr>
          <p:spPr bwMode="auto">
            <a:xfrm>
              <a:off x="11281918" y="4880255"/>
              <a:ext cx="77873" cy="148085"/>
            </a:xfrm>
            <a:custGeom>
              <a:avLst/>
              <a:gdLst>
                <a:gd name="T0" fmla="*/ 131 w 269"/>
                <a:gd name="T1" fmla="*/ 510 h 511"/>
                <a:gd name="T2" fmla="*/ 0 w 269"/>
                <a:gd name="T3" fmla="*/ 434 h 511"/>
                <a:gd name="T4" fmla="*/ 0 w 269"/>
                <a:gd name="T5" fmla="*/ 94 h 511"/>
                <a:gd name="T6" fmla="*/ 268 w 269"/>
                <a:gd name="T7" fmla="*/ 0 h 511"/>
                <a:gd name="T8" fmla="*/ 131 w 269"/>
                <a:gd name="T9" fmla="*/ 510 h 511"/>
              </a:gdLst>
              <a:ahLst/>
              <a:cxnLst>
                <a:cxn ang="0">
                  <a:pos x="T0" y="T1"/>
                </a:cxn>
                <a:cxn ang="0">
                  <a:pos x="T2" y="T3"/>
                </a:cxn>
                <a:cxn ang="0">
                  <a:pos x="T4" y="T5"/>
                </a:cxn>
                <a:cxn ang="0">
                  <a:pos x="T6" y="T7"/>
                </a:cxn>
                <a:cxn ang="0">
                  <a:pos x="T8" y="T9"/>
                </a:cxn>
              </a:cxnLst>
              <a:rect l="0" t="0" r="r" b="b"/>
              <a:pathLst>
                <a:path w="269" h="511">
                  <a:moveTo>
                    <a:pt x="131" y="510"/>
                  </a:moveTo>
                  <a:lnTo>
                    <a:pt x="0" y="434"/>
                  </a:lnTo>
                  <a:lnTo>
                    <a:pt x="0" y="94"/>
                  </a:lnTo>
                  <a:lnTo>
                    <a:pt x="268" y="0"/>
                  </a:lnTo>
                  <a:lnTo>
                    <a:pt x="131" y="510"/>
                  </a:lnTo>
                </a:path>
              </a:pathLst>
            </a:custGeom>
            <a:solidFill>
              <a:schemeClr val="accent2">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348" name="Freeform 31">
              <a:extLst>
                <a:ext uri="{FF2B5EF4-FFF2-40B4-BE49-F238E27FC236}">
                  <a16:creationId xmlns:a16="http://schemas.microsoft.com/office/drawing/2014/main" id="{4595E7A6-F0EE-4950-9365-69790602DECF}"/>
                </a:ext>
              </a:extLst>
            </p:cNvPr>
            <p:cNvSpPr>
              <a:spLocks noChangeArrowheads="1"/>
            </p:cNvSpPr>
            <p:nvPr/>
          </p:nvSpPr>
          <p:spPr bwMode="auto">
            <a:xfrm>
              <a:off x="10976811" y="4467914"/>
              <a:ext cx="515746" cy="580853"/>
            </a:xfrm>
            <a:custGeom>
              <a:avLst/>
              <a:gdLst>
                <a:gd name="T0" fmla="*/ 0 w 1782"/>
                <a:gd name="T1" fmla="*/ 941 h 2006"/>
                <a:gd name="T2" fmla="*/ 0 w 1782"/>
                <a:gd name="T3" fmla="*/ 1790 h 2006"/>
                <a:gd name="T4" fmla="*/ 1 w 1782"/>
                <a:gd name="T5" fmla="*/ 1790 h 2006"/>
                <a:gd name="T6" fmla="*/ 1 w 1782"/>
                <a:gd name="T7" fmla="*/ 1796 h 2006"/>
                <a:gd name="T8" fmla="*/ 1 w 1782"/>
                <a:gd name="T9" fmla="*/ 1796 h 2006"/>
                <a:gd name="T10" fmla="*/ 57 w 1782"/>
                <a:gd name="T11" fmla="*/ 1889 h 2006"/>
                <a:gd name="T12" fmla="*/ 257 w 1782"/>
                <a:gd name="T13" fmla="*/ 2005 h 2006"/>
                <a:gd name="T14" fmla="*/ 263 w 1782"/>
                <a:gd name="T15" fmla="*/ 1826 h 2006"/>
                <a:gd name="T16" fmla="*/ 750 w 1782"/>
                <a:gd name="T17" fmla="*/ 1545 h 2006"/>
                <a:gd name="T18" fmla="*/ 901 w 1782"/>
                <a:gd name="T19" fmla="*/ 1632 h 2006"/>
                <a:gd name="T20" fmla="*/ 908 w 1782"/>
                <a:gd name="T21" fmla="*/ 1454 h 2006"/>
                <a:gd name="T22" fmla="*/ 908 w 1782"/>
                <a:gd name="T23" fmla="*/ 1454 h 2006"/>
                <a:gd name="T24" fmla="*/ 911 w 1782"/>
                <a:gd name="T25" fmla="*/ 1452 h 2006"/>
                <a:gd name="T26" fmla="*/ 1515 w 1782"/>
                <a:gd name="T27" fmla="*/ 1103 h 2006"/>
                <a:gd name="T28" fmla="*/ 1515 w 1782"/>
                <a:gd name="T29" fmla="*/ 1102 h 2006"/>
                <a:gd name="T30" fmla="*/ 1515 w 1782"/>
                <a:gd name="T31" fmla="*/ 1102 h 2006"/>
                <a:gd name="T32" fmla="*/ 1613 w 1782"/>
                <a:gd name="T33" fmla="*/ 948 h 2006"/>
                <a:gd name="T34" fmla="*/ 1613 w 1782"/>
                <a:gd name="T35" fmla="*/ 271 h 2006"/>
                <a:gd name="T36" fmla="*/ 1657 w 1782"/>
                <a:gd name="T37" fmla="*/ 296 h 2006"/>
                <a:gd name="T38" fmla="*/ 1781 w 1782"/>
                <a:gd name="T39" fmla="*/ 146 h 2006"/>
                <a:gd name="T40" fmla="*/ 1575 w 1782"/>
                <a:gd name="T41" fmla="*/ 28 h 2006"/>
                <a:gd name="T42" fmla="*/ 1575 w 1782"/>
                <a:gd name="T43" fmla="*/ 28 h 2006"/>
                <a:gd name="T44" fmla="*/ 1487 w 1782"/>
                <a:gd name="T45" fmla="*/ 8 h 2006"/>
                <a:gd name="T46" fmla="*/ 1487 w 1782"/>
                <a:gd name="T47" fmla="*/ 8 h 2006"/>
                <a:gd name="T48" fmla="*/ 1449 w 1782"/>
                <a:gd name="T49" fmla="*/ 23 h 2006"/>
                <a:gd name="T50" fmla="*/ 1449 w 1782"/>
                <a:gd name="T51" fmla="*/ 21 h 2006"/>
                <a:gd name="T52" fmla="*/ 805 w 1782"/>
                <a:gd name="T53" fmla="*/ 394 h 2006"/>
                <a:gd name="T54" fmla="*/ 805 w 1782"/>
                <a:gd name="T55" fmla="*/ 394 h 2006"/>
                <a:gd name="T56" fmla="*/ 735 w 1782"/>
                <a:gd name="T57" fmla="*/ 434 h 2006"/>
                <a:gd name="T58" fmla="*/ 735 w 1782"/>
                <a:gd name="T59" fmla="*/ 434 h 2006"/>
                <a:gd name="T60" fmla="*/ 711 w 1782"/>
                <a:gd name="T61" fmla="*/ 448 h 2006"/>
                <a:gd name="T62" fmla="*/ 92 w 1782"/>
                <a:gd name="T63" fmla="*/ 806 h 2006"/>
                <a:gd name="T64" fmla="*/ 92 w 1782"/>
                <a:gd name="T65" fmla="*/ 806 h 2006"/>
                <a:gd name="T66" fmla="*/ 1 w 1782"/>
                <a:gd name="T67" fmla="*/ 941 h 2006"/>
                <a:gd name="T68" fmla="*/ 0 w 1782"/>
                <a:gd name="T69" fmla="*/ 941 h 2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2" h="2006">
                  <a:moveTo>
                    <a:pt x="0" y="941"/>
                  </a:moveTo>
                  <a:lnTo>
                    <a:pt x="0" y="1790"/>
                  </a:lnTo>
                  <a:lnTo>
                    <a:pt x="1" y="1790"/>
                  </a:lnTo>
                  <a:lnTo>
                    <a:pt x="1" y="1796"/>
                  </a:lnTo>
                  <a:lnTo>
                    <a:pt x="1" y="1796"/>
                  </a:lnTo>
                  <a:cubicBezTo>
                    <a:pt x="3" y="1839"/>
                    <a:pt x="25" y="1873"/>
                    <a:pt x="57" y="1889"/>
                  </a:cubicBezTo>
                  <a:lnTo>
                    <a:pt x="257" y="2005"/>
                  </a:lnTo>
                  <a:lnTo>
                    <a:pt x="263" y="1826"/>
                  </a:lnTo>
                  <a:lnTo>
                    <a:pt x="750" y="1545"/>
                  </a:lnTo>
                  <a:lnTo>
                    <a:pt x="901" y="1632"/>
                  </a:lnTo>
                  <a:lnTo>
                    <a:pt x="908" y="1454"/>
                  </a:lnTo>
                  <a:lnTo>
                    <a:pt x="908" y="1454"/>
                  </a:lnTo>
                  <a:cubicBezTo>
                    <a:pt x="909" y="1453"/>
                    <a:pt x="911" y="1453"/>
                    <a:pt x="911" y="1452"/>
                  </a:cubicBezTo>
                  <a:lnTo>
                    <a:pt x="1515" y="1103"/>
                  </a:lnTo>
                  <a:lnTo>
                    <a:pt x="1515" y="1102"/>
                  </a:lnTo>
                  <a:lnTo>
                    <a:pt x="1515" y="1102"/>
                  </a:lnTo>
                  <a:cubicBezTo>
                    <a:pt x="1576" y="1080"/>
                    <a:pt x="1616" y="1014"/>
                    <a:pt x="1613" y="948"/>
                  </a:cubicBezTo>
                  <a:lnTo>
                    <a:pt x="1613" y="271"/>
                  </a:lnTo>
                  <a:lnTo>
                    <a:pt x="1657" y="296"/>
                  </a:lnTo>
                  <a:lnTo>
                    <a:pt x="1781" y="146"/>
                  </a:lnTo>
                  <a:lnTo>
                    <a:pt x="1575" y="28"/>
                  </a:lnTo>
                  <a:lnTo>
                    <a:pt x="1575" y="28"/>
                  </a:lnTo>
                  <a:cubicBezTo>
                    <a:pt x="1552" y="9"/>
                    <a:pt x="1521" y="0"/>
                    <a:pt x="1487" y="8"/>
                  </a:cubicBezTo>
                  <a:lnTo>
                    <a:pt x="1487" y="8"/>
                  </a:lnTo>
                  <a:cubicBezTo>
                    <a:pt x="1475" y="10"/>
                    <a:pt x="1462" y="16"/>
                    <a:pt x="1449" y="23"/>
                  </a:cubicBezTo>
                  <a:lnTo>
                    <a:pt x="1449" y="21"/>
                  </a:lnTo>
                  <a:lnTo>
                    <a:pt x="805" y="394"/>
                  </a:lnTo>
                  <a:lnTo>
                    <a:pt x="805" y="394"/>
                  </a:lnTo>
                  <a:lnTo>
                    <a:pt x="735" y="434"/>
                  </a:lnTo>
                  <a:lnTo>
                    <a:pt x="735" y="434"/>
                  </a:lnTo>
                  <a:cubicBezTo>
                    <a:pt x="726" y="438"/>
                    <a:pt x="718" y="443"/>
                    <a:pt x="711" y="448"/>
                  </a:cubicBezTo>
                  <a:lnTo>
                    <a:pt x="92" y="806"/>
                  </a:lnTo>
                  <a:lnTo>
                    <a:pt x="92" y="806"/>
                  </a:lnTo>
                  <a:cubicBezTo>
                    <a:pt x="41" y="829"/>
                    <a:pt x="3" y="883"/>
                    <a:pt x="1" y="941"/>
                  </a:cubicBezTo>
                  <a:lnTo>
                    <a:pt x="0" y="941"/>
                  </a:lnTo>
                </a:path>
              </a:pathLst>
            </a:custGeom>
            <a:solidFill>
              <a:schemeClr val="accent2">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349" name="Freeform 22">
              <a:extLst>
                <a:ext uri="{FF2B5EF4-FFF2-40B4-BE49-F238E27FC236}">
                  <a16:creationId xmlns:a16="http://schemas.microsoft.com/office/drawing/2014/main" id="{2D9F1BFF-CF7D-4555-9A8F-BC74E8F6A7AB}"/>
                </a:ext>
              </a:extLst>
            </p:cNvPr>
            <p:cNvSpPr>
              <a:spLocks noChangeArrowheads="1"/>
            </p:cNvSpPr>
            <p:nvPr/>
          </p:nvSpPr>
          <p:spPr bwMode="auto">
            <a:xfrm>
              <a:off x="11036811" y="4503152"/>
              <a:ext cx="466079" cy="548384"/>
            </a:xfrm>
            <a:custGeom>
              <a:avLst/>
              <a:gdLst>
                <a:gd name="connsiteX0" fmla="*/ 970038 w 1051582"/>
                <a:gd name="connsiteY0" fmla="*/ 1638 h 1237281"/>
                <a:gd name="connsiteX1" fmla="*/ 1051582 w 1051582"/>
                <a:gd name="connsiteY1" fmla="*/ 68200 h 1237281"/>
                <a:gd name="connsiteX2" fmla="*/ 1050929 w 1051582"/>
                <a:gd name="connsiteY2" fmla="*/ 79293 h 1237281"/>
                <a:gd name="connsiteX3" fmla="*/ 1050929 w 1051582"/>
                <a:gd name="connsiteY3" fmla="*/ 615704 h 1237281"/>
                <a:gd name="connsiteX4" fmla="*/ 986999 w 1051582"/>
                <a:gd name="connsiteY4" fmla="*/ 716200 h 1237281"/>
                <a:gd name="connsiteX5" fmla="*/ 987652 w 1051582"/>
                <a:gd name="connsiteY5" fmla="*/ 716200 h 1237281"/>
                <a:gd name="connsiteX6" fmla="*/ 851562 w 1051582"/>
                <a:gd name="connsiteY6" fmla="*/ 794862 h 1237281"/>
                <a:gd name="connsiteX7" fmla="*/ 639427 w 1051582"/>
                <a:gd name="connsiteY7" fmla="*/ 1184297 h 1237281"/>
                <a:gd name="connsiteX8" fmla="*/ 639427 w 1051582"/>
                <a:gd name="connsiteY8" fmla="*/ 917478 h 1237281"/>
                <a:gd name="connsiteX9" fmla="*/ 593635 w 1051582"/>
                <a:gd name="connsiteY9" fmla="*/ 943947 h 1237281"/>
                <a:gd name="connsiteX10" fmla="*/ 568846 w 1051582"/>
                <a:gd name="connsiteY10" fmla="*/ 958303 h 1237281"/>
                <a:gd name="connsiteX11" fmla="*/ 567541 w 1051582"/>
                <a:gd name="connsiteY11" fmla="*/ 959608 h 1237281"/>
                <a:gd name="connsiteX12" fmla="*/ 110899 w 1051582"/>
                <a:gd name="connsiteY12" fmla="*/ 1223246 h 1237281"/>
                <a:gd name="connsiteX13" fmla="*/ 82196 w 1051582"/>
                <a:gd name="connsiteY13" fmla="*/ 1235644 h 1237281"/>
                <a:gd name="connsiteX14" fmla="*/ 652 w 1051582"/>
                <a:gd name="connsiteY14" fmla="*/ 1168430 h 1237281"/>
                <a:gd name="connsiteX15" fmla="*/ 0 w 1051582"/>
                <a:gd name="connsiteY15" fmla="*/ 1165167 h 1237281"/>
                <a:gd name="connsiteX16" fmla="*/ 0 w 1051582"/>
                <a:gd name="connsiteY16" fmla="*/ 611136 h 1237281"/>
                <a:gd name="connsiteX17" fmla="*/ 59363 w 1051582"/>
                <a:gd name="connsiteY17" fmla="*/ 523040 h 1237281"/>
                <a:gd name="connsiteX18" fmla="*/ 463166 w 1051582"/>
                <a:gd name="connsiteY18" fmla="*/ 289420 h 1237281"/>
                <a:gd name="connsiteX19" fmla="*/ 478170 w 1051582"/>
                <a:gd name="connsiteY19" fmla="*/ 280937 h 1237281"/>
                <a:gd name="connsiteX20" fmla="*/ 523834 w 1051582"/>
                <a:gd name="connsiteY20" fmla="*/ 254182 h 1237281"/>
                <a:gd name="connsiteX21" fmla="*/ 943945 w 1051582"/>
                <a:gd name="connsiteY21" fmla="*/ 10774 h 1237281"/>
                <a:gd name="connsiteX22" fmla="*/ 943945 w 1051582"/>
                <a:gd name="connsiteY22" fmla="*/ 11426 h 1237281"/>
                <a:gd name="connsiteX23" fmla="*/ 970038 w 1051582"/>
                <a:gd name="connsiteY23" fmla="*/ 1638 h 123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82" h="1237281">
                  <a:moveTo>
                    <a:pt x="970038" y="1638"/>
                  </a:moveTo>
                  <a:cubicBezTo>
                    <a:pt x="1013093" y="-7498"/>
                    <a:pt x="1050277" y="22520"/>
                    <a:pt x="1051582" y="68200"/>
                  </a:cubicBezTo>
                  <a:cubicBezTo>
                    <a:pt x="1051582" y="71463"/>
                    <a:pt x="1051582" y="76030"/>
                    <a:pt x="1050929" y="79293"/>
                  </a:cubicBezTo>
                  <a:lnTo>
                    <a:pt x="1050929" y="615704"/>
                  </a:lnTo>
                  <a:cubicBezTo>
                    <a:pt x="1053539" y="658774"/>
                    <a:pt x="1027445" y="701191"/>
                    <a:pt x="986999" y="716200"/>
                  </a:cubicBezTo>
                  <a:lnTo>
                    <a:pt x="987652" y="716200"/>
                  </a:lnTo>
                  <a:lnTo>
                    <a:pt x="851562" y="794862"/>
                  </a:lnTo>
                  <a:lnTo>
                    <a:pt x="639427" y="1184297"/>
                  </a:lnTo>
                  <a:lnTo>
                    <a:pt x="639427" y="917478"/>
                  </a:lnTo>
                  <a:lnTo>
                    <a:pt x="593635" y="943947"/>
                  </a:lnTo>
                  <a:cubicBezTo>
                    <a:pt x="586459" y="950472"/>
                    <a:pt x="577979" y="955040"/>
                    <a:pt x="568846" y="958303"/>
                  </a:cubicBezTo>
                  <a:lnTo>
                    <a:pt x="567541" y="959608"/>
                  </a:lnTo>
                  <a:lnTo>
                    <a:pt x="110899" y="1223246"/>
                  </a:lnTo>
                  <a:cubicBezTo>
                    <a:pt x="101766" y="1229119"/>
                    <a:pt x="92633" y="1233034"/>
                    <a:pt x="82196" y="1235644"/>
                  </a:cubicBezTo>
                  <a:cubicBezTo>
                    <a:pt x="38488" y="1244780"/>
                    <a:pt x="1957" y="1214762"/>
                    <a:pt x="652" y="1168430"/>
                  </a:cubicBezTo>
                  <a:cubicBezTo>
                    <a:pt x="0" y="1167778"/>
                    <a:pt x="0" y="1166472"/>
                    <a:pt x="0" y="1165167"/>
                  </a:cubicBezTo>
                  <a:lnTo>
                    <a:pt x="0" y="611136"/>
                  </a:lnTo>
                  <a:cubicBezTo>
                    <a:pt x="1305" y="573288"/>
                    <a:pt x="25441" y="537396"/>
                    <a:pt x="59363" y="523040"/>
                  </a:cubicBezTo>
                  <a:lnTo>
                    <a:pt x="463166" y="289420"/>
                  </a:lnTo>
                  <a:cubicBezTo>
                    <a:pt x="467732" y="286157"/>
                    <a:pt x="472951" y="282895"/>
                    <a:pt x="478170" y="280937"/>
                  </a:cubicBezTo>
                  <a:lnTo>
                    <a:pt x="523834" y="254182"/>
                  </a:lnTo>
                  <a:lnTo>
                    <a:pt x="943945" y="10774"/>
                  </a:lnTo>
                  <a:lnTo>
                    <a:pt x="943945" y="11426"/>
                  </a:lnTo>
                  <a:cubicBezTo>
                    <a:pt x="952425" y="6858"/>
                    <a:pt x="960906" y="3595"/>
                    <a:pt x="970038" y="1638"/>
                  </a:cubicBezTo>
                  <a:close/>
                </a:path>
              </a:pathLst>
            </a:custGeom>
            <a:solidFill>
              <a:schemeClr val="accent2"/>
            </a:solidFill>
            <a:ln>
              <a:noFill/>
            </a:ln>
            <a:effectLst/>
          </p:spPr>
          <p:txBody>
            <a:bodyPr wrap="square" anchor="ctr">
              <a:noAutofit/>
            </a:bodyPr>
            <a:lstStyle/>
            <a:p>
              <a:endParaRPr lang="en-US" sz="6532" dirty="0">
                <a:latin typeface="Lato Light" panose="020F0502020204030203" pitchFamily="34" charset="0"/>
              </a:endParaRPr>
            </a:p>
          </p:txBody>
        </p:sp>
        <p:sp>
          <p:nvSpPr>
            <p:cNvPr id="350" name="Freeform 34">
              <a:extLst>
                <a:ext uri="{FF2B5EF4-FFF2-40B4-BE49-F238E27FC236}">
                  <a16:creationId xmlns:a16="http://schemas.microsoft.com/office/drawing/2014/main" id="{25E44C0D-3AD2-48BE-A8DE-AA39C3971A85}"/>
                </a:ext>
              </a:extLst>
            </p:cNvPr>
            <p:cNvSpPr>
              <a:spLocks noChangeArrowheads="1"/>
            </p:cNvSpPr>
            <p:nvPr/>
          </p:nvSpPr>
          <p:spPr bwMode="auto">
            <a:xfrm>
              <a:off x="11128726" y="4664510"/>
              <a:ext cx="296171" cy="218299"/>
            </a:xfrm>
            <a:custGeom>
              <a:avLst/>
              <a:gdLst>
                <a:gd name="T0" fmla="*/ 518 w 1023"/>
                <a:gd name="T1" fmla="*/ 265 h 755"/>
                <a:gd name="T2" fmla="*/ 518 w 1023"/>
                <a:gd name="T3" fmla="*/ 265 h 755"/>
                <a:gd name="T4" fmla="*/ 634 w 1023"/>
                <a:gd name="T5" fmla="*/ 336 h 755"/>
                <a:gd name="T6" fmla="*/ 634 w 1023"/>
                <a:gd name="T7" fmla="*/ 336 h 755"/>
                <a:gd name="T8" fmla="*/ 518 w 1023"/>
                <a:gd name="T9" fmla="*/ 497 h 755"/>
                <a:gd name="T10" fmla="*/ 518 w 1023"/>
                <a:gd name="T11" fmla="*/ 497 h 755"/>
                <a:gd name="T12" fmla="*/ 402 w 1023"/>
                <a:gd name="T13" fmla="*/ 426 h 755"/>
                <a:gd name="T14" fmla="*/ 402 w 1023"/>
                <a:gd name="T15" fmla="*/ 426 h 755"/>
                <a:gd name="T16" fmla="*/ 518 w 1023"/>
                <a:gd name="T17" fmla="*/ 265 h 755"/>
                <a:gd name="T18" fmla="*/ 908 w 1023"/>
                <a:gd name="T19" fmla="*/ 25 h 755"/>
                <a:gd name="T20" fmla="*/ 908 w 1023"/>
                <a:gd name="T21" fmla="*/ 25 h 755"/>
                <a:gd name="T22" fmla="*/ 1022 w 1023"/>
                <a:gd name="T23" fmla="*/ 95 h 755"/>
                <a:gd name="T24" fmla="*/ 1022 w 1023"/>
                <a:gd name="T25" fmla="*/ 95 h 755"/>
                <a:gd name="T26" fmla="*/ 908 w 1023"/>
                <a:gd name="T27" fmla="*/ 256 h 755"/>
                <a:gd name="T28" fmla="*/ 908 w 1023"/>
                <a:gd name="T29" fmla="*/ 256 h 755"/>
                <a:gd name="T30" fmla="*/ 792 w 1023"/>
                <a:gd name="T31" fmla="*/ 186 h 755"/>
                <a:gd name="T32" fmla="*/ 792 w 1023"/>
                <a:gd name="T33" fmla="*/ 186 h 755"/>
                <a:gd name="T34" fmla="*/ 908 w 1023"/>
                <a:gd name="T35" fmla="*/ 25 h 755"/>
                <a:gd name="T36" fmla="*/ 115 w 1023"/>
                <a:gd name="T37" fmla="*/ 498 h 755"/>
                <a:gd name="T38" fmla="*/ 115 w 1023"/>
                <a:gd name="T39" fmla="*/ 498 h 755"/>
                <a:gd name="T40" fmla="*/ 231 w 1023"/>
                <a:gd name="T41" fmla="*/ 568 h 755"/>
                <a:gd name="T42" fmla="*/ 231 w 1023"/>
                <a:gd name="T43" fmla="*/ 568 h 755"/>
                <a:gd name="T44" fmla="*/ 115 w 1023"/>
                <a:gd name="T45" fmla="*/ 729 h 755"/>
                <a:gd name="T46" fmla="*/ 115 w 1023"/>
                <a:gd name="T47" fmla="*/ 729 h 755"/>
                <a:gd name="T48" fmla="*/ 0 w 1023"/>
                <a:gd name="T49" fmla="*/ 659 h 755"/>
                <a:gd name="T50" fmla="*/ 0 w 1023"/>
                <a:gd name="T51" fmla="*/ 659 h 755"/>
                <a:gd name="T52" fmla="*/ 115 w 1023"/>
                <a:gd name="T53" fmla="*/ 498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3" h="755">
                  <a:moveTo>
                    <a:pt x="518" y="265"/>
                  </a:moveTo>
                  <a:lnTo>
                    <a:pt x="518" y="265"/>
                  </a:lnTo>
                  <a:cubicBezTo>
                    <a:pt x="582" y="241"/>
                    <a:pt x="634" y="272"/>
                    <a:pt x="634" y="336"/>
                  </a:cubicBezTo>
                  <a:lnTo>
                    <a:pt x="634" y="336"/>
                  </a:lnTo>
                  <a:cubicBezTo>
                    <a:pt x="634" y="400"/>
                    <a:pt x="582" y="472"/>
                    <a:pt x="518" y="497"/>
                  </a:cubicBezTo>
                  <a:lnTo>
                    <a:pt x="518" y="497"/>
                  </a:lnTo>
                  <a:cubicBezTo>
                    <a:pt x="454" y="522"/>
                    <a:pt x="402" y="490"/>
                    <a:pt x="402" y="426"/>
                  </a:cubicBezTo>
                  <a:lnTo>
                    <a:pt x="402" y="426"/>
                  </a:lnTo>
                  <a:cubicBezTo>
                    <a:pt x="402" y="362"/>
                    <a:pt x="454" y="291"/>
                    <a:pt x="518" y="265"/>
                  </a:cubicBezTo>
                  <a:close/>
                  <a:moveTo>
                    <a:pt x="908" y="25"/>
                  </a:moveTo>
                  <a:lnTo>
                    <a:pt x="908" y="25"/>
                  </a:lnTo>
                  <a:cubicBezTo>
                    <a:pt x="971" y="0"/>
                    <a:pt x="1022" y="32"/>
                    <a:pt x="1022" y="95"/>
                  </a:cubicBezTo>
                  <a:lnTo>
                    <a:pt x="1022" y="95"/>
                  </a:lnTo>
                  <a:cubicBezTo>
                    <a:pt x="1022" y="160"/>
                    <a:pt x="971" y="232"/>
                    <a:pt x="908" y="256"/>
                  </a:cubicBezTo>
                  <a:lnTo>
                    <a:pt x="908" y="256"/>
                  </a:lnTo>
                  <a:cubicBezTo>
                    <a:pt x="844" y="281"/>
                    <a:pt x="792" y="250"/>
                    <a:pt x="792" y="186"/>
                  </a:cubicBezTo>
                  <a:lnTo>
                    <a:pt x="792" y="186"/>
                  </a:lnTo>
                  <a:cubicBezTo>
                    <a:pt x="792" y="122"/>
                    <a:pt x="844" y="50"/>
                    <a:pt x="908" y="25"/>
                  </a:cubicBezTo>
                  <a:close/>
                  <a:moveTo>
                    <a:pt x="115" y="498"/>
                  </a:moveTo>
                  <a:lnTo>
                    <a:pt x="115" y="498"/>
                  </a:lnTo>
                  <a:cubicBezTo>
                    <a:pt x="179" y="473"/>
                    <a:pt x="231" y="505"/>
                    <a:pt x="231" y="568"/>
                  </a:cubicBezTo>
                  <a:lnTo>
                    <a:pt x="231" y="568"/>
                  </a:lnTo>
                  <a:cubicBezTo>
                    <a:pt x="231" y="632"/>
                    <a:pt x="179" y="705"/>
                    <a:pt x="115" y="729"/>
                  </a:cubicBezTo>
                  <a:lnTo>
                    <a:pt x="115" y="729"/>
                  </a:lnTo>
                  <a:cubicBezTo>
                    <a:pt x="51" y="754"/>
                    <a:pt x="0" y="723"/>
                    <a:pt x="0" y="659"/>
                  </a:cubicBezTo>
                  <a:lnTo>
                    <a:pt x="0" y="659"/>
                  </a:lnTo>
                  <a:cubicBezTo>
                    <a:pt x="0" y="595"/>
                    <a:pt x="51" y="523"/>
                    <a:pt x="115" y="498"/>
                  </a:cubicBezTo>
                  <a:close/>
                </a:path>
              </a:pathLst>
            </a:custGeom>
            <a:solidFill>
              <a:schemeClr val="bg1"/>
            </a:solidFill>
            <a:ln>
              <a:noFill/>
            </a:ln>
            <a:effectLst/>
          </p:spPr>
          <p:txBody>
            <a:bodyPr wrap="none" anchor="ctr"/>
            <a:lstStyle/>
            <a:p>
              <a:endParaRPr lang="en-US" sz="6532" dirty="0">
                <a:latin typeface="Lato Light" panose="020F0502020204030203" pitchFamily="34" charset="0"/>
              </a:endParaRPr>
            </a:p>
          </p:txBody>
        </p:sp>
        <p:sp>
          <p:nvSpPr>
            <p:cNvPr id="367" name="Freeform 51">
              <a:extLst>
                <a:ext uri="{FF2B5EF4-FFF2-40B4-BE49-F238E27FC236}">
                  <a16:creationId xmlns:a16="http://schemas.microsoft.com/office/drawing/2014/main" id="{E016B4DA-7506-4CBE-A0CA-FACB54BCB9EB}"/>
                </a:ext>
              </a:extLst>
            </p:cNvPr>
            <p:cNvSpPr>
              <a:spLocks noChangeArrowheads="1"/>
            </p:cNvSpPr>
            <p:nvPr/>
          </p:nvSpPr>
          <p:spPr bwMode="auto">
            <a:xfrm>
              <a:off x="11008726" y="4954298"/>
              <a:ext cx="210639" cy="174894"/>
            </a:xfrm>
            <a:custGeom>
              <a:avLst/>
              <a:gdLst>
                <a:gd name="T0" fmla="*/ 529 w 726"/>
                <a:gd name="T1" fmla="*/ 601 h 602"/>
                <a:gd name="T2" fmla="*/ 529 w 726"/>
                <a:gd name="T3" fmla="*/ 601 h 602"/>
                <a:gd name="T4" fmla="*/ 286 w 726"/>
                <a:gd name="T5" fmla="*/ 542 h 602"/>
                <a:gd name="T6" fmla="*/ 286 w 726"/>
                <a:gd name="T7" fmla="*/ 542 h 602"/>
                <a:gd name="T8" fmla="*/ 38 w 726"/>
                <a:gd name="T9" fmla="*/ 336 h 602"/>
                <a:gd name="T10" fmla="*/ 38 w 726"/>
                <a:gd name="T11" fmla="*/ 336 h 602"/>
                <a:gd name="T12" fmla="*/ 38 w 726"/>
                <a:gd name="T13" fmla="*/ 44 h 602"/>
                <a:gd name="T14" fmla="*/ 38 w 726"/>
                <a:gd name="T15" fmla="*/ 44 h 602"/>
                <a:gd name="T16" fmla="*/ 273 w 726"/>
                <a:gd name="T17" fmla="*/ 200 h 602"/>
                <a:gd name="T18" fmla="*/ 330 w 726"/>
                <a:gd name="T19" fmla="*/ 249 h 602"/>
                <a:gd name="T20" fmla="*/ 330 w 726"/>
                <a:gd name="T21" fmla="*/ 249 h 602"/>
                <a:gd name="T22" fmla="*/ 297 w 726"/>
                <a:gd name="T23" fmla="*/ 87 h 602"/>
                <a:gd name="T24" fmla="*/ 297 w 726"/>
                <a:gd name="T25" fmla="*/ 87 h 602"/>
                <a:gd name="T26" fmla="*/ 449 w 726"/>
                <a:gd name="T27" fmla="*/ 130 h 602"/>
                <a:gd name="T28" fmla="*/ 449 w 726"/>
                <a:gd name="T29" fmla="*/ 130 h 602"/>
                <a:gd name="T30" fmla="*/ 725 w 726"/>
                <a:gd name="T31" fmla="*/ 390 h 602"/>
                <a:gd name="T32" fmla="*/ 529 w 726"/>
                <a:gd name="T33" fmla="*/ 601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6" h="602">
                  <a:moveTo>
                    <a:pt x="529" y="601"/>
                  </a:moveTo>
                  <a:lnTo>
                    <a:pt x="529" y="601"/>
                  </a:lnTo>
                  <a:cubicBezTo>
                    <a:pt x="529" y="601"/>
                    <a:pt x="373" y="574"/>
                    <a:pt x="286" y="542"/>
                  </a:cubicBezTo>
                  <a:lnTo>
                    <a:pt x="286" y="542"/>
                  </a:lnTo>
                  <a:cubicBezTo>
                    <a:pt x="200" y="509"/>
                    <a:pt x="54" y="385"/>
                    <a:pt x="38" y="336"/>
                  </a:cubicBezTo>
                  <a:lnTo>
                    <a:pt x="38" y="336"/>
                  </a:lnTo>
                  <a:cubicBezTo>
                    <a:pt x="21" y="287"/>
                    <a:pt x="0" y="87"/>
                    <a:pt x="38" y="44"/>
                  </a:cubicBezTo>
                  <a:lnTo>
                    <a:pt x="38" y="44"/>
                  </a:lnTo>
                  <a:cubicBezTo>
                    <a:pt x="76" y="0"/>
                    <a:pt x="216" y="152"/>
                    <a:pt x="273" y="200"/>
                  </a:cubicBezTo>
                  <a:lnTo>
                    <a:pt x="330" y="249"/>
                  </a:lnTo>
                  <a:lnTo>
                    <a:pt x="330" y="249"/>
                  </a:lnTo>
                  <a:cubicBezTo>
                    <a:pt x="330" y="249"/>
                    <a:pt x="286" y="119"/>
                    <a:pt x="297" y="87"/>
                  </a:cubicBezTo>
                  <a:lnTo>
                    <a:pt x="297" y="87"/>
                  </a:lnTo>
                  <a:cubicBezTo>
                    <a:pt x="308" y="55"/>
                    <a:pt x="373" y="49"/>
                    <a:pt x="449" y="130"/>
                  </a:cubicBezTo>
                  <a:lnTo>
                    <a:pt x="449" y="130"/>
                  </a:lnTo>
                  <a:cubicBezTo>
                    <a:pt x="524" y="211"/>
                    <a:pt x="725" y="390"/>
                    <a:pt x="725" y="390"/>
                  </a:cubicBezTo>
                  <a:lnTo>
                    <a:pt x="529" y="601"/>
                  </a:lnTo>
                </a:path>
              </a:pathLst>
            </a:custGeom>
            <a:solidFill>
              <a:srgbClr val="ECBC8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368" name="Freeform 52">
              <a:extLst>
                <a:ext uri="{FF2B5EF4-FFF2-40B4-BE49-F238E27FC236}">
                  <a16:creationId xmlns:a16="http://schemas.microsoft.com/office/drawing/2014/main" id="{D9D45F3C-4C73-40D2-9567-FB8AF928CEF4}"/>
                </a:ext>
              </a:extLst>
            </p:cNvPr>
            <p:cNvSpPr>
              <a:spLocks noChangeArrowheads="1"/>
            </p:cNvSpPr>
            <p:nvPr/>
          </p:nvSpPr>
          <p:spPr bwMode="auto">
            <a:xfrm>
              <a:off x="11366174" y="6633025"/>
              <a:ext cx="308937" cy="196596"/>
            </a:xfrm>
            <a:custGeom>
              <a:avLst/>
              <a:gdLst>
                <a:gd name="T0" fmla="*/ 614 w 1069"/>
                <a:gd name="T1" fmla="*/ 44 h 677"/>
                <a:gd name="T2" fmla="*/ 561 w 1069"/>
                <a:gd name="T3" fmla="*/ 79 h 677"/>
                <a:gd name="T4" fmla="*/ 561 w 1069"/>
                <a:gd name="T5" fmla="*/ 79 h 677"/>
                <a:gd name="T6" fmla="*/ 298 w 1069"/>
                <a:gd name="T7" fmla="*/ 61 h 677"/>
                <a:gd name="T8" fmla="*/ 298 w 1069"/>
                <a:gd name="T9" fmla="*/ 61 h 677"/>
                <a:gd name="T10" fmla="*/ 26 w 1069"/>
                <a:gd name="T11" fmla="*/ 166 h 677"/>
                <a:gd name="T12" fmla="*/ 26 w 1069"/>
                <a:gd name="T13" fmla="*/ 166 h 677"/>
                <a:gd name="T14" fmla="*/ 376 w 1069"/>
                <a:gd name="T15" fmla="*/ 448 h 677"/>
                <a:gd name="T16" fmla="*/ 376 w 1069"/>
                <a:gd name="T17" fmla="*/ 448 h 677"/>
                <a:gd name="T18" fmla="*/ 693 w 1069"/>
                <a:gd name="T19" fmla="*/ 589 h 677"/>
                <a:gd name="T20" fmla="*/ 693 w 1069"/>
                <a:gd name="T21" fmla="*/ 589 h 677"/>
                <a:gd name="T22" fmla="*/ 913 w 1069"/>
                <a:gd name="T23" fmla="*/ 641 h 677"/>
                <a:gd name="T24" fmla="*/ 913 w 1069"/>
                <a:gd name="T25" fmla="*/ 641 h 677"/>
                <a:gd name="T26" fmla="*/ 1068 w 1069"/>
                <a:gd name="T27" fmla="*/ 545 h 677"/>
                <a:gd name="T28" fmla="*/ 1068 w 1069"/>
                <a:gd name="T29" fmla="*/ 0 h 677"/>
                <a:gd name="T30" fmla="*/ 614 w 1069"/>
                <a:gd name="T31" fmla="*/ 44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9" h="677">
                  <a:moveTo>
                    <a:pt x="614" y="44"/>
                  </a:moveTo>
                  <a:lnTo>
                    <a:pt x="561" y="79"/>
                  </a:lnTo>
                  <a:lnTo>
                    <a:pt x="561" y="79"/>
                  </a:lnTo>
                  <a:cubicBezTo>
                    <a:pt x="561" y="79"/>
                    <a:pt x="438" y="96"/>
                    <a:pt x="298" y="61"/>
                  </a:cubicBezTo>
                  <a:lnTo>
                    <a:pt x="298" y="61"/>
                  </a:lnTo>
                  <a:cubicBezTo>
                    <a:pt x="157" y="26"/>
                    <a:pt x="0" y="35"/>
                    <a:pt x="26" y="166"/>
                  </a:cubicBezTo>
                  <a:lnTo>
                    <a:pt x="26" y="166"/>
                  </a:lnTo>
                  <a:cubicBezTo>
                    <a:pt x="53" y="299"/>
                    <a:pt x="280" y="404"/>
                    <a:pt x="376" y="448"/>
                  </a:cubicBezTo>
                  <a:lnTo>
                    <a:pt x="376" y="448"/>
                  </a:lnTo>
                  <a:cubicBezTo>
                    <a:pt x="474" y="492"/>
                    <a:pt x="667" y="553"/>
                    <a:pt x="693" y="589"/>
                  </a:cubicBezTo>
                  <a:lnTo>
                    <a:pt x="693" y="589"/>
                  </a:lnTo>
                  <a:cubicBezTo>
                    <a:pt x="719" y="623"/>
                    <a:pt x="764" y="676"/>
                    <a:pt x="913" y="641"/>
                  </a:cubicBezTo>
                  <a:lnTo>
                    <a:pt x="913" y="641"/>
                  </a:lnTo>
                  <a:cubicBezTo>
                    <a:pt x="1062" y="606"/>
                    <a:pt x="1068" y="545"/>
                    <a:pt x="1068" y="545"/>
                  </a:cubicBezTo>
                  <a:lnTo>
                    <a:pt x="1068" y="0"/>
                  </a:lnTo>
                  <a:lnTo>
                    <a:pt x="614" y="44"/>
                  </a:lnTo>
                </a:path>
              </a:pathLst>
            </a:custGeom>
            <a:solidFill>
              <a:srgbClr val="14256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369" name="Freeform 53">
              <a:extLst>
                <a:ext uri="{FF2B5EF4-FFF2-40B4-BE49-F238E27FC236}">
                  <a16:creationId xmlns:a16="http://schemas.microsoft.com/office/drawing/2014/main" id="{880D252E-E894-4E6D-823E-AA0A493C7CD7}"/>
                </a:ext>
              </a:extLst>
            </p:cNvPr>
            <p:cNvSpPr>
              <a:spLocks noChangeArrowheads="1"/>
            </p:cNvSpPr>
            <p:nvPr/>
          </p:nvSpPr>
          <p:spPr bwMode="auto">
            <a:xfrm>
              <a:off x="11686600" y="6500259"/>
              <a:ext cx="234894" cy="217022"/>
            </a:xfrm>
            <a:custGeom>
              <a:avLst/>
              <a:gdLst>
                <a:gd name="T0" fmla="*/ 369 w 810"/>
                <a:gd name="T1" fmla="*/ 88 h 748"/>
                <a:gd name="T2" fmla="*/ 369 w 810"/>
                <a:gd name="T3" fmla="*/ 88 h 748"/>
                <a:gd name="T4" fmla="*/ 131 w 810"/>
                <a:gd name="T5" fmla="*/ 8 h 748"/>
                <a:gd name="T6" fmla="*/ 131 w 810"/>
                <a:gd name="T7" fmla="*/ 8 h 748"/>
                <a:gd name="T8" fmla="*/ 131 w 810"/>
                <a:gd name="T9" fmla="*/ 255 h 748"/>
                <a:gd name="T10" fmla="*/ 131 w 810"/>
                <a:gd name="T11" fmla="*/ 255 h 748"/>
                <a:gd name="T12" fmla="*/ 369 w 810"/>
                <a:gd name="T13" fmla="*/ 562 h 748"/>
                <a:gd name="T14" fmla="*/ 369 w 810"/>
                <a:gd name="T15" fmla="*/ 562 h 748"/>
                <a:gd name="T16" fmla="*/ 580 w 810"/>
                <a:gd name="T17" fmla="*/ 738 h 748"/>
                <a:gd name="T18" fmla="*/ 580 w 810"/>
                <a:gd name="T19" fmla="*/ 738 h 748"/>
                <a:gd name="T20" fmla="*/ 682 w 810"/>
                <a:gd name="T21" fmla="*/ 714 h 748"/>
                <a:gd name="T22" fmla="*/ 682 w 810"/>
                <a:gd name="T23" fmla="*/ 714 h 748"/>
                <a:gd name="T24" fmla="*/ 809 w 810"/>
                <a:gd name="T25" fmla="*/ 526 h 748"/>
                <a:gd name="T26" fmla="*/ 809 w 810"/>
                <a:gd name="T27" fmla="*/ 245 h 748"/>
                <a:gd name="T28" fmla="*/ 433 w 810"/>
                <a:gd name="T29" fmla="*/ 70 h 748"/>
                <a:gd name="T30" fmla="*/ 369 w 810"/>
                <a:gd name="T31" fmla="*/ 88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0" h="748">
                  <a:moveTo>
                    <a:pt x="369" y="88"/>
                  </a:moveTo>
                  <a:lnTo>
                    <a:pt x="369" y="88"/>
                  </a:lnTo>
                  <a:cubicBezTo>
                    <a:pt x="369" y="88"/>
                    <a:pt x="193" y="0"/>
                    <a:pt x="131" y="8"/>
                  </a:cubicBezTo>
                  <a:lnTo>
                    <a:pt x="131" y="8"/>
                  </a:lnTo>
                  <a:cubicBezTo>
                    <a:pt x="70" y="18"/>
                    <a:pt x="0" y="114"/>
                    <a:pt x="131" y="255"/>
                  </a:cubicBezTo>
                  <a:lnTo>
                    <a:pt x="131" y="255"/>
                  </a:lnTo>
                  <a:cubicBezTo>
                    <a:pt x="264" y="396"/>
                    <a:pt x="316" y="457"/>
                    <a:pt x="369" y="562"/>
                  </a:cubicBezTo>
                  <a:lnTo>
                    <a:pt x="369" y="562"/>
                  </a:lnTo>
                  <a:cubicBezTo>
                    <a:pt x="422" y="667"/>
                    <a:pt x="457" y="747"/>
                    <a:pt x="580" y="738"/>
                  </a:cubicBezTo>
                  <a:lnTo>
                    <a:pt x="580" y="738"/>
                  </a:lnTo>
                  <a:cubicBezTo>
                    <a:pt x="616" y="736"/>
                    <a:pt x="651" y="726"/>
                    <a:pt x="682" y="714"/>
                  </a:cubicBezTo>
                  <a:lnTo>
                    <a:pt x="682" y="714"/>
                  </a:lnTo>
                  <a:cubicBezTo>
                    <a:pt x="759" y="684"/>
                    <a:pt x="809" y="609"/>
                    <a:pt x="809" y="526"/>
                  </a:cubicBezTo>
                  <a:lnTo>
                    <a:pt x="809" y="245"/>
                  </a:lnTo>
                  <a:lnTo>
                    <a:pt x="433" y="70"/>
                  </a:lnTo>
                  <a:lnTo>
                    <a:pt x="369" y="88"/>
                  </a:lnTo>
                </a:path>
              </a:pathLst>
            </a:custGeom>
            <a:solidFill>
              <a:srgbClr val="14256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370" name="Freeform 54">
              <a:extLst>
                <a:ext uri="{FF2B5EF4-FFF2-40B4-BE49-F238E27FC236}">
                  <a16:creationId xmlns:a16="http://schemas.microsoft.com/office/drawing/2014/main" id="{5AE5D1E3-B3BD-4CA1-91ED-53E65E466AD7}"/>
                </a:ext>
              </a:extLst>
            </p:cNvPr>
            <p:cNvSpPr>
              <a:spLocks noChangeArrowheads="1"/>
            </p:cNvSpPr>
            <p:nvPr/>
          </p:nvSpPr>
          <p:spPr bwMode="auto">
            <a:xfrm>
              <a:off x="11430004" y="5402384"/>
              <a:ext cx="492767" cy="1297025"/>
            </a:xfrm>
            <a:custGeom>
              <a:avLst/>
              <a:gdLst>
                <a:gd name="T0" fmla="*/ 41 w 1702"/>
                <a:gd name="T1" fmla="*/ 914 h 4482"/>
                <a:gd name="T2" fmla="*/ 0 w 1702"/>
                <a:gd name="T3" fmla="*/ 1047 h 4482"/>
                <a:gd name="T4" fmla="*/ 0 w 1702"/>
                <a:gd name="T5" fmla="*/ 1047 h 4482"/>
                <a:gd name="T6" fmla="*/ 137 w 1702"/>
                <a:gd name="T7" fmla="*/ 2390 h 4482"/>
                <a:gd name="T8" fmla="*/ 137 w 1702"/>
                <a:gd name="T9" fmla="*/ 2390 h 4482"/>
                <a:gd name="T10" fmla="*/ 339 w 1702"/>
                <a:gd name="T11" fmla="*/ 4332 h 4482"/>
                <a:gd name="T12" fmla="*/ 339 w 1702"/>
                <a:gd name="T13" fmla="*/ 4332 h 4482"/>
                <a:gd name="T14" fmla="*/ 533 w 1702"/>
                <a:gd name="T15" fmla="*/ 4472 h 4482"/>
                <a:gd name="T16" fmla="*/ 533 w 1702"/>
                <a:gd name="T17" fmla="*/ 4472 h 4482"/>
                <a:gd name="T18" fmla="*/ 866 w 1702"/>
                <a:gd name="T19" fmla="*/ 4376 h 4482"/>
                <a:gd name="T20" fmla="*/ 866 w 1702"/>
                <a:gd name="T21" fmla="*/ 4376 h 4482"/>
                <a:gd name="T22" fmla="*/ 866 w 1702"/>
                <a:gd name="T23" fmla="*/ 3076 h 4482"/>
                <a:gd name="T24" fmla="*/ 866 w 1702"/>
                <a:gd name="T25" fmla="*/ 3076 h 4482"/>
                <a:gd name="T26" fmla="*/ 878 w 1702"/>
                <a:gd name="T27" fmla="*/ 2056 h 4482"/>
                <a:gd name="T28" fmla="*/ 878 w 1702"/>
                <a:gd name="T29" fmla="*/ 2056 h 4482"/>
                <a:gd name="T30" fmla="*/ 1024 w 1702"/>
                <a:gd name="T31" fmla="*/ 2917 h 4482"/>
                <a:gd name="T32" fmla="*/ 1024 w 1702"/>
                <a:gd name="T33" fmla="*/ 2917 h 4482"/>
                <a:gd name="T34" fmla="*/ 1226 w 1702"/>
                <a:gd name="T35" fmla="*/ 4059 h 4482"/>
                <a:gd name="T36" fmla="*/ 1226 w 1702"/>
                <a:gd name="T37" fmla="*/ 4059 h 4482"/>
                <a:gd name="T38" fmla="*/ 1394 w 1702"/>
                <a:gd name="T39" fmla="*/ 4217 h 4482"/>
                <a:gd name="T40" fmla="*/ 1394 w 1702"/>
                <a:gd name="T41" fmla="*/ 4217 h 4482"/>
                <a:gd name="T42" fmla="*/ 1657 w 1702"/>
                <a:gd name="T43" fmla="*/ 4086 h 4482"/>
                <a:gd name="T44" fmla="*/ 1657 w 1702"/>
                <a:gd name="T45" fmla="*/ 4086 h 4482"/>
                <a:gd name="T46" fmla="*/ 1692 w 1702"/>
                <a:gd name="T47" fmla="*/ 2961 h 4482"/>
                <a:gd name="T48" fmla="*/ 1692 w 1702"/>
                <a:gd name="T49" fmla="*/ 2961 h 4482"/>
                <a:gd name="T50" fmla="*/ 1499 w 1702"/>
                <a:gd name="T51" fmla="*/ 2144 h 4482"/>
                <a:gd name="T52" fmla="*/ 1499 w 1702"/>
                <a:gd name="T53" fmla="*/ 2144 h 4482"/>
                <a:gd name="T54" fmla="*/ 1525 w 1702"/>
                <a:gd name="T55" fmla="*/ 571 h 4482"/>
                <a:gd name="T56" fmla="*/ 1525 w 1702"/>
                <a:gd name="T57" fmla="*/ 571 h 4482"/>
                <a:gd name="T58" fmla="*/ 919 w 1702"/>
                <a:gd name="T59" fmla="*/ 0 h 4482"/>
                <a:gd name="T60" fmla="*/ 41 w 1702"/>
                <a:gd name="T61" fmla="*/ 914 h 4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02" h="4482">
                  <a:moveTo>
                    <a:pt x="41" y="914"/>
                  </a:moveTo>
                  <a:lnTo>
                    <a:pt x="0" y="1047"/>
                  </a:lnTo>
                  <a:lnTo>
                    <a:pt x="0" y="1047"/>
                  </a:lnTo>
                  <a:cubicBezTo>
                    <a:pt x="0" y="1047"/>
                    <a:pt x="14" y="1827"/>
                    <a:pt x="137" y="2390"/>
                  </a:cubicBezTo>
                  <a:lnTo>
                    <a:pt x="137" y="2390"/>
                  </a:lnTo>
                  <a:cubicBezTo>
                    <a:pt x="260" y="2952"/>
                    <a:pt x="339" y="4332"/>
                    <a:pt x="339" y="4332"/>
                  </a:cubicBezTo>
                  <a:lnTo>
                    <a:pt x="339" y="4332"/>
                  </a:lnTo>
                  <a:cubicBezTo>
                    <a:pt x="339" y="4332"/>
                    <a:pt x="365" y="4463"/>
                    <a:pt x="533" y="4472"/>
                  </a:cubicBezTo>
                  <a:lnTo>
                    <a:pt x="533" y="4472"/>
                  </a:lnTo>
                  <a:cubicBezTo>
                    <a:pt x="700" y="4481"/>
                    <a:pt x="866" y="4376"/>
                    <a:pt x="866" y="4376"/>
                  </a:cubicBezTo>
                  <a:lnTo>
                    <a:pt x="866" y="4376"/>
                  </a:lnTo>
                  <a:cubicBezTo>
                    <a:pt x="866" y="4376"/>
                    <a:pt x="893" y="3559"/>
                    <a:pt x="866" y="3076"/>
                  </a:cubicBezTo>
                  <a:lnTo>
                    <a:pt x="866" y="3076"/>
                  </a:lnTo>
                  <a:cubicBezTo>
                    <a:pt x="840" y="2592"/>
                    <a:pt x="811" y="2302"/>
                    <a:pt x="878" y="2056"/>
                  </a:cubicBezTo>
                  <a:lnTo>
                    <a:pt x="878" y="2056"/>
                  </a:lnTo>
                  <a:cubicBezTo>
                    <a:pt x="878" y="2056"/>
                    <a:pt x="937" y="2592"/>
                    <a:pt x="1024" y="2917"/>
                  </a:cubicBezTo>
                  <a:lnTo>
                    <a:pt x="1024" y="2917"/>
                  </a:lnTo>
                  <a:cubicBezTo>
                    <a:pt x="1113" y="3243"/>
                    <a:pt x="1192" y="3814"/>
                    <a:pt x="1226" y="4059"/>
                  </a:cubicBezTo>
                  <a:lnTo>
                    <a:pt x="1226" y="4059"/>
                  </a:lnTo>
                  <a:cubicBezTo>
                    <a:pt x="1226" y="4059"/>
                    <a:pt x="1262" y="4217"/>
                    <a:pt x="1394" y="4217"/>
                  </a:cubicBezTo>
                  <a:lnTo>
                    <a:pt x="1394" y="4217"/>
                  </a:lnTo>
                  <a:cubicBezTo>
                    <a:pt x="1525" y="4217"/>
                    <a:pt x="1569" y="4192"/>
                    <a:pt x="1657" y="4086"/>
                  </a:cubicBezTo>
                  <a:lnTo>
                    <a:pt x="1657" y="4086"/>
                  </a:lnTo>
                  <a:cubicBezTo>
                    <a:pt x="1657" y="4086"/>
                    <a:pt x="1701" y="3304"/>
                    <a:pt x="1692" y="2961"/>
                  </a:cubicBezTo>
                  <a:lnTo>
                    <a:pt x="1692" y="2961"/>
                  </a:lnTo>
                  <a:cubicBezTo>
                    <a:pt x="1683" y="2619"/>
                    <a:pt x="1499" y="2144"/>
                    <a:pt x="1499" y="2144"/>
                  </a:cubicBezTo>
                  <a:lnTo>
                    <a:pt x="1499" y="2144"/>
                  </a:lnTo>
                  <a:cubicBezTo>
                    <a:pt x="1499" y="2144"/>
                    <a:pt x="1543" y="906"/>
                    <a:pt x="1525" y="571"/>
                  </a:cubicBezTo>
                  <a:lnTo>
                    <a:pt x="1525" y="571"/>
                  </a:lnTo>
                  <a:cubicBezTo>
                    <a:pt x="1508" y="237"/>
                    <a:pt x="919" y="0"/>
                    <a:pt x="919" y="0"/>
                  </a:cubicBezTo>
                  <a:lnTo>
                    <a:pt x="41" y="914"/>
                  </a:lnTo>
                </a:path>
              </a:pathLst>
            </a:custGeom>
            <a:solidFill>
              <a:srgbClr val="12080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371" name="Freeform 55">
              <a:extLst>
                <a:ext uri="{FF2B5EF4-FFF2-40B4-BE49-F238E27FC236}">
                  <a16:creationId xmlns:a16="http://schemas.microsoft.com/office/drawing/2014/main" id="{BE10B383-818A-412F-9D9A-03D3962C84FC}"/>
                </a:ext>
              </a:extLst>
            </p:cNvPr>
            <p:cNvSpPr>
              <a:spLocks noChangeArrowheads="1"/>
            </p:cNvSpPr>
            <p:nvPr/>
          </p:nvSpPr>
          <p:spPr bwMode="auto">
            <a:xfrm>
              <a:off x="11145323" y="4644083"/>
              <a:ext cx="884683" cy="1104258"/>
            </a:xfrm>
            <a:custGeom>
              <a:avLst/>
              <a:gdLst>
                <a:gd name="T0" fmla="*/ 1466 w 3058"/>
                <a:gd name="T1" fmla="*/ 351 h 3814"/>
                <a:gd name="T2" fmla="*/ 1466 w 3058"/>
                <a:gd name="T3" fmla="*/ 351 h 3814"/>
                <a:gd name="T4" fmla="*/ 1018 w 3058"/>
                <a:gd name="T5" fmla="*/ 615 h 3814"/>
                <a:gd name="T6" fmla="*/ 1018 w 3058"/>
                <a:gd name="T7" fmla="*/ 615 h 3814"/>
                <a:gd name="T8" fmla="*/ 852 w 3058"/>
                <a:gd name="T9" fmla="*/ 1309 h 3814"/>
                <a:gd name="T10" fmla="*/ 852 w 3058"/>
                <a:gd name="T11" fmla="*/ 1309 h 3814"/>
                <a:gd name="T12" fmla="*/ 799 w 3058"/>
                <a:gd name="T13" fmla="*/ 1704 h 3814"/>
                <a:gd name="T14" fmla="*/ 799 w 3058"/>
                <a:gd name="T15" fmla="*/ 1704 h 3814"/>
                <a:gd name="T16" fmla="*/ 289 w 3058"/>
                <a:gd name="T17" fmla="*/ 1414 h 3814"/>
                <a:gd name="T18" fmla="*/ 289 w 3058"/>
                <a:gd name="T19" fmla="*/ 1414 h 3814"/>
                <a:gd name="T20" fmla="*/ 70 w 3058"/>
                <a:gd name="T21" fmla="*/ 1757 h 3814"/>
                <a:gd name="T22" fmla="*/ 70 w 3058"/>
                <a:gd name="T23" fmla="*/ 1757 h 3814"/>
                <a:gd name="T24" fmla="*/ 615 w 3058"/>
                <a:gd name="T25" fmla="*/ 2135 h 3814"/>
                <a:gd name="T26" fmla="*/ 615 w 3058"/>
                <a:gd name="T27" fmla="*/ 2135 h 3814"/>
                <a:gd name="T28" fmla="*/ 1105 w 3058"/>
                <a:gd name="T29" fmla="*/ 2381 h 3814"/>
                <a:gd name="T30" fmla="*/ 1105 w 3058"/>
                <a:gd name="T31" fmla="*/ 2381 h 3814"/>
                <a:gd name="T32" fmla="*/ 983 w 3058"/>
                <a:gd name="T33" fmla="*/ 2926 h 3814"/>
                <a:gd name="T34" fmla="*/ 983 w 3058"/>
                <a:gd name="T35" fmla="*/ 2926 h 3814"/>
                <a:gd name="T36" fmla="*/ 930 w 3058"/>
                <a:gd name="T37" fmla="*/ 3637 h 3814"/>
                <a:gd name="T38" fmla="*/ 930 w 3058"/>
                <a:gd name="T39" fmla="*/ 3637 h 3814"/>
                <a:gd name="T40" fmla="*/ 1528 w 3058"/>
                <a:gd name="T41" fmla="*/ 3787 h 3814"/>
                <a:gd name="T42" fmla="*/ 1528 w 3058"/>
                <a:gd name="T43" fmla="*/ 3787 h 3814"/>
                <a:gd name="T44" fmla="*/ 1923 w 3058"/>
                <a:gd name="T45" fmla="*/ 3673 h 3814"/>
                <a:gd name="T46" fmla="*/ 2054 w 3058"/>
                <a:gd name="T47" fmla="*/ 3145 h 3814"/>
                <a:gd name="T48" fmla="*/ 2054 w 3058"/>
                <a:gd name="T49" fmla="*/ 3584 h 3814"/>
                <a:gd name="T50" fmla="*/ 2054 w 3058"/>
                <a:gd name="T51" fmla="*/ 3584 h 3814"/>
                <a:gd name="T52" fmla="*/ 2511 w 3058"/>
                <a:gd name="T53" fmla="*/ 3189 h 3814"/>
                <a:gd name="T54" fmla="*/ 2511 w 3058"/>
                <a:gd name="T55" fmla="*/ 3189 h 3814"/>
                <a:gd name="T56" fmla="*/ 2458 w 3058"/>
                <a:gd name="T57" fmla="*/ 2530 h 3814"/>
                <a:gd name="T58" fmla="*/ 2458 w 3058"/>
                <a:gd name="T59" fmla="*/ 2530 h 3814"/>
                <a:gd name="T60" fmla="*/ 2564 w 3058"/>
                <a:gd name="T61" fmla="*/ 308 h 3814"/>
                <a:gd name="T62" fmla="*/ 2564 w 3058"/>
                <a:gd name="T63" fmla="*/ 308 h 3814"/>
                <a:gd name="T64" fmla="*/ 1923 w 3058"/>
                <a:gd name="T65" fmla="*/ 140 h 3814"/>
                <a:gd name="T66" fmla="*/ 1466 w 3058"/>
                <a:gd name="T67" fmla="*/ 351 h 3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8" h="3814">
                  <a:moveTo>
                    <a:pt x="1466" y="351"/>
                  </a:moveTo>
                  <a:lnTo>
                    <a:pt x="1466" y="351"/>
                  </a:lnTo>
                  <a:cubicBezTo>
                    <a:pt x="1466" y="351"/>
                    <a:pt x="1185" y="457"/>
                    <a:pt x="1018" y="615"/>
                  </a:cubicBezTo>
                  <a:lnTo>
                    <a:pt x="1018" y="615"/>
                  </a:lnTo>
                  <a:cubicBezTo>
                    <a:pt x="852" y="773"/>
                    <a:pt x="870" y="1072"/>
                    <a:pt x="852" y="1309"/>
                  </a:cubicBezTo>
                  <a:lnTo>
                    <a:pt x="852" y="1309"/>
                  </a:lnTo>
                  <a:cubicBezTo>
                    <a:pt x="834" y="1547"/>
                    <a:pt x="799" y="1704"/>
                    <a:pt x="799" y="1704"/>
                  </a:cubicBezTo>
                  <a:lnTo>
                    <a:pt x="799" y="1704"/>
                  </a:lnTo>
                  <a:cubicBezTo>
                    <a:pt x="799" y="1704"/>
                    <a:pt x="342" y="1432"/>
                    <a:pt x="289" y="1414"/>
                  </a:cubicBezTo>
                  <a:lnTo>
                    <a:pt x="289" y="1414"/>
                  </a:lnTo>
                  <a:cubicBezTo>
                    <a:pt x="289" y="1414"/>
                    <a:pt x="0" y="1476"/>
                    <a:pt x="70" y="1757"/>
                  </a:cubicBezTo>
                  <a:lnTo>
                    <a:pt x="70" y="1757"/>
                  </a:lnTo>
                  <a:cubicBezTo>
                    <a:pt x="70" y="1757"/>
                    <a:pt x="421" y="2003"/>
                    <a:pt x="615" y="2135"/>
                  </a:cubicBezTo>
                  <a:lnTo>
                    <a:pt x="615" y="2135"/>
                  </a:lnTo>
                  <a:cubicBezTo>
                    <a:pt x="808" y="2267"/>
                    <a:pt x="983" y="2381"/>
                    <a:pt x="1105" y="2381"/>
                  </a:cubicBezTo>
                  <a:lnTo>
                    <a:pt x="1105" y="2381"/>
                  </a:lnTo>
                  <a:cubicBezTo>
                    <a:pt x="1105" y="2381"/>
                    <a:pt x="1062" y="2627"/>
                    <a:pt x="983" y="2926"/>
                  </a:cubicBezTo>
                  <a:lnTo>
                    <a:pt x="983" y="2926"/>
                  </a:lnTo>
                  <a:cubicBezTo>
                    <a:pt x="903" y="3225"/>
                    <a:pt x="930" y="3637"/>
                    <a:pt x="930" y="3637"/>
                  </a:cubicBezTo>
                  <a:lnTo>
                    <a:pt x="930" y="3637"/>
                  </a:lnTo>
                  <a:cubicBezTo>
                    <a:pt x="930" y="3637"/>
                    <a:pt x="1246" y="3813"/>
                    <a:pt x="1528" y="3787"/>
                  </a:cubicBezTo>
                  <a:lnTo>
                    <a:pt x="1528" y="3787"/>
                  </a:lnTo>
                  <a:cubicBezTo>
                    <a:pt x="1808" y="3761"/>
                    <a:pt x="1923" y="3673"/>
                    <a:pt x="1923" y="3673"/>
                  </a:cubicBezTo>
                  <a:lnTo>
                    <a:pt x="2054" y="3145"/>
                  </a:lnTo>
                  <a:lnTo>
                    <a:pt x="2054" y="3584"/>
                  </a:lnTo>
                  <a:lnTo>
                    <a:pt x="2054" y="3584"/>
                  </a:lnTo>
                  <a:cubicBezTo>
                    <a:pt x="2054" y="3584"/>
                    <a:pt x="2380" y="3427"/>
                    <a:pt x="2511" y="3189"/>
                  </a:cubicBezTo>
                  <a:lnTo>
                    <a:pt x="2511" y="3189"/>
                  </a:lnTo>
                  <a:cubicBezTo>
                    <a:pt x="2511" y="3189"/>
                    <a:pt x="2494" y="2698"/>
                    <a:pt x="2458" y="2530"/>
                  </a:cubicBezTo>
                  <a:lnTo>
                    <a:pt x="2458" y="2530"/>
                  </a:lnTo>
                  <a:cubicBezTo>
                    <a:pt x="2365" y="2088"/>
                    <a:pt x="3057" y="1417"/>
                    <a:pt x="2564" y="308"/>
                  </a:cubicBezTo>
                  <a:lnTo>
                    <a:pt x="2564" y="308"/>
                  </a:lnTo>
                  <a:cubicBezTo>
                    <a:pt x="2494" y="149"/>
                    <a:pt x="2212" y="0"/>
                    <a:pt x="1923" y="140"/>
                  </a:cubicBezTo>
                  <a:lnTo>
                    <a:pt x="1466" y="351"/>
                  </a:lnTo>
                </a:path>
              </a:pathLst>
            </a:custGeom>
            <a:solidFill>
              <a:srgbClr val="362F4E"/>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385" name="Freeform 69">
              <a:extLst>
                <a:ext uri="{FF2B5EF4-FFF2-40B4-BE49-F238E27FC236}">
                  <a16:creationId xmlns:a16="http://schemas.microsoft.com/office/drawing/2014/main" id="{17139748-AB9B-4882-B60E-94385E7727D1}"/>
                </a:ext>
              </a:extLst>
            </p:cNvPr>
            <p:cNvSpPr>
              <a:spLocks noChangeArrowheads="1"/>
            </p:cNvSpPr>
            <p:nvPr/>
          </p:nvSpPr>
          <p:spPr bwMode="auto">
            <a:xfrm>
              <a:off x="11618941" y="4635148"/>
              <a:ext cx="136596" cy="104681"/>
            </a:xfrm>
            <a:custGeom>
              <a:avLst/>
              <a:gdLst>
                <a:gd name="T0" fmla="*/ 469 w 470"/>
                <a:gd name="T1" fmla="*/ 320 h 363"/>
                <a:gd name="T2" fmla="*/ 469 w 470"/>
                <a:gd name="T3" fmla="*/ 320 h 363"/>
                <a:gd name="T4" fmla="*/ 453 w 470"/>
                <a:gd name="T5" fmla="*/ 362 h 363"/>
                <a:gd name="T6" fmla="*/ 453 w 470"/>
                <a:gd name="T7" fmla="*/ 362 h 363"/>
                <a:gd name="T8" fmla="*/ 310 w 470"/>
                <a:gd name="T9" fmla="*/ 339 h 363"/>
                <a:gd name="T10" fmla="*/ 310 w 470"/>
                <a:gd name="T11" fmla="*/ 339 h 363"/>
                <a:gd name="T12" fmla="*/ 309 w 470"/>
                <a:gd name="T13" fmla="*/ 338 h 363"/>
                <a:gd name="T14" fmla="*/ 309 w 470"/>
                <a:gd name="T15" fmla="*/ 338 h 363"/>
                <a:gd name="T16" fmla="*/ 235 w 470"/>
                <a:gd name="T17" fmla="*/ 319 h 363"/>
                <a:gd name="T18" fmla="*/ 235 w 470"/>
                <a:gd name="T19" fmla="*/ 319 h 363"/>
                <a:gd name="T20" fmla="*/ 172 w 470"/>
                <a:gd name="T21" fmla="*/ 293 h 363"/>
                <a:gd name="T22" fmla="*/ 172 w 470"/>
                <a:gd name="T23" fmla="*/ 293 h 363"/>
                <a:gd name="T24" fmla="*/ 0 w 470"/>
                <a:gd name="T25" fmla="*/ 106 h 363"/>
                <a:gd name="T26" fmla="*/ 0 w 470"/>
                <a:gd name="T27" fmla="*/ 106 h 363"/>
                <a:gd name="T28" fmla="*/ 35 w 470"/>
                <a:gd name="T29" fmla="*/ 0 h 363"/>
                <a:gd name="T30" fmla="*/ 35 w 470"/>
                <a:gd name="T31" fmla="*/ 0 h 363"/>
                <a:gd name="T32" fmla="*/ 35 w 470"/>
                <a:gd name="T33" fmla="*/ 0 h 363"/>
                <a:gd name="T34" fmla="*/ 35 w 470"/>
                <a:gd name="T35" fmla="*/ 0 h 363"/>
                <a:gd name="T36" fmla="*/ 43 w 470"/>
                <a:gd name="T37" fmla="*/ 6 h 363"/>
                <a:gd name="T38" fmla="*/ 43 w 470"/>
                <a:gd name="T39" fmla="*/ 6 h 363"/>
                <a:gd name="T40" fmla="*/ 209 w 470"/>
                <a:gd name="T41" fmla="*/ 221 h 363"/>
                <a:gd name="T42" fmla="*/ 209 w 470"/>
                <a:gd name="T43" fmla="*/ 221 h 363"/>
                <a:gd name="T44" fmla="*/ 469 w 470"/>
                <a:gd name="T45" fmla="*/ 3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0" h="363">
                  <a:moveTo>
                    <a:pt x="469" y="320"/>
                  </a:moveTo>
                  <a:lnTo>
                    <a:pt x="469" y="320"/>
                  </a:lnTo>
                  <a:cubicBezTo>
                    <a:pt x="464" y="332"/>
                    <a:pt x="459" y="346"/>
                    <a:pt x="453" y="362"/>
                  </a:cubicBezTo>
                  <a:lnTo>
                    <a:pt x="453" y="362"/>
                  </a:lnTo>
                  <a:cubicBezTo>
                    <a:pt x="404" y="358"/>
                    <a:pt x="355" y="346"/>
                    <a:pt x="310" y="339"/>
                  </a:cubicBezTo>
                  <a:lnTo>
                    <a:pt x="310" y="339"/>
                  </a:lnTo>
                  <a:cubicBezTo>
                    <a:pt x="310" y="338"/>
                    <a:pt x="310" y="338"/>
                    <a:pt x="309" y="338"/>
                  </a:cubicBezTo>
                  <a:lnTo>
                    <a:pt x="309" y="338"/>
                  </a:lnTo>
                  <a:cubicBezTo>
                    <a:pt x="285" y="331"/>
                    <a:pt x="259" y="325"/>
                    <a:pt x="235" y="319"/>
                  </a:cubicBezTo>
                  <a:lnTo>
                    <a:pt x="235" y="319"/>
                  </a:lnTo>
                  <a:cubicBezTo>
                    <a:pt x="214" y="312"/>
                    <a:pt x="193" y="304"/>
                    <a:pt x="172" y="293"/>
                  </a:cubicBezTo>
                  <a:lnTo>
                    <a:pt x="172" y="293"/>
                  </a:lnTo>
                  <a:cubicBezTo>
                    <a:pt x="87" y="251"/>
                    <a:pt x="17" y="207"/>
                    <a:pt x="0" y="106"/>
                  </a:cubicBezTo>
                  <a:lnTo>
                    <a:pt x="0" y="106"/>
                  </a:lnTo>
                  <a:cubicBezTo>
                    <a:pt x="11" y="66"/>
                    <a:pt x="23" y="30"/>
                    <a:pt x="35" y="0"/>
                  </a:cubicBezTo>
                  <a:lnTo>
                    <a:pt x="35" y="0"/>
                  </a:lnTo>
                  <a:lnTo>
                    <a:pt x="35" y="0"/>
                  </a:lnTo>
                  <a:lnTo>
                    <a:pt x="35" y="0"/>
                  </a:lnTo>
                  <a:cubicBezTo>
                    <a:pt x="37" y="3"/>
                    <a:pt x="40" y="5"/>
                    <a:pt x="43" y="6"/>
                  </a:cubicBezTo>
                  <a:lnTo>
                    <a:pt x="43" y="6"/>
                  </a:lnTo>
                  <a:cubicBezTo>
                    <a:pt x="71" y="134"/>
                    <a:pt x="100" y="177"/>
                    <a:pt x="209" y="221"/>
                  </a:cubicBezTo>
                  <a:lnTo>
                    <a:pt x="209" y="221"/>
                  </a:lnTo>
                  <a:cubicBezTo>
                    <a:pt x="282" y="250"/>
                    <a:pt x="378" y="298"/>
                    <a:pt x="469" y="320"/>
                  </a:cubicBezTo>
                </a:path>
              </a:pathLst>
            </a:custGeom>
            <a:solidFill>
              <a:srgbClr val="EDA76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386" name="Freeform 70">
              <a:extLst>
                <a:ext uri="{FF2B5EF4-FFF2-40B4-BE49-F238E27FC236}">
                  <a16:creationId xmlns:a16="http://schemas.microsoft.com/office/drawing/2014/main" id="{1FD8D0AE-D966-4D6A-92B7-0C29F4DF2D58}"/>
                </a:ext>
              </a:extLst>
            </p:cNvPr>
            <p:cNvSpPr>
              <a:spLocks noChangeArrowheads="1"/>
            </p:cNvSpPr>
            <p:nvPr/>
          </p:nvSpPr>
          <p:spPr bwMode="auto">
            <a:xfrm>
              <a:off x="11708302" y="4733445"/>
              <a:ext cx="42128" cy="21703"/>
            </a:xfrm>
            <a:custGeom>
              <a:avLst/>
              <a:gdLst>
                <a:gd name="T0" fmla="*/ 143 w 144"/>
                <a:gd name="T1" fmla="*/ 23 h 76"/>
                <a:gd name="T2" fmla="*/ 143 w 144"/>
                <a:gd name="T3" fmla="*/ 23 h 76"/>
                <a:gd name="T4" fmla="*/ 126 w 144"/>
                <a:gd name="T5" fmla="*/ 75 h 76"/>
                <a:gd name="T6" fmla="*/ 126 w 144"/>
                <a:gd name="T7" fmla="*/ 75 h 76"/>
                <a:gd name="T8" fmla="*/ 72 w 144"/>
                <a:gd name="T9" fmla="*/ 26 h 76"/>
                <a:gd name="T10" fmla="*/ 72 w 144"/>
                <a:gd name="T11" fmla="*/ 26 h 76"/>
                <a:gd name="T12" fmla="*/ 0 w 144"/>
                <a:gd name="T13" fmla="*/ 0 h 76"/>
                <a:gd name="T14" fmla="*/ 0 w 144"/>
                <a:gd name="T15" fmla="*/ 0 h 76"/>
                <a:gd name="T16" fmla="*/ 143 w 144"/>
                <a:gd name="T17" fmla="*/ 2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76">
                  <a:moveTo>
                    <a:pt x="143" y="23"/>
                  </a:moveTo>
                  <a:lnTo>
                    <a:pt x="143" y="23"/>
                  </a:lnTo>
                  <a:cubicBezTo>
                    <a:pt x="137" y="40"/>
                    <a:pt x="132" y="57"/>
                    <a:pt x="126" y="75"/>
                  </a:cubicBezTo>
                  <a:lnTo>
                    <a:pt x="126" y="75"/>
                  </a:lnTo>
                  <a:cubicBezTo>
                    <a:pt x="110" y="55"/>
                    <a:pt x="92" y="38"/>
                    <a:pt x="72" y="26"/>
                  </a:cubicBezTo>
                  <a:lnTo>
                    <a:pt x="72" y="26"/>
                  </a:lnTo>
                  <a:cubicBezTo>
                    <a:pt x="51" y="16"/>
                    <a:pt x="26" y="7"/>
                    <a:pt x="0" y="0"/>
                  </a:cubicBezTo>
                  <a:lnTo>
                    <a:pt x="0" y="0"/>
                  </a:lnTo>
                  <a:cubicBezTo>
                    <a:pt x="45" y="7"/>
                    <a:pt x="94" y="19"/>
                    <a:pt x="143" y="23"/>
                  </a:cubicBezTo>
                </a:path>
              </a:pathLst>
            </a:custGeom>
            <a:solidFill>
              <a:srgbClr val="F0BA8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388" name="Freeform 72">
              <a:extLst>
                <a:ext uri="{FF2B5EF4-FFF2-40B4-BE49-F238E27FC236}">
                  <a16:creationId xmlns:a16="http://schemas.microsoft.com/office/drawing/2014/main" id="{E68CD4EB-5054-4D14-92D1-E2310CB4E2E3}"/>
                </a:ext>
              </a:extLst>
            </p:cNvPr>
            <p:cNvSpPr>
              <a:spLocks noChangeArrowheads="1"/>
            </p:cNvSpPr>
            <p:nvPr/>
          </p:nvSpPr>
          <p:spPr bwMode="auto">
            <a:xfrm>
              <a:off x="11603622" y="4665786"/>
              <a:ext cx="141703" cy="127660"/>
            </a:xfrm>
            <a:custGeom>
              <a:avLst/>
              <a:gdLst>
                <a:gd name="T0" fmla="*/ 0 w 491"/>
                <a:gd name="T1" fmla="*/ 227 h 441"/>
                <a:gd name="T2" fmla="*/ 0 w 491"/>
                <a:gd name="T3" fmla="*/ 227 h 441"/>
                <a:gd name="T4" fmla="*/ 8 w 491"/>
                <a:gd name="T5" fmla="*/ 194 h 441"/>
                <a:gd name="T6" fmla="*/ 8 w 491"/>
                <a:gd name="T7" fmla="*/ 194 h 441"/>
                <a:gd name="T8" fmla="*/ 54 w 491"/>
                <a:gd name="T9" fmla="*/ 0 h 441"/>
                <a:gd name="T10" fmla="*/ 54 w 491"/>
                <a:gd name="T11" fmla="*/ 0 h 441"/>
                <a:gd name="T12" fmla="*/ 190 w 491"/>
                <a:gd name="T13" fmla="*/ 169 h 441"/>
                <a:gd name="T14" fmla="*/ 190 w 491"/>
                <a:gd name="T15" fmla="*/ 169 h 441"/>
                <a:gd name="T16" fmla="*/ 422 w 491"/>
                <a:gd name="T17" fmla="*/ 198 h 441"/>
                <a:gd name="T18" fmla="*/ 422 w 491"/>
                <a:gd name="T19" fmla="*/ 198 h 441"/>
                <a:gd name="T20" fmla="*/ 490 w 491"/>
                <a:gd name="T21" fmla="*/ 308 h 441"/>
                <a:gd name="T22" fmla="*/ 490 w 491"/>
                <a:gd name="T23" fmla="*/ 308 h 441"/>
                <a:gd name="T24" fmla="*/ 0 w 491"/>
                <a:gd name="T25" fmla="*/ 227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1" h="441">
                  <a:moveTo>
                    <a:pt x="0" y="227"/>
                  </a:moveTo>
                  <a:lnTo>
                    <a:pt x="0" y="227"/>
                  </a:lnTo>
                  <a:cubicBezTo>
                    <a:pt x="2" y="217"/>
                    <a:pt x="5" y="205"/>
                    <a:pt x="8" y="194"/>
                  </a:cubicBezTo>
                  <a:lnTo>
                    <a:pt x="8" y="194"/>
                  </a:lnTo>
                  <a:cubicBezTo>
                    <a:pt x="22" y="126"/>
                    <a:pt x="37" y="59"/>
                    <a:pt x="54" y="0"/>
                  </a:cubicBezTo>
                  <a:lnTo>
                    <a:pt x="54" y="0"/>
                  </a:lnTo>
                  <a:cubicBezTo>
                    <a:pt x="69" y="86"/>
                    <a:pt x="122" y="131"/>
                    <a:pt x="190" y="169"/>
                  </a:cubicBezTo>
                  <a:lnTo>
                    <a:pt x="190" y="169"/>
                  </a:lnTo>
                  <a:cubicBezTo>
                    <a:pt x="253" y="170"/>
                    <a:pt x="331" y="179"/>
                    <a:pt x="422" y="198"/>
                  </a:cubicBezTo>
                  <a:lnTo>
                    <a:pt x="422" y="198"/>
                  </a:lnTo>
                  <a:cubicBezTo>
                    <a:pt x="462" y="222"/>
                    <a:pt x="484" y="259"/>
                    <a:pt x="490" y="308"/>
                  </a:cubicBezTo>
                  <a:lnTo>
                    <a:pt x="490" y="308"/>
                  </a:lnTo>
                  <a:cubicBezTo>
                    <a:pt x="306" y="440"/>
                    <a:pt x="143" y="413"/>
                    <a:pt x="0" y="227"/>
                  </a:cubicBezTo>
                </a:path>
              </a:pathLst>
            </a:custGeom>
            <a:solidFill>
              <a:srgbClr val="F0BA8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389" name="Freeform 73">
              <a:extLst>
                <a:ext uri="{FF2B5EF4-FFF2-40B4-BE49-F238E27FC236}">
                  <a16:creationId xmlns:a16="http://schemas.microsoft.com/office/drawing/2014/main" id="{7B802110-52DE-445F-B429-3D766A1A9C55}"/>
                </a:ext>
              </a:extLst>
            </p:cNvPr>
            <p:cNvSpPr>
              <a:spLocks noChangeArrowheads="1"/>
            </p:cNvSpPr>
            <p:nvPr/>
          </p:nvSpPr>
          <p:spPr bwMode="auto">
            <a:xfrm>
              <a:off x="11629153" y="4549616"/>
              <a:ext cx="51064" cy="90639"/>
            </a:xfrm>
            <a:custGeom>
              <a:avLst/>
              <a:gdLst>
                <a:gd name="T0" fmla="*/ 119 w 178"/>
                <a:gd name="T1" fmla="*/ 160 h 315"/>
                <a:gd name="T2" fmla="*/ 119 w 178"/>
                <a:gd name="T3" fmla="*/ 160 h 315"/>
                <a:gd name="T4" fmla="*/ 8 w 178"/>
                <a:gd name="T5" fmla="*/ 302 h 315"/>
                <a:gd name="T6" fmla="*/ 8 w 178"/>
                <a:gd name="T7" fmla="*/ 302 h 315"/>
                <a:gd name="T8" fmla="*/ 0 w 178"/>
                <a:gd name="T9" fmla="*/ 296 h 315"/>
                <a:gd name="T10" fmla="*/ 0 w 178"/>
                <a:gd name="T11" fmla="*/ 296 h 315"/>
                <a:gd name="T12" fmla="*/ 62 w 178"/>
                <a:gd name="T13" fmla="*/ 70 h 315"/>
                <a:gd name="T14" fmla="*/ 62 w 178"/>
                <a:gd name="T15" fmla="*/ 70 h 315"/>
                <a:gd name="T16" fmla="*/ 140 w 178"/>
                <a:gd name="T17" fmla="*/ 109 h 315"/>
                <a:gd name="T18" fmla="*/ 140 w 178"/>
                <a:gd name="T19" fmla="*/ 109 h 315"/>
                <a:gd name="T20" fmla="*/ 119 w 178"/>
                <a:gd name="T21" fmla="*/ 16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315">
                  <a:moveTo>
                    <a:pt x="119" y="160"/>
                  </a:moveTo>
                  <a:lnTo>
                    <a:pt x="119" y="160"/>
                  </a:lnTo>
                  <a:cubicBezTo>
                    <a:pt x="92" y="223"/>
                    <a:pt x="47" y="314"/>
                    <a:pt x="8" y="302"/>
                  </a:cubicBezTo>
                  <a:lnTo>
                    <a:pt x="8" y="302"/>
                  </a:lnTo>
                  <a:cubicBezTo>
                    <a:pt x="5" y="301"/>
                    <a:pt x="2" y="299"/>
                    <a:pt x="0" y="296"/>
                  </a:cubicBezTo>
                  <a:lnTo>
                    <a:pt x="0" y="296"/>
                  </a:lnTo>
                  <a:cubicBezTo>
                    <a:pt x="22" y="222"/>
                    <a:pt x="43" y="146"/>
                    <a:pt x="62" y="70"/>
                  </a:cubicBezTo>
                  <a:lnTo>
                    <a:pt x="62" y="70"/>
                  </a:lnTo>
                  <a:cubicBezTo>
                    <a:pt x="101" y="15"/>
                    <a:pt x="177" y="0"/>
                    <a:pt x="140" y="109"/>
                  </a:cubicBezTo>
                  <a:lnTo>
                    <a:pt x="140" y="109"/>
                  </a:lnTo>
                  <a:cubicBezTo>
                    <a:pt x="136" y="117"/>
                    <a:pt x="129" y="137"/>
                    <a:pt x="119" y="160"/>
                  </a:cubicBezTo>
                </a:path>
              </a:pathLst>
            </a:custGeom>
            <a:solidFill>
              <a:srgbClr val="F0BA8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390" name="Freeform 74">
              <a:extLst>
                <a:ext uri="{FF2B5EF4-FFF2-40B4-BE49-F238E27FC236}">
                  <a16:creationId xmlns:a16="http://schemas.microsoft.com/office/drawing/2014/main" id="{72C8F17E-D6E4-4D0F-96F9-2466F1E2D28A}"/>
                </a:ext>
              </a:extLst>
            </p:cNvPr>
            <p:cNvSpPr>
              <a:spLocks noChangeArrowheads="1"/>
            </p:cNvSpPr>
            <p:nvPr/>
          </p:nvSpPr>
          <p:spPr bwMode="auto">
            <a:xfrm>
              <a:off x="11570430" y="4461530"/>
              <a:ext cx="70214" cy="157021"/>
            </a:xfrm>
            <a:custGeom>
              <a:avLst/>
              <a:gdLst>
                <a:gd name="T0" fmla="*/ 242 w 243"/>
                <a:gd name="T1" fmla="*/ 68 h 544"/>
                <a:gd name="T2" fmla="*/ 242 w 243"/>
                <a:gd name="T3" fmla="*/ 68 h 544"/>
                <a:gd name="T4" fmla="*/ 88 w 243"/>
                <a:gd name="T5" fmla="*/ 543 h 544"/>
                <a:gd name="T6" fmla="*/ 88 w 243"/>
                <a:gd name="T7" fmla="*/ 543 h 544"/>
                <a:gd name="T8" fmla="*/ 1 w 243"/>
                <a:gd name="T9" fmla="*/ 422 h 544"/>
                <a:gd name="T10" fmla="*/ 0 w 243"/>
                <a:gd name="T11" fmla="*/ 422 h 544"/>
                <a:gd name="T12" fmla="*/ 0 w 243"/>
                <a:gd name="T13" fmla="*/ 422 h 544"/>
                <a:gd name="T14" fmla="*/ 105 w 243"/>
                <a:gd name="T15" fmla="*/ 177 h 544"/>
                <a:gd name="T16" fmla="*/ 105 w 243"/>
                <a:gd name="T17" fmla="*/ 177 h 544"/>
                <a:gd name="T18" fmla="*/ 148 w 243"/>
                <a:gd name="T19" fmla="*/ 2 h 544"/>
                <a:gd name="T20" fmla="*/ 150 w 243"/>
                <a:gd name="T21" fmla="*/ 0 h 544"/>
                <a:gd name="T22" fmla="*/ 150 w 243"/>
                <a:gd name="T23" fmla="*/ 0 h 544"/>
                <a:gd name="T24" fmla="*/ 242 w 243"/>
                <a:gd name="T25" fmla="*/ 68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544">
                  <a:moveTo>
                    <a:pt x="242" y="68"/>
                  </a:moveTo>
                  <a:lnTo>
                    <a:pt x="242" y="68"/>
                  </a:lnTo>
                  <a:cubicBezTo>
                    <a:pt x="143" y="199"/>
                    <a:pt x="141" y="439"/>
                    <a:pt x="88" y="543"/>
                  </a:cubicBezTo>
                  <a:lnTo>
                    <a:pt x="88" y="543"/>
                  </a:lnTo>
                  <a:cubicBezTo>
                    <a:pt x="57" y="493"/>
                    <a:pt x="50" y="448"/>
                    <a:pt x="1" y="422"/>
                  </a:cubicBezTo>
                  <a:lnTo>
                    <a:pt x="0" y="422"/>
                  </a:lnTo>
                  <a:lnTo>
                    <a:pt x="0" y="422"/>
                  </a:lnTo>
                  <a:cubicBezTo>
                    <a:pt x="24" y="327"/>
                    <a:pt x="81" y="289"/>
                    <a:pt x="105" y="177"/>
                  </a:cubicBezTo>
                  <a:lnTo>
                    <a:pt x="105" y="177"/>
                  </a:lnTo>
                  <a:cubicBezTo>
                    <a:pt x="115" y="132"/>
                    <a:pt x="129" y="66"/>
                    <a:pt x="148" y="2"/>
                  </a:cubicBezTo>
                  <a:lnTo>
                    <a:pt x="150" y="0"/>
                  </a:lnTo>
                  <a:lnTo>
                    <a:pt x="150" y="0"/>
                  </a:lnTo>
                  <a:cubicBezTo>
                    <a:pt x="176" y="26"/>
                    <a:pt x="208" y="49"/>
                    <a:pt x="242" y="68"/>
                  </a:cubicBezTo>
                </a:path>
              </a:pathLst>
            </a:custGeom>
            <a:solidFill>
              <a:srgbClr val="F0BA8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391" name="Freeform 75">
              <a:extLst>
                <a:ext uri="{FF2B5EF4-FFF2-40B4-BE49-F238E27FC236}">
                  <a16:creationId xmlns:a16="http://schemas.microsoft.com/office/drawing/2014/main" id="{243C7C25-48E4-4F84-910A-173B16F28DD3}"/>
                </a:ext>
              </a:extLst>
            </p:cNvPr>
            <p:cNvSpPr>
              <a:spLocks noChangeArrowheads="1"/>
            </p:cNvSpPr>
            <p:nvPr/>
          </p:nvSpPr>
          <p:spPr bwMode="auto">
            <a:xfrm>
              <a:off x="11524472" y="4345360"/>
              <a:ext cx="374044" cy="386810"/>
            </a:xfrm>
            <a:custGeom>
              <a:avLst/>
              <a:gdLst>
                <a:gd name="T0" fmla="*/ 78 w 1293"/>
                <a:gd name="T1" fmla="*/ 1208 h 1337"/>
                <a:gd name="T2" fmla="*/ 115 w 1293"/>
                <a:gd name="T3" fmla="*/ 938 h 1337"/>
                <a:gd name="T4" fmla="*/ 108 w 1293"/>
                <a:gd name="T5" fmla="*/ 911 h 1337"/>
                <a:gd name="T6" fmla="*/ 108 w 1293"/>
                <a:gd name="T7" fmla="*/ 911 h 1337"/>
                <a:gd name="T8" fmla="*/ 156 w 1293"/>
                <a:gd name="T9" fmla="*/ 823 h 1337"/>
                <a:gd name="T10" fmla="*/ 157 w 1293"/>
                <a:gd name="T11" fmla="*/ 823 h 1337"/>
                <a:gd name="T12" fmla="*/ 244 w 1293"/>
                <a:gd name="T13" fmla="*/ 944 h 1337"/>
                <a:gd name="T14" fmla="*/ 406 w 1293"/>
                <a:gd name="T15" fmla="*/ 457 h 1337"/>
                <a:gd name="T16" fmla="*/ 398 w 1293"/>
                <a:gd name="T17" fmla="*/ 469 h 1337"/>
                <a:gd name="T18" fmla="*/ 306 w 1293"/>
                <a:gd name="T19" fmla="*/ 401 h 1337"/>
                <a:gd name="T20" fmla="*/ 304 w 1293"/>
                <a:gd name="T21" fmla="*/ 97 h 1337"/>
                <a:gd name="T22" fmla="*/ 554 w 1293"/>
                <a:gd name="T23" fmla="*/ 83 h 1337"/>
                <a:gd name="T24" fmla="*/ 734 w 1293"/>
                <a:gd name="T25" fmla="*/ 134 h 1337"/>
                <a:gd name="T26" fmla="*/ 843 w 1293"/>
                <a:gd name="T27" fmla="*/ 155 h 1337"/>
                <a:gd name="T28" fmla="*/ 940 w 1293"/>
                <a:gd name="T29" fmla="*/ 195 h 1337"/>
                <a:gd name="T30" fmla="*/ 1168 w 1293"/>
                <a:gd name="T31" fmla="*/ 342 h 1337"/>
                <a:gd name="T32" fmla="*/ 1281 w 1293"/>
                <a:gd name="T33" fmla="*/ 678 h 1337"/>
                <a:gd name="T34" fmla="*/ 989 w 1293"/>
                <a:gd name="T35" fmla="*/ 1125 h 1337"/>
                <a:gd name="T36" fmla="*/ 989 w 1293"/>
                <a:gd name="T37" fmla="*/ 1125 h 1337"/>
                <a:gd name="T38" fmla="*/ 944 w 1293"/>
                <a:gd name="T39" fmla="*/ 1168 h 1337"/>
                <a:gd name="T40" fmla="*/ 929 w 1293"/>
                <a:gd name="T41" fmla="*/ 1327 h 1337"/>
                <a:gd name="T42" fmla="*/ 794 w 1293"/>
                <a:gd name="T43" fmla="*/ 1322 h 1337"/>
                <a:gd name="T44" fmla="*/ 534 w 1293"/>
                <a:gd name="T45" fmla="*/ 1223 h 1337"/>
                <a:gd name="T46" fmla="*/ 368 w 1293"/>
                <a:gd name="T47" fmla="*/ 1008 h 1337"/>
                <a:gd name="T48" fmla="*/ 479 w 1293"/>
                <a:gd name="T49" fmla="*/ 866 h 1337"/>
                <a:gd name="T50" fmla="*/ 500 w 1293"/>
                <a:gd name="T51" fmla="*/ 815 h 1337"/>
                <a:gd name="T52" fmla="*/ 422 w 1293"/>
                <a:gd name="T53" fmla="*/ 776 h 1337"/>
                <a:gd name="T54" fmla="*/ 360 w 1293"/>
                <a:gd name="T55" fmla="*/ 1002 h 1337"/>
                <a:gd name="T56" fmla="*/ 325 w 1293"/>
                <a:gd name="T57" fmla="*/ 1108 h 1337"/>
                <a:gd name="T58" fmla="*/ 279 w 1293"/>
                <a:gd name="T59" fmla="*/ 1302 h 1337"/>
                <a:gd name="T60" fmla="*/ 78 w 1293"/>
                <a:gd name="T61" fmla="*/ 1208 h 1337"/>
                <a:gd name="T62" fmla="*/ 160 w 1293"/>
                <a:gd name="T63" fmla="*/ 1011 h 1337"/>
                <a:gd name="T64" fmla="*/ 167 w 1293"/>
                <a:gd name="T65" fmla="*/ 1035 h 1337"/>
                <a:gd name="T66" fmla="*/ 160 w 1293"/>
                <a:gd name="T67" fmla="*/ 1011 h 1337"/>
                <a:gd name="T68" fmla="*/ 482 w 1293"/>
                <a:gd name="T69" fmla="*/ 884 h 1337"/>
                <a:gd name="T70" fmla="*/ 493 w 1293"/>
                <a:gd name="T71" fmla="*/ 921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93" h="1337">
                  <a:moveTo>
                    <a:pt x="78" y="1208"/>
                  </a:moveTo>
                  <a:lnTo>
                    <a:pt x="78" y="1208"/>
                  </a:lnTo>
                  <a:cubicBezTo>
                    <a:pt x="16" y="1136"/>
                    <a:pt x="0" y="1033"/>
                    <a:pt x="115" y="938"/>
                  </a:cubicBezTo>
                  <a:lnTo>
                    <a:pt x="115" y="938"/>
                  </a:lnTo>
                  <a:cubicBezTo>
                    <a:pt x="109" y="931"/>
                    <a:pt x="107" y="922"/>
                    <a:pt x="108" y="911"/>
                  </a:cubicBezTo>
                  <a:lnTo>
                    <a:pt x="108" y="911"/>
                  </a:lnTo>
                  <a:lnTo>
                    <a:pt x="108" y="911"/>
                  </a:lnTo>
                  <a:lnTo>
                    <a:pt x="108" y="911"/>
                  </a:lnTo>
                  <a:cubicBezTo>
                    <a:pt x="111" y="885"/>
                    <a:pt x="133" y="850"/>
                    <a:pt x="156" y="823"/>
                  </a:cubicBezTo>
                  <a:lnTo>
                    <a:pt x="156" y="823"/>
                  </a:lnTo>
                  <a:lnTo>
                    <a:pt x="157" y="823"/>
                  </a:lnTo>
                  <a:lnTo>
                    <a:pt x="157" y="823"/>
                  </a:lnTo>
                  <a:cubicBezTo>
                    <a:pt x="206" y="849"/>
                    <a:pt x="213" y="894"/>
                    <a:pt x="244" y="944"/>
                  </a:cubicBezTo>
                  <a:lnTo>
                    <a:pt x="244" y="944"/>
                  </a:lnTo>
                  <a:cubicBezTo>
                    <a:pt x="297" y="840"/>
                    <a:pt x="299" y="600"/>
                    <a:pt x="398" y="469"/>
                  </a:cubicBezTo>
                  <a:lnTo>
                    <a:pt x="406" y="457"/>
                  </a:lnTo>
                  <a:lnTo>
                    <a:pt x="398" y="469"/>
                  </a:lnTo>
                  <a:lnTo>
                    <a:pt x="398" y="469"/>
                  </a:lnTo>
                  <a:cubicBezTo>
                    <a:pt x="364" y="450"/>
                    <a:pt x="331" y="427"/>
                    <a:pt x="306" y="401"/>
                  </a:cubicBezTo>
                  <a:lnTo>
                    <a:pt x="306" y="401"/>
                  </a:lnTo>
                  <a:cubicBezTo>
                    <a:pt x="229" y="325"/>
                    <a:pt x="202" y="221"/>
                    <a:pt x="304" y="97"/>
                  </a:cubicBezTo>
                  <a:lnTo>
                    <a:pt x="304" y="97"/>
                  </a:lnTo>
                  <a:cubicBezTo>
                    <a:pt x="384" y="0"/>
                    <a:pt x="459" y="22"/>
                    <a:pt x="554" y="83"/>
                  </a:cubicBezTo>
                  <a:lnTo>
                    <a:pt x="554" y="83"/>
                  </a:lnTo>
                  <a:cubicBezTo>
                    <a:pt x="606" y="111"/>
                    <a:pt x="673" y="121"/>
                    <a:pt x="734" y="134"/>
                  </a:cubicBezTo>
                  <a:lnTo>
                    <a:pt x="734" y="134"/>
                  </a:lnTo>
                  <a:cubicBezTo>
                    <a:pt x="778" y="137"/>
                    <a:pt x="816" y="145"/>
                    <a:pt x="843" y="155"/>
                  </a:cubicBezTo>
                  <a:lnTo>
                    <a:pt x="843" y="155"/>
                  </a:lnTo>
                  <a:cubicBezTo>
                    <a:pt x="872" y="165"/>
                    <a:pt x="905" y="179"/>
                    <a:pt x="940" y="195"/>
                  </a:cubicBezTo>
                  <a:lnTo>
                    <a:pt x="940" y="195"/>
                  </a:lnTo>
                  <a:cubicBezTo>
                    <a:pt x="1024" y="233"/>
                    <a:pt x="1117" y="285"/>
                    <a:pt x="1168" y="342"/>
                  </a:cubicBezTo>
                  <a:lnTo>
                    <a:pt x="1168" y="342"/>
                  </a:lnTo>
                  <a:cubicBezTo>
                    <a:pt x="1242" y="428"/>
                    <a:pt x="1292" y="568"/>
                    <a:pt x="1281" y="678"/>
                  </a:cubicBezTo>
                  <a:lnTo>
                    <a:pt x="1281" y="678"/>
                  </a:lnTo>
                  <a:cubicBezTo>
                    <a:pt x="1277" y="705"/>
                    <a:pt x="1120" y="1002"/>
                    <a:pt x="989" y="1125"/>
                  </a:cubicBezTo>
                  <a:lnTo>
                    <a:pt x="989" y="1125"/>
                  </a:lnTo>
                  <a:lnTo>
                    <a:pt x="989" y="1125"/>
                  </a:lnTo>
                  <a:lnTo>
                    <a:pt x="989" y="1125"/>
                  </a:lnTo>
                  <a:cubicBezTo>
                    <a:pt x="974" y="1140"/>
                    <a:pt x="959" y="1154"/>
                    <a:pt x="944" y="1168"/>
                  </a:cubicBezTo>
                  <a:lnTo>
                    <a:pt x="944" y="1168"/>
                  </a:lnTo>
                  <a:cubicBezTo>
                    <a:pt x="920" y="1216"/>
                    <a:pt x="916" y="1275"/>
                    <a:pt x="929" y="1327"/>
                  </a:cubicBezTo>
                  <a:lnTo>
                    <a:pt x="929" y="1327"/>
                  </a:lnTo>
                  <a:cubicBezTo>
                    <a:pt x="888" y="1336"/>
                    <a:pt x="842" y="1333"/>
                    <a:pt x="794" y="1322"/>
                  </a:cubicBezTo>
                  <a:lnTo>
                    <a:pt x="794" y="1322"/>
                  </a:lnTo>
                  <a:cubicBezTo>
                    <a:pt x="703" y="1300"/>
                    <a:pt x="607" y="1252"/>
                    <a:pt x="534" y="1223"/>
                  </a:cubicBezTo>
                  <a:lnTo>
                    <a:pt x="534" y="1223"/>
                  </a:lnTo>
                  <a:cubicBezTo>
                    <a:pt x="425" y="1179"/>
                    <a:pt x="396" y="1136"/>
                    <a:pt x="368" y="1008"/>
                  </a:cubicBezTo>
                  <a:lnTo>
                    <a:pt x="368" y="1008"/>
                  </a:lnTo>
                  <a:cubicBezTo>
                    <a:pt x="407" y="1020"/>
                    <a:pt x="452" y="929"/>
                    <a:pt x="479" y="866"/>
                  </a:cubicBezTo>
                  <a:lnTo>
                    <a:pt x="479" y="866"/>
                  </a:lnTo>
                  <a:cubicBezTo>
                    <a:pt x="489" y="843"/>
                    <a:pt x="497" y="823"/>
                    <a:pt x="500" y="815"/>
                  </a:cubicBezTo>
                  <a:lnTo>
                    <a:pt x="500" y="815"/>
                  </a:lnTo>
                  <a:cubicBezTo>
                    <a:pt x="537" y="706"/>
                    <a:pt x="461" y="721"/>
                    <a:pt x="422" y="776"/>
                  </a:cubicBezTo>
                  <a:lnTo>
                    <a:pt x="422" y="776"/>
                  </a:lnTo>
                  <a:cubicBezTo>
                    <a:pt x="403" y="852"/>
                    <a:pt x="382" y="928"/>
                    <a:pt x="360" y="1002"/>
                  </a:cubicBezTo>
                  <a:lnTo>
                    <a:pt x="360" y="1002"/>
                  </a:lnTo>
                  <a:lnTo>
                    <a:pt x="360" y="1002"/>
                  </a:lnTo>
                  <a:cubicBezTo>
                    <a:pt x="348" y="1032"/>
                    <a:pt x="336" y="1068"/>
                    <a:pt x="325" y="1108"/>
                  </a:cubicBezTo>
                  <a:lnTo>
                    <a:pt x="325" y="1108"/>
                  </a:lnTo>
                  <a:cubicBezTo>
                    <a:pt x="308" y="1167"/>
                    <a:pt x="293" y="1234"/>
                    <a:pt x="279" y="1302"/>
                  </a:cubicBezTo>
                  <a:lnTo>
                    <a:pt x="279" y="1302"/>
                  </a:lnTo>
                  <a:cubicBezTo>
                    <a:pt x="210" y="1304"/>
                    <a:pt x="128" y="1266"/>
                    <a:pt x="78" y="1208"/>
                  </a:cubicBezTo>
                  <a:close/>
                  <a:moveTo>
                    <a:pt x="160" y="1011"/>
                  </a:moveTo>
                  <a:lnTo>
                    <a:pt x="160" y="1011"/>
                  </a:lnTo>
                  <a:cubicBezTo>
                    <a:pt x="163" y="1020"/>
                    <a:pt x="166" y="1028"/>
                    <a:pt x="167" y="1035"/>
                  </a:cubicBezTo>
                  <a:lnTo>
                    <a:pt x="167" y="1035"/>
                  </a:lnTo>
                  <a:lnTo>
                    <a:pt x="167" y="1035"/>
                  </a:lnTo>
                  <a:cubicBezTo>
                    <a:pt x="166" y="1028"/>
                    <a:pt x="163" y="1020"/>
                    <a:pt x="160" y="1011"/>
                  </a:cubicBezTo>
                  <a:close/>
                  <a:moveTo>
                    <a:pt x="482" y="884"/>
                  </a:moveTo>
                  <a:lnTo>
                    <a:pt x="482" y="884"/>
                  </a:lnTo>
                  <a:cubicBezTo>
                    <a:pt x="484" y="896"/>
                    <a:pt x="487" y="909"/>
                    <a:pt x="493" y="921"/>
                  </a:cubicBezTo>
                  <a:lnTo>
                    <a:pt x="493" y="921"/>
                  </a:lnTo>
                  <a:cubicBezTo>
                    <a:pt x="487" y="909"/>
                    <a:pt x="484" y="896"/>
                    <a:pt x="482" y="884"/>
                  </a:cubicBezTo>
                  <a:close/>
                </a:path>
              </a:pathLst>
            </a:custGeom>
            <a:solidFill>
              <a:srgbClr val="44160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412" name="Freeform 354">
              <a:extLst>
                <a:ext uri="{FF2B5EF4-FFF2-40B4-BE49-F238E27FC236}">
                  <a16:creationId xmlns:a16="http://schemas.microsoft.com/office/drawing/2014/main" id="{F4B5B89E-477F-4D07-81AE-F402F3C4FFA0}"/>
                </a:ext>
              </a:extLst>
            </p:cNvPr>
            <p:cNvSpPr>
              <a:spLocks noChangeArrowheads="1"/>
            </p:cNvSpPr>
            <p:nvPr/>
          </p:nvSpPr>
          <p:spPr bwMode="auto">
            <a:xfrm>
              <a:off x="10097235" y="3527060"/>
              <a:ext cx="713619" cy="898726"/>
            </a:xfrm>
            <a:custGeom>
              <a:avLst/>
              <a:gdLst>
                <a:gd name="T0" fmla="*/ 526 w 2463"/>
                <a:gd name="T1" fmla="*/ 3105 h 3106"/>
                <a:gd name="T2" fmla="*/ 526 w 2463"/>
                <a:gd name="T3" fmla="*/ 3105 h 3106"/>
                <a:gd name="T4" fmla="*/ 0 w 2463"/>
                <a:gd name="T5" fmla="*/ 2649 h 3106"/>
                <a:gd name="T6" fmla="*/ 0 w 2463"/>
                <a:gd name="T7" fmla="*/ 2649 h 3106"/>
                <a:gd name="T8" fmla="*/ 3 w 2463"/>
                <a:gd name="T9" fmla="*/ 2644 h 3106"/>
                <a:gd name="T10" fmla="*/ 3 w 2463"/>
                <a:gd name="T11" fmla="*/ 2644 h 3106"/>
                <a:gd name="T12" fmla="*/ 526 w 2463"/>
                <a:gd name="T13" fmla="*/ 3105 h 3106"/>
                <a:gd name="T14" fmla="*/ 842 w 2463"/>
                <a:gd name="T15" fmla="*/ 2465 h 3106"/>
                <a:gd name="T16" fmla="*/ 842 w 2463"/>
                <a:gd name="T17" fmla="*/ 2465 h 3106"/>
                <a:gd name="T18" fmla="*/ 842 w 2463"/>
                <a:gd name="T19" fmla="*/ 2464 h 3106"/>
                <a:gd name="T20" fmla="*/ 842 w 2463"/>
                <a:gd name="T21" fmla="*/ 2464 h 3106"/>
                <a:gd name="T22" fmla="*/ 2062 w 2463"/>
                <a:gd name="T23" fmla="*/ 0 h 3106"/>
                <a:gd name="T24" fmla="*/ 2462 w 2463"/>
                <a:gd name="T25" fmla="*/ 231 h 3106"/>
                <a:gd name="T26" fmla="*/ 2062 w 2463"/>
                <a:gd name="T27" fmla="*/ 0 h 3106"/>
                <a:gd name="T28" fmla="*/ 2062 w 2463"/>
                <a:gd name="T29" fmla="*/ 0 h 3106"/>
                <a:gd name="T30" fmla="*/ 842 w 2463"/>
                <a:gd name="T31" fmla="*/ 2465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3" h="3106">
                  <a:moveTo>
                    <a:pt x="526" y="3105"/>
                  </a:moveTo>
                  <a:lnTo>
                    <a:pt x="526" y="3105"/>
                  </a:lnTo>
                  <a:cubicBezTo>
                    <a:pt x="370" y="2918"/>
                    <a:pt x="194" y="2769"/>
                    <a:pt x="0" y="2649"/>
                  </a:cubicBezTo>
                  <a:lnTo>
                    <a:pt x="0" y="2649"/>
                  </a:lnTo>
                  <a:cubicBezTo>
                    <a:pt x="1" y="2648"/>
                    <a:pt x="2" y="2646"/>
                    <a:pt x="3" y="2644"/>
                  </a:cubicBezTo>
                  <a:lnTo>
                    <a:pt x="3" y="2644"/>
                  </a:lnTo>
                  <a:cubicBezTo>
                    <a:pt x="200" y="2765"/>
                    <a:pt x="376" y="2922"/>
                    <a:pt x="526" y="3105"/>
                  </a:cubicBezTo>
                  <a:close/>
                  <a:moveTo>
                    <a:pt x="842" y="2465"/>
                  </a:moveTo>
                  <a:lnTo>
                    <a:pt x="842" y="2465"/>
                  </a:lnTo>
                  <a:lnTo>
                    <a:pt x="842" y="2464"/>
                  </a:lnTo>
                  <a:lnTo>
                    <a:pt x="842" y="2464"/>
                  </a:lnTo>
                  <a:cubicBezTo>
                    <a:pt x="849" y="2426"/>
                    <a:pt x="1156" y="498"/>
                    <a:pt x="2062" y="0"/>
                  </a:cubicBezTo>
                  <a:lnTo>
                    <a:pt x="2462" y="231"/>
                  </a:lnTo>
                  <a:lnTo>
                    <a:pt x="2062" y="0"/>
                  </a:lnTo>
                  <a:lnTo>
                    <a:pt x="2062" y="0"/>
                  </a:lnTo>
                  <a:cubicBezTo>
                    <a:pt x="1147" y="504"/>
                    <a:pt x="842" y="2465"/>
                    <a:pt x="842" y="2465"/>
                  </a:cubicBezTo>
                  <a:close/>
                </a:path>
              </a:pathLst>
            </a:custGeom>
            <a:solidFill>
              <a:srgbClr val="94C86A"/>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413" name="Freeform 358">
              <a:extLst>
                <a:ext uri="{FF2B5EF4-FFF2-40B4-BE49-F238E27FC236}">
                  <a16:creationId xmlns:a16="http://schemas.microsoft.com/office/drawing/2014/main" id="{13092491-64EA-4289-97B7-7295AC724B12}"/>
                </a:ext>
              </a:extLst>
            </p:cNvPr>
            <p:cNvSpPr>
              <a:spLocks noChangeArrowheads="1"/>
            </p:cNvSpPr>
            <p:nvPr/>
          </p:nvSpPr>
          <p:spPr bwMode="auto">
            <a:xfrm>
              <a:off x="10232554" y="3450464"/>
              <a:ext cx="594895" cy="601278"/>
            </a:xfrm>
            <a:custGeom>
              <a:avLst/>
              <a:gdLst>
                <a:gd name="T0" fmla="*/ 0 w 2056"/>
                <a:gd name="T1" fmla="*/ 2077 h 2078"/>
                <a:gd name="T2" fmla="*/ 0 w 2056"/>
                <a:gd name="T3" fmla="*/ 2077 h 2078"/>
                <a:gd name="T4" fmla="*/ 490 w 2056"/>
                <a:gd name="T5" fmla="*/ 725 h 2078"/>
                <a:gd name="T6" fmla="*/ 490 w 2056"/>
                <a:gd name="T7" fmla="*/ 725 h 2078"/>
                <a:gd name="T8" fmla="*/ 0 w 2056"/>
                <a:gd name="T9" fmla="*/ 2077 h 2078"/>
                <a:gd name="T10" fmla="*/ 491 w 2056"/>
                <a:gd name="T11" fmla="*/ 724 h 2078"/>
                <a:gd name="T12" fmla="*/ 491 w 2056"/>
                <a:gd name="T13" fmla="*/ 724 h 2078"/>
                <a:gd name="T14" fmla="*/ 492 w 2056"/>
                <a:gd name="T15" fmla="*/ 722 h 2078"/>
                <a:gd name="T16" fmla="*/ 492 w 2056"/>
                <a:gd name="T17" fmla="*/ 722 h 2078"/>
                <a:gd name="T18" fmla="*/ 491 w 2056"/>
                <a:gd name="T19" fmla="*/ 724 h 2078"/>
                <a:gd name="T20" fmla="*/ 2055 w 2056"/>
                <a:gd name="T21" fmla="*/ 529 h 2078"/>
                <a:gd name="T22" fmla="*/ 1140 w 2056"/>
                <a:gd name="T23" fmla="*/ 0 h 2078"/>
                <a:gd name="T24" fmla="*/ 1141 w 2056"/>
                <a:gd name="T25" fmla="*/ 0 h 2078"/>
                <a:gd name="T26" fmla="*/ 2055 w 2056"/>
                <a:gd name="T27" fmla="*/ 529 h 2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56" h="2078">
                  <a:moveTo>
                    <a:pt x="0" y="2077"/>
                  </a:moveTo>
                  <a:lnTo>
                    <a:pt x="0" y="2077"/>
                  </a:lnTo>
                  <a:cubicBezTo>
                    <a:pt x="83" y="1721"/>
                    <a:pt x="239" y="1180"/>
                    <a:pt x="490" y="725"/>
                  </a:cubicBezTo>
                  <a:lnTo>
                    <a:pt x="490" y="725"/>
                  </a:lnTo>
                  <a:cubicBezTo>
                    <a:pt x="239" y="1180"/>
                    <a:pt x="83" y="1720"/>
                    <a:pt x="0" y="2077"/>
                  </a:cubicBezTo>
                  <a:close/>
                  <a:moveTo>
                    <a:pt x="491" y="724"/>
                  </a:moveTo>
                  <a:lnTo>
                    <a:pt x="491" y="724"/>
                  </a:lnTo>
                  <a:cubicBezTo>
                    <a:pt x="491" y="724"/>
                    <a:pt x="491" y="723"/>
                    <a:pt x="492" y="722"/>
                  </a:cubicBezTo>
                  <a:lnTo>
                    <a:pt x="492" y="722"/>
                  </a:lnTo>
                  <a:cubicBezTo>
                    <a:pt x="491" y="723"/>
                    <a:pt x="491" y="724"/>
                    <a:pt x="491" y="724"/>
                  </a:cubicBezTo>
                  <a:close/>
                  <a:moveTo>
                    <a:pt x="2055" y="529"/>
                  </a:moveTo>
                  <a:lnTo>
                    <a:pt x="1140" y="0"/>
                  </a:lnTo>
                  <a:lnTo>
                    <a:pt x="1141" y="0"/>
                  </a:lnTo>
                  <a:lnTo>
                    <a:pt x="2055" y="529"/>
                  </a:lnTo>
                  <a:close/>
                </a:path>
              </a:pathLst>
            </a:custGeom>
            <a:solidFill>
              <a:srgbClr val="94C86A"/>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414" name="Freeform 359">
              <a:extLst>
                <a:ext uri="{FF2B5EF4-FFF2-40B4-BE49-F238E27FC236}">
                  <a16:creationId xmlns:a16="http://schemas.microsoft.com/office/drawing/2014/main" id="{632BD8E1-242F-4438-9C3F-79A8AD0A7C8B}"/>
                </a:ext>
              </a:extLst>
            </p:cNvPr>
            <p:cNvSpPr>
              <a:spLocks noChangeArrowheads="1"/>
            </p:cNvSpPr>
            <p:nvPr/>
          </p:nvSpPr>
          <p:spPr bwMode="auto">
            <a:xfrm>
              <a:off x="10224894" y="3450464"/>
              <a:ext cx="602555" cy="633193"/>
            </a:xfrm>
            <a:custGeom>
              <a:avLst/>
              <a:gdLst>
                <a:gd name="T0" fmla="*/ 0 w 2081"/>
                <a:gd name="T1" fmla="*/ 2188 h 2189"/>
                <a:gd name="T2" fmla="*/ 0 w 2081"/>
                <a:gd name="T3" fmla="*/ 2188 h 2189"/>
                <a:gd name="T4" fmla="*/ 0 w 2081"/>
                <a:gd name="T5" fmla="*/ 2188 h 2189"/>
                <a:gd name="T6" fmla="*/ 25 w 2081"/>
                <a:gd name="T7" fmla="*/ 2077 h 2189"/>
                <a:gd name="T8" fmla="*/ 25 w 2081"/>
                <a:gd name="T9" fmla="*/ 2077 h 2189"/>
                <a:gd name="T10" fmla="*/ 0 w 2081"/>
                <a:gd name="T11" fmla="*/ 2188 h 2189"/>
                <a:gd name="T12" fmla="*/ 515 w 2081"/>
                <a:gd name="T13" fmla="*/ 725 h 2189"/>
                <a:gd name="T14" fmla="*/ 515 w 2081"/>
                <a:gd name="T15" fmla="*/ 725 h 2189"/>
                <a:gd name="T16" fmla="*/ 516 w 2081"/>
                <a:gd name="T17" fmla="*/ 724 h 2189"/>
                <a:gd name="T18" fmla="*/ 516 w 2081"/>
                <a:gd name="T19" fmla="*/ 724 h 2189"/>
                <a:gd name="T20" fmla="*/ 515 w 2081"/>
                <a:gd name="T21" fmla="*/ 725 h 2189"/>
                <a:gd name="T22" fmla="*/ 517 w 2081"/>
                <a:gd name="T23" fmla="*/ 722 h 2189"/>
                <a:gd name="T24" fmla="*/ 517 w 2081"/>
                <a:gd name="T25" fmla="*/ 722 h 2189"/>
                <a:gd name="T26" fmla="*/ 1165 w 2081"/>
                <a:gd name="T27" fmla="*/ 0 h 2189"/>
                <a:gd name="T28" fmla="*/ 1165 w 2081"/>
                <a:gd name="T29" fmla="*/ 0 h 2189"/>
                <a:gd name="T30" fmla="*/ 1165 w 2081"/>
                <a:gd name="T31" fmla="*/ 0 h 2189"/>
                <a:gd name="T32" fmla="*/ 517 w 2081"/>
                <a:gd name="T33" fmla="*/ 722 h 2189"/>
                <a:gd name="T34" fmla="*/ 2080 w 2081"/>
                <a:gd name="T35" fmla="*/ 530 h 2189"/>
                <a:gd name="T36" fmla="*/ 2079 w 2081"/>
                <a:gd name="T37" fmla="*/ 529 h 2189"/>
                <a:gd name="T38" fmla="*/ 2079 w 2081"/>
                <a:gd name="T39" fmla="*/ 529 h 2189"/>
                <a:gd name="T40" fmla="*/ 2080 w 2081"/>
                <a:gd name="T41" fmla="*/ 529 h 2189"/>
                <a:gd name="T42" fmla="*/ 2080 w 2081"/>
                <a:gd name="T43" fmla="*/ 529 h 2189"/>
                <a:gd name="T44" fmla="*/ 2080 w 2081"/>
                <a:gd name="T45" fmla="*/ 530 h 2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81" h="2189">
                  <a:moveTo>
                    <a:pt x="0" y="2188"/>
                  </a:moveTo>
                  <a:lnTo>
                    <a:pt x="0" y="2188"/>
                  </a:lnTo>
                  <a:lnTo>
                    <a:pt x="0" y="2188"/>
                  </a:lnTo>
                  <a:cubicBezTo>
                    <a:pt x="7" y="2153"/>
                    <a:pt x="16" y="2116"/>
                    <a:pt x="25" y="2077"/>
                  </a:cubicBezTo>
                  <a:lnTo>
                    <a:pt x="25" y="2077"/>
                  </a:lnTo>
                  <a:cubicBezTo>
                    <a:pt x="16" y="2116"/>
                    <a:pt x="7" y="2154"/>
                    <a:pt x="0" y="2188"/>
                  </a:cubicBezTo>
                  <a:close/>
                  <a:moveTo>
                    <a:pt x="515" y="725"/>
                  </a:moveTo>
                  <a:lnTo>
                    <a:pt x="515" y="725"/>
                  </a:lnTo>
                  <a:lnTo>
                    <a:pt x="516" y="724"/>
                  </a:lnTo>
                  <a:lnTo>
                    <a:pt x="516" y="724"/>
                  </a:lnTo>
                  <a:lnTo>
                    <a:pt x="515" y="725"/>
                  </a:lnTo>
                  <a:close/>
                  <a:moveTo>
                    <a:pt x="517" y="722"/>
                  </a:moveTo>
                  <a:lnTo>
                    <a:pt x="517" y="722"/>
                  </a:lnTo>
                  <a:cubicBezTo>
                    <a:pt x="686" y="415"/>
                    <a:pt x="900" y="147"/>
                    <a:pt x="1165" y="0"/>
                  </a:cubicBezTo>
                  <a:lnTo>
                    <a:pt x="1165" y="0"/>
                  </a:lnTo>
                  <a:lnTo>
                    <a:pt x="1165" y="0"/>
                  </a:lnTo>
                  <a:cubicBezTo>
                    <a:pt x="900" y="147"/>
                    <a:pt x="686" y="415"/>
                    <a:pt x="517" y="722"/>
                  </a:cubicBezTo>
                  <a:close/>
                  <a:moveTo>
                    <a:pt x="2080" y="530"/>
                  </a:moveTo>
                  <a:lnTo>
                    <a:pt x="2079" y="529"/>
                  </a:lnTo>
                  <a:lnTo>
                    <a:pt x="2079" y="529"/>
                  </a:lnTo>
                  <a:lnTo>
                    <a:pt x="2080" y="529"/>
                  </a:lnTo>
                  <a:lnTo>
                    <a:pt x="2080" y="529"/>
                  </a:lnTo>
                  <a:lnTo>
                    <a:pt x="2080" y="530"/>
                  </a:lnTo>
                  <a:close/>
                </a:path>
              </a:pathLst>
            </a:custGeom>
            <a:solidFill>
              <a:srgbClr val="00A83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416" name="Freeform 366">
              <a:extLst>
                <a:ext uri="{FF2B5EF4-FFF2-40B4-BE49-F238E27FC236}">
                  <a16:creationId xmlns:a16="http://schemas.microsoft.com/office/drawing/2014/main" id="{B9DE2891-4971-4E2D-A528-3F6F1D04C9FD}"/>
                </a:ext>
              </a:extLst>
            </p:cNvPr>
            <p:cNvSpPr>
              <a:spLocks noChangeArrowheads="1"/>
            </p:cNvSpPr>
            <p:nvPr/>
          </p:nvSpPr>
          <p:spPr bwMode="auto">
            <a:xfrm>
              <a:off x="10224894" y="3603656"/>
              <a:ext cx="602555" cy="481277"/>
            </a:xfrm>
            <a:custGeom>
              <a:avLst/>
              <a:gdLst>
                <a:gd name="T0" fmla="*/ 1 w 2082"/>
                <a:gd name="T1" fmla="*/ 1660 h 1661"/>
                <a:gd name="T2" fmla="*/ 1 w 2082"/>
                <a:gd name="T3" fmla="*/ 1660 h 1661"/>
                <a:gd name="T4" fmla="*/ 0 w 2082"/>
                <a:gd name="T5" fmla="*/ 1660 h 1661"/>
                <a:gd name="T6" fmla="*/ 0 w 2082"/>
                <a:gd name="T7" fmla="*/ 1660 h 1661"/>
                <a:gd name="T8" fmla="*/ 1 w 2082"/>
                <a:gd name="T9" fmla="*/ 1659 h 1661"/>
                <a:gd name="T10" fmla="*/ 1 w 2082"/>
                <a:gd name="T11" fmla="*/ 1659 h 1661"/>
                <a:gd name="T12" fmla="*/ 1 w 2082"/>
                <a:gd name="T13" fmla="*/ 1659 h 1661"/>
                <a:gd name="T14" fmla="*/ 1 w 2082"/>
                <a:gd name="T15" fmla="*/ 1660 h 1661"/>
                <a:gd name="T16" fmla="*/ 2081 w 2082"/>
                <a:gd name="T17" fmla="*/ 1 h 1661"/>
                <a:gd name="T18" fmla="*/ 2080 w 2082"/>
                <a:gd name="T19" fmla="*/ 0 h 1661"/>
                <a:gd name="T20" fmla="*/ 2081 w 2082"/>
                <a:gd name="T21" fmla="*/ 1 h 1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2" h="1661">
                  <a:moveTo>
                    <a:pt x="1" y="1660"/>
                  </a:moveTo>
                  <a:lnTo>
                    <a:pt x="1" y="1660"/>
                  </a:lnTo>
                  <a:lnTo>
                    <a:pt x="0" y="1660"/>
                  </a:lnTo>
                  <a:lnTo>
                    <a:pt x="0" y="1660"/>
                  </a:lnTo>
                  <a:cubicBezTo>
                    <a:pt x="1" y="1659"/>
                    <a:pt x="1" y="1659"/>
                    <a:pt x="1" y="1659"/>
                  </a:cubicBezTo>
                  <a:lnTo>
                    <a:pt x="1" y="1659"/>
                  </a:lnTo>
                  <a:lnTo>
                    <a:pt x="1" y="1659"/>
                  </a:lnTo>
                  <a:cubicBezTo>
                    <a:pt x="1" y="1659"/>
                    <a:pt x="1" y="1659"/>
                    <a:pt x="1" y="1660"/>
                  </a:cubicBezTo>
                  <a:close/>
                  <a:moveTo>
                    <a:pt x="2081" y="1"/>
                  </a:moveTo>
                  <a:lnTo>
                    <a:pt x="2080" y="0"/>
                  </a:lnTo>
                  <a:lnTo>
                    <a:pt x="2081" y="1"/>
                  </a:lnTo>
                  <a:close/>
                </a:path>
              </a:pathLst>
            </a:custGeom>
            <a:solidFill>
              <a:srgbClr val="75BB2A"/>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417" name="Freeform 367">
              <a:extLst>
                <a:ext uri="{FF2B5EF4-FFF2-40B4-BE49-F238E27FC236}">
                  <a16:creationId xmlns:a16="http://schemas.microsoft.com/office/drawing/2014/main" id="{93234324-7933-4FB0-8702-593731C75EFE}"/>
                </a:ext>
              </a:extLst>
            </p:cNvPr>
            <p:cNvSpPr>
              <a:spLocks noChangeArrowheads="1"/>
            </p:cNvSpPr>
            <p:nvPr/>
          </p:nvSpPr>
          <p:spPr bwMode="auto">
            <a:xfrm>
              <a:off x="10224894" y="3594720"/>
              <a:ext cx="602555" cy="647236"/>
            </a:xfrm>
            <a:custGeom>
              <a:avLst/>
              <a:gdLst>
                <a:gd name="T0" fmla="*/ 401 w 2080"/>
                <a:gd name="T1" fmla="*/ 2234 h 2235"/>
                <a:gd name="T2" fmla="*/ 401 w 2080"/>
                <a:gd name="T3" fmla="*/ 2234 h 2235"/>
                <a:gd name="T4" fmla="*/ 0 w 2080"/>
                <a:gd name="T5" fmla="*/ 1693 h 2235"/>
                <a:gd name="T6" fmla="*/ 0 w 2080"/>
                <a:gd name="T7" fmla="*/ 1693 h 2235"/>
                <a:gd name="T8" fmla="*/ 0 w 2080"/>
                <a:gd name="T9" fmla="*/ 1692 h 2235"/>
                <a:gd name="T10" fmla="*/ 0 w 2080"/>
                <a:gd name="T11" fmla="*/ 1692 h 2235"/>
                <a:gd name="T12" fmla="*/ 401 w 2080"/>
                <a:gd name="T13" fmla="*/ 2233 h 2235"/>
                <a:gd name="T14" fmla="*/ 401 w 2080"/>
                <a:gd name="T15" fmla="*/ 2233 h 2235"/>
                <a:gd name="T16" fmla="*/ 401 w 2080"/>
                <a:gd name="T17" fmla="*/ 2234 h 2235"/>
                <a:gd name="T18" fmla="*/ 2079 w 2080"/>
                <a:gd name="T19" fmla="*/ 33 h 2235"/>
                <a:gd name="T20" fmla="*/ 2021 w 2080"/>
                <a:gd name="T21" fmla="*/ 0 h 2235"/>
                <a:gd name="T22" fmla="*/ 2079 w 2080"/>
                <a:gd name="T23" fmla="*/ 33 h 2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0" h="2235">
                  <a:moveTo>
                    <a:pt x="401" y="2234"/>
                  </a:moveTo>
                  <a:lnTo>
                    <a:pt x="401" y="2234"/>
                  </a:lnTo>
                  <a:cubicBezTo>
                    <a:pt x="300" y="2024"/>
                    <a:pt x="167" y="1843"/>
                    <a:pt x="0" y="1693"/>
                  </a:cubicBezTo>
                  <a:lnTo>
                    <a:pt x="0" y="1693"/>
                  </a:lnTo>
                  <a:cubicBezTo>
                    <a:pt x="0" y="1692"/>
                    <a:pt x="0" y="1692"/>
                    <a:pt x="0" y="1692"/>
                  </a:cubicBezTo>
                  <a:lnTo>
                    <a:pt x="0" y="1692"/>
                  </a:lnTo>
                  <a:cubicBezTo>
                    <a:pt x="167" y="1843"/>
                    <a:pt x="300" y="2024"/>
                    <a:pt x="401" y="2233"/>
                  </a:cubicBezTo>
                  <a:lnTo>
                    <a:pt x="401" y="2233"/>
                  </a:lnTo>
                  <a:cubicBezTo>
                    <a:pt x="401" y="2234"/>
                    <a:pt x="401" y="2234"/>
                    <a:pt x="401" y="2234"/>
                  </a:cubicBezTo>
                  <a:close/>
                  <a:moveTo>
                    <a:pt x="2079" y="33"/>
                  </a:moveTo>
                  <a:lnTo>
                    <a:pt x="2021" y="0"/>
                  </a:lnTo>
                  <a:lnTo>
                    <a:pt x="2079" y="33"/>
                  </a:lnTo>
                  <a:close/>
                </a:path>
              </a:pathLst>
            </a:custGeom>
            <a:solidFill>
              <a:srgbClr val="75BB2A"/>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grpSp>
      <p:sp>
        <p:nvSpPr>
          <p:cNvPr id="5" name="Rectangle 4">
            <a:extLst>
              <a:ext uri="{FF2B5EF4-FFF2-40B4-BE49-F238E27FC236}">
                <a16:creationId xmlns:a16="http://schemas.microsoft.com/office/drawing/2014/main" id="{05E6BD02-ADAF-634B-8F36-58770B3B1D53}"/>
              </a:ext>
            </a:extLst>
          </p:cNvPr>
          <p:cNvSpPr/>
          <p:nvPr/>
        </p:nvSpPr>
        <p:spPr>
          <a:xfrm>
            <a:off x="5802" y="1114054"/>
            <a:ext cx="3040554" cy="5144840"/>
          </a:xfrm>
          <a:prstGeom prst="rect">
            <a:avLst/>
          </a:prstGeom>
          <a:solidFill>
            <a:schemeClr val="accent6">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6" name="Diamond 5">
            <a:extLst>
              <a:ext uri="{FF2B5EF4-FFF2-40B4-BE49-F238E27FC236}">
                <a16:creationId xmlns:a16="http://schemas.microsoft.com/office/drawing/2014/main" id="{D75AB539-68A9-3C4B-B57C-4B023BAA9F3A}"/>
              </a:ext>
            </a:extLst>
          </p:cNvPr>
          <p:cNvSpPr/>
          <p:nvPr/>
        </p:nvSpPr>
        <p:spPr>
          <a:xfrm>
            <a:off x="2651215" y="1977201"/>
            <a:ext cx="778678" cy="778678"/>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0" name="Diamond 9">
            <a:extLst>
              <a:ext uri="{FF2B5EF4-FFF2-40B4-BE49-F238E27FC236}">
                <a16:creationId xmlns:a16="http://schemas.microsoft.com/office/drawing/2014/main" id="{BFCE72D1-9595-B548-9B7A-3AB6307C5326}"/>
              </a:ext>
            </a:extLst>
          </p:cNvPr>
          <p:cNvSpPr/>
          <p:nvPr/>
        </p:nvSpPr>
        <p:spPr>
          <a:xfrm>
            <a:off x="2651215" y="2960136"/>
            <a:ext cx="778678" cy="778678"/>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1" name="Diamond 10">
            <a:extLst>
              <a:ext uri="{FF2B5EF4-FFF2-40B4-BE49-F238E27FC236}">
                <a16:creationId xmlns:a16="http://schemas.microsoft.com/office/drawing/2014/main" id="{6A05D8C9-5455-EA48-8E04-21E0F5A2CAF0}"/>
              </a:ext>
            </a:extLst>
          </p:cNvPr>
          <p:cNvSpPr/>
          <p:nvPr/>
        </p:nvSpPr>
        <p:spPr>
          <a:xfrm>
            <a:off x="2651215" y="3943071"/>
            <a:ext cx="778678" cy="778678"/>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2" name="Diamond 11">
            <a:extLst>
              <a:ext uri="{FF2B5EF4-FFF2-40B4-BE49-F238E27FC236}">
                <a16:creationId xmlns:a16="http://schemas.microsoft.com/office/drawing/2014/main" id="{4EA92EBE-3574-CF4B-A0BC-50832EA98EB8}"/>
              </a:ext>
            </a:extLst>
          </p:cNvPr>
          <p:cNvSpPr/>
          <p:nvPr/>
        </p:nvSpPr>
        <p:spPr>
          <a:xfrm>
            <a:off x="2651215" y="4926006"/>
            <a:ext cx="778678" cy="778678"/>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6" name="Subtitle 2">
            <a:extLst>
              <a:ext uri="{FF2B5EF4-FFF2-40B4-BE49-F238E27FC236}">
                <a16:creationId xmlns:a16="http://schemas.microsoft.com/office/drawing/2014/main" id="{57A9006D-9130-1E4E-9BCB-9B466D13EEEE}"/>
              </a:ext>
            </a:extLst>
          </p:cNvPr>
          <p:cNvSpPr txBox="1">
            <a:spLocks/>
          </p:cNvSpPr>
          <p:nvPr/>
        </p:nvSpPr>
        <p:spPr>
          <a:xfrm>
            <a:off x="3796743" y="2219754"/>
            <a:ext cx="4927990" cy="31163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800" dirty="0">
                <a:solidFill>
                  <a:schemeClr val="tx1"/>
                </a:solidFill>
                <a:latin typeface="+mn-lt"/>
                <a:ea typeface="Lato Light" panose="020F0502020204030203" pitchFamily="34" charset="0"/>
                <a:cs typeface="Mukta ExtraLight" panose="020B0000000000000000" pitchFamily="34" charset="77"/>
              </a:rPr>
              <a:t>Review Arkansas history of telemedicine laws</a:t>
            </a:r>
          </a:p>
        </p:txBody>
      </p:sp>
      <p:sp>
        <p:nvSpPr>
          <p:cNvPr id="19" name="Subtitle 2">
            <a:extLst>
              <a:ext uri="{FF2B5EF4-FFF2-40B4-BE49-F238E27FC236}">
                <a16:creationId xmlns:a16="http://schemas.microsoft.com/office/drawing/2014/main" id="{5DCFD89A-6769-9844-BEB1-765488F6BD29}"/>
              </a:ext>
            </a:extLst>
          </p:cNvPr>
          <p:cNvSpPr txBox="1">
            <a:spLocks/>
          </p:cNvSpPr>
          <p:nvPr/>
        </p:nvSpPr>
        <p:spPr>
          <a:xfrm>
            <a:off x="3796743" y="3193659"/>
            <a:ext cx="4718607" cy="31163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800" dirty="0">
                <a:solidFill>
                  <a:schemeClr val="tx1"/>
                </a:solidFill>
                <a:latin typeface="+mn-lt"/>
                <a:ea typeface="Lato Light" panose="020F0502020204030203" pitchFamily="34" charset="0"/>
                <a:cs typeface="Mukta ExtraLight" panose="020B0000000000000000" pitchFamily="34" charset="77"/>
              </a:rPr>
              <a:t>Review state practice considerations</a:t>
            </a:r>
          </a:p>
        </p:txBody>
      </p:sp>
      <p:sp>
        <p:nvSpPr>
          <p:cNvPr id="22" name="Subtitle 2">
            <a:extLst>
              <a:ext uri="{FF2B5EF4-FFF2-40B4-BE49-F238E27FC236}">
                <a16:creationId xmlns:a16="http://schemas.microsoft.com/office/drawing/2014/main" id="{5F49052D-848B-994C-896A-1E934C97EB86}"/>
              </a:ext>
            </a:extLst>
          </p:cNvPr>
          <p:cNvSpPr txBox="1">
            <a:spLocks/>
          </p:cNvSpPr>
          <p:nvPr/>
        </p:nvSpPr>
        <p:spPr>
          <a:xfrm>
            <a:off x="3796743" y="4072757"/>
            <a:ext cx="4804160" cy="58863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800" dirty="0">
                <a:solidFill>
                  <a:schemeClr val="tx1"/>
                </a:solidFill>
                <a:latin typeface="+mn-lt"/>
                <a:ea typeface="Lato Light" panose="020F0502020204030203" pitchFamily="34" charset="0"/>
                <a:cs typeface="Mukta ExtraLight" panose="020B0000000000000000" pitchFamily="34" charset="77"/>
              </a:rPr>
              <a:t>Review payer coverage of telemedicine, controlled substances and licensing </a:t>
            </a:r>
          </a:p>
        </p:txBody>
      </p:sp>
      <p:sp>
        <p:nvSpPr>
          <p:cNvPr id="25" name="Subtitle 2">
            <a:extLst>
              <a:ext uri="{FF2B5EF4-FFF2-40B4-BE49-F238E27FC236}">
                <a16:creationId xmlns:a16="http://schemas.microsoft.com/office/drawing/2014/main" id="{DDD24781-0F52-4B44-BE07-602F7E243425}"/>
              </a:ext>
            </a:extLst>
          </p:cNvPr>
          <p:cNvSpPr txBox="1">
            <a:spLocks/>
          </p:cNvSpPr>
          <p:nvPr/>
        </p:nvSpPr>
        <p:spPr>
          <a:xfrm>
            <a:off x="3796743" y="5121709"/>
            <a:ext cx="5180652" cy="31163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800" dirty="0">
                <a:solidFill>
                  <a:schemeClr val="tx1"/>
                </a:solidFill>
                <a:latin typeface="+mn-lt"/>
                <a:ea typeface="Lato Light" panose="020F0502020204030203" pitchFamily="34" charset="0"/>
                <a:cs typeface="Mukta ExtraLight" panose="020B0000000000000000" pitchFamily="34" charset="77"/>
              </a:rPr>
              <a:t>Discuss liability considerations with telemedicine</a:t>
            </a:r>
          </a:p>
        </p:txBody>
      </p:sp>
      <p:sp>
        <p:nvSpPr>
          <p:cNvPr id="26" name="TextBox 25">
            <a:extLst>
              <a:ext uri="{FF2B5EF4-FFF2-40B4-BE49-F238E27FC236}">
                <a16:creationId xmlns:a16="http://schemas.microsoft.com/office/drawing/2014/main" id="{8B171435-CE3B-DA48-ABAF-76E18E9E7D13}"/>
              </a:ext>
            </a:extLst>
          </p:cNvPr>
          <p:cNvSpPr txBox="1"/>
          <p:nvPr/>
        </p:nvSpPr>
        <p:spPr>
          <a:xfrm>
            <a:off x="2875284" y="2147185"/>
            <a:ext cx="330540"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1</a:t>
            </a:r>
          </a:p>
        </p:txBody>
      </p:sp>
      <p:sp>
        <p:nvSpPr>
          <p:cNvPr id="27" name="TextBox 26">
            <a:extLst>
              <a:ext uri="{FF2B5EF4-FFF2-40B4-BE49-F238E27FC236}">
                <a16:creationId xmlns:a16="http://schemas.microsoft.com/office/drawing/2014/main" id="{D2EDFA74-273E-6741-9B19-FEDEFBFA1B5C}"/>
              </a:ext>
            </a:extLst>
          </p:cNvPr>
          <p:cNvSpPr txBox="1"/>
          <p:nvPr/>
        </p:nvSpPr>
        <p:spPr>
          <a:xfrm>
            <a:off x="2875285" y="3130120"/>
            <a:ext cx="330540"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2</a:t>
            </a:r>
          </a:p>
        </p:txBody>
      </p:sp>
      <p:sp>
        <p:nvSpPr>
          <p:cNvPr id="28" name="TextBox 27">
            <a:extLst>
              <a:ext uri="{FF2B5EF4-FFF2-40B4-BE49-F238E27FC236}">
                <a16:creationId xmlns:a16="http://schemas.microsoft.com/office/drawing/2014/main" id="{1792AAC7-9301-134C-88BB-2FEEB9D9B9C1}"/>
              </a:ext>
            </a:extLst>
          </p:cNvPr>
          <p:cNvSpPr txBox="1"/>
          <p:nvPr/>
        </p:nvSpPr>
        <p:spPr>
          <a:xfrm>
            <a:off x="2875285" y="4113055"/>
            <a:ext cx="330540"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3</a:t>
            </a:r>
          </a:p>
        </p:txBody>
      </p:sp>
      <p:sp>
        <p:nvSpPr>
          <p:cNvPr id="29" name="TextBox 28">
            <a:extLst>
              <a:ext uri="{FF2B5EF4-FFF2-40B4-BE49-F238E27FC236}">
                <a16:creationId xmlns:a16="http://schemas.microsoft.com/office/drawing/2014/main" id="{B7ACDA49-4331-6540-A832-1EA4CFC38BA8}"/>
              </a:ext>
            </a:extLst>
          </p:cNvPr>
          <p:cNvSpPr txBox="1"/>
          <p:nvPr/>
        </p:nvSpPr>
        <p:spPr>
          <a:xfrm>
            <a:off x="2875284" y="5095990"/>
            <a:ext cx="330540" cy="438710"/>
          </a:xfrm>
          <a:prstGeom prst="rect">
            <a:avLst/>
          </a:prstGeom>
          <a:noFill/>
        </p:spPr>
        <p:txBody>
          <a:bodyPr wrap="none" rtlCol="0" anchor="ctr" anchorCtr="0">
            <a:spAutoFit/>
          </a:bodyPr>
          <a:lstStyle/>
          <a:p>
            <a:pPr algn="ctr"/>
            <a:r>
              <a:rPr lang="en-US" sz="2251" b="1" dirty="0">
                <a:solidFill>
                  <a:schemeClr val="bg1"/>
                </a:solidFill>
                <a:latin typeface="Poppins" pitchFamily="2" charset="77"/>
                <a:ea typeface="League Spartan" charset="0"/>
                <a:cs typeface="Poppins" pitchFamily="2" charset="77"/>
              </a:rPr>
              <a:t>4</a:t>
            </a:r>
          </a:p>
        </p:txBody>
      </p:sp>
      <p:sp>
        <p:nvSpPr>
          <p:cNvPr id="4" name="Title 3">
            <a:extLst>
              <a:ext uri="{FF2B5EF4-FFF2-40B4-BE49-F238E27FC236}">
                <a16:creationId xmlns:a16="http://schemas.microsoft.com/office/drawing/2014/main" id="{47BB3C4C-77E8-43CA-82B6-6153D3EA6E43}"/>
              </a:ext>
            </a:extLst>
          </p:cNvPr>
          <p:cNvSpPr>
            <a:spLocks noGrp="1"/>
          </p:cNvSpPr>
          <p:nvPr>
            <p:ph type="title"/>
          </p:nvPr>
        </p:nvSpPr>
        <p:spPr/>
        <p:txBody>
          <a:bodyPr/>
          <a:lstStyle/>
          <a:p>
            <a:r>
              <a:rPr lang="en-US" dirty="0"/>
              <a:t>Objectives</a:t>
            </a:r>
          </a:p>
        </p:txBody>
      </p:sp>
      <p:sp>
        <p:nvSpPr>
          <p:cNvPr id="148" name="Freeform 2">
            <a:extLst>
              <a:ext uri="{FF2B5EF4-FFF2-40B4-BE49-F238E27FC236}">
                <a16:creationId xmlns:a16="http://schemas.microsoft.com/office/drawing/2014/main" id="{18859174-5E7A-4DD5-A6AE-33043A5F1DFB}"/>
              </a:ext>
            </a:extLst>
          </p:cNvPr>
          <p:cNvSpPr>
            <a:spLocks noChangeArrowheads="1"/>
          </p:cNvSpPr>
          <p:nvPr/>
        </p:nvSpPr>
        <p:spPr bwMode="auto">
          <a:xfrm>
            <a:off x="9029426" y="11634013"/>
            <a:ext cx="1749832" cy="1228496"/>
          </a:xfrm>
          <a:custGeom>
            <a:avLst/>
            <a:gdLst>
              <a:gd name="T0" fmla="*/ 2538 w 2989"/>
              <a:gd name="T1" fmla="*/ 513 h 2098"/>
              <a:gd name="T2" fmla="*/ 2538 w 2989"/>
              <a:gd name="T3" fmla="*/ 513 h 2098"/>
              <a:gd name="T4" fmla="*/ 2521 w 2989"/>
              <a:gd name="T5" fmla="*/ 1568 h 2098"/>
              <a:gd name="T6" fmla="*/ 2521 w 2989"/>
              <a:gd name="T7" fmla="*/ 1568 h 2098"/>
              <a:gd name="T8" fmla="*/ 1793 w 2989"/>
              <a:gd name="T9" fmla="*/ 1880 h 2098"/>
              <a:gd name="T10" fmla="*/ 1793 w 2989"/>
              <a:gd name="T11" fmla="*/ 1880 h 2098"/>
              <a:gd name="T12" fmla="*/ 587 w 2989"/>
              <a:gd name="T13" fmla="*/ 1852 h 2098"/>
              <a:gd name="T14" fmla="*/ 587 w 2989"/>
              <a:gd name="T15" fmla="*/ 1852 h 2098"/>
              <a:gd name="T16" fmla="*/ 262 w 2989"/>
              <a:gd name="T17" fmla="*/ 898 h 2098"/>
              <a:gd name="T18" fmla="*/ 262 w 2989"/>
              <a:gd name="T19" fmla="*/ 898 h 2098"/>
              <a:gd name="T20" fmla="*/ 2139 w 2989"/>
              <a:gd name="T21" fmla="*/ 179 h 2098"/>
              <a:gd name="T22" fmla="*/ 2139 w 2989"/>
              <a:gd name="T23" fmla="*/ 179 h 2098"/>
              <a:gd name="T24" fmla="*/ 2538 w 2989"/>
              <a:gd name="T25" fmla="*/ 513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89" h="2098">
                <a:moveTo>
                  <a:pt x="2538" y="513"/>
                </a:moveTo>
                <a:lnTo>
                  <a:pt x="2538" y="513"/>
                </a:lnTo>
                <a:cubicBezTo>
                  <a:pt x="2689" y="868"/>
                  <a:pt x="2988" y="870"/>
                  <a:pt x="2521" y="1568"/>
                </a:cubicBezTo>
                <a:lnTo>
                  <a:pt x="2521" y="1568"/>
                </a:lnTo>
                <a:cubicBezTo>
                  <a:pt x="2357" y="1812"/>
                  <a:pt x="1976" y="1733"/>
                  <a:pt x="1793" y="1880"/>
                </a:cubicBezTo>
                <a:lnTo>
                  <a:pt x="1793" y="1880"/>
                </a:lnTo>
                <a:cubicBezTo>
                  <a:pt x="1532" y="2088"/>
                  <a:pt x="846" y="2097"/>
                  <a:pt x="587" y="1852"/>
                </a:cubicBezTo>
                <a:lnTo>
                  <a:pt x="587" y="1852"/>
                </a:lnTo>
                <a:cubicBezTo>
                  <a:pt x="0" y="1299"/>
                  <a:pt x="187" y="1590"/>
                  <a:pt x="262" y="898"/>
                </a:cubicBezTo>
                <a:lnTo>
                  <a:pt x="262" y="898"/>
                </a:lnTo>
                <a:cubicBezTo>
                  <a:pt x="289" y="653"/>
                  <a:pt x="1728" y="0"/>
                  <a:pt x="2139" y="179"/>
                </a:cubicBezTo>
                <a:lnTo>
                  <a:pt x="2139" y="179"/>
                </a:lnTo>
                <a:cubicBezTo>
                  <a:pt x="2376" y="281"/>
                  <a:pt x="2572" y="200"/>
                  <a:pt x="2538" y="513"/>
                </a:cubicBezTo>
              </a:path>
            </a:pathLst>
          </a:custGeom>
          <a:solidFill>
            <a:srgbClr val="FFFFFF">
              <a:lumMod val="95000"/>
            </a:srgbClr>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6532" b="0" i="0" u="none" strike="noStrike" kern="0" cap="none" spc="0" normalizeH="0" baseline="0" noProof="0" dirty="0">
              <a:ln>
                <a:noFill/>
              </a:ln>
              <a:solidFill>
                <a:srgbClr val="737572"/>
              </a:solidFill>
              <a:effectLst/>
              <a:uLnTx/>
              <a:uFillTx/>
              <a:latin typeface="Lato Light" panose="020F0502020204030203" pitchFamily="34" charset="0"/>
            </a:endParaRPr>
          </a:p>
        </p:txBody>
      </p:sp>
    </p:spTree>
    <p:extLst>
      <p:ext uri="{BB962C8B-B14F-4D97-AF65-F5344CB8AC3E}">
        <p14:creationId xmlns:p14="http://schemas.microsoft.com/office/powerpoint/2010/main" val="3010930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7B8790E-DD42-40F0-B1FC-D4EB7C576A3D}"/>
              </a:ext>
            </a:extLst>
          </p:cNvPr>
          <p:cNvGrpSpPr/>
          <p:nvPr/>
        </p:nvGrpSpPr>
        <p:grpSpPr>
          <a:xfrm>
            <a:off x="38521" y="1528894"/>
            <a:ext cx="9066957" cy="4482336"/>
            <a:chOff x="757717" y="1946796"/>
            <a:chExt cx="7623605" cy="3768801"/>
          </a:xfrm>
        </p:grpSpPr>
        <p:sp>
          <p:nvSpPr>
            <p:cNvPr id="51" name="Shape 61673">
              <a:extLst>
                <a:ext uri="{FF2B5EF4-FFF2-40B4-BE49-F238E27FC236}">
                  <a16:creationId xmlns:a16="http://schemas.microsoft.com/office/drawing/2014/main" id="{EE537255-40EE-BE47-B459-7326ABE092CB}"/>
                </a:ext>
              </a:extLst>
            </p:cNvPr>
            <p:cNvSpPr/>
            <p:nvPr/>
          </p:nvSpPr>
          <p:spPr>
            <a:xfrm rot="10800000">
              <a:off x="1118292" y="3451639"/>
              <a:ext cx="2036170" cy="1131454"/>
            </a:xfrm>
            <a:custGeom>
              <a:avLst/>
              <a:gdLst/>
              <a:ahLst/>
              <a:cxnLst>
                <a:cxn ang="0">
                  <a:pos x="wd2" y="hd2"/>
                </a:cxn>
                <a:cxn ang="5400000">
                  <a:pos x="wd2" y="hd2"/>
                </a:cxn>
                <a:cxn ang="10800000">
                  <a:pos x="wd2" y="hd2"/>
                </a:cxn>
                <a:cxn ang="16200000">
                  <a:pos x="wd2" y="hd2"/>
                </a:cxn>
              </a:cxnLst>
              <a:rect l="0" t="0" r="r" b="b"/>
              <a:pathLst>
                <a:path w="21600" h="21600" extrusionOk="0">
                  <a:moveTo>
                    <a:pt x="11134" y="0"/>
                  </a:moveTo>
                  <a:lnTo>
                    <a:pt x="11134" y="7260"/>
                  </a:lnTo>
                  <a:lnTo>
                    <a:pt x="0" y="7260"/>
                  </a:lnTo>
                  <a:lnTo>
                    <a:pt x="0" y="21600"/>
                  </a:lnTo>
                  <a:lnTo>
                    <a:pt x="19994" y="21600"/>
                  </a:lnTo>
                  <a:lnTo>
                    <a:pt x="20001" y="21600"/>
                  </a:lnTo>
                  <a:cubicBezTo>
                    <a:pt x="20231" y="21600"/>
                    <a:pt x="20404" y="21600"/>
                    <a:pt x="20550" y="21586"/>
                  </a:cubicBezTo>
                  <a:cubicBezTo>
                    <a:pt x="20696" y="21573"/>
                    <a:pt x="20816" y="21546"/>
                    <a:pt x="20939" y="21492"/>
                  </a:cubicBezTo>
                  <a:cubicBezTo>
                    <a:pt x="21075" y="21425"/>
                    <a:pt x="21196" y="21319"/>
                    <a:pt x="21296" y="21183"/>
                  </a:cubicBezTo>
                  <a:cubicBezTo>
                    <a:pt x="21395" y="21047"/>
                    <a:pt x="21472" y="20880"/>
                    <a:pt x="21521" y="20695"/>
                  </a:cubicBezTo>
                  <a:cubicBezTo>
                    <a:pt x="21561" y="20525"/>
                    <a:pt x="21580" y="20362"/>
                    <a:pt x="21590" y="20161"/>
                  </a:cubicBezTo>
                  <a:cubicBezTo>
                    <a:pt x="21600" y="19961"/>
                    <a:pt x="21600" y="19723"/>
                    <a:pt x="21600" y="19409"/>
                  </a:cubicBezTo>
                  <a:lnTo>
                    <a:pt x="21600" y="19265"/>
                  </a:lnTo>
                  <a:lnTo>
                    <a:pt x="21600" y="19256"/>
                  </a:lnTo>
                  <a:lnTo>
                    <a:pt x="21600" y="9460"/>
                  </a:lnTo>
                  <a:lnTo>
                    <a:pt x="21600" y="0"/>
                  </a:lnTo>
                  <a:lnTo>
                    <a:pt x="11134" y="0"/>
                  </a:lnTo>
                  <a:close/>
                </a:path>
              </a:pathLst>
            </a:custGeom>
            <a:solidFill>
              <a:schemeClr val="accent4"/>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44" name="Shape 61666">
              <a:extLst>
                <a:ext uri="{FF2B5EF4-FFF2-40B4-BE49-F238E27FC236}">
                  <a16:creationId xmlns:a16="http://schemas.microsoft.com/office/drawing/2014/main" id="{20E46F23-CD1D-3741-91C5-88C00BD698AA}"/>
                </a:ext>
              </a:extLst>
            </p:cNvPr>
            <p:cNvSpPr/>
            <p:nvPr/>
          </p:nvSpPr>
          <p:spPr>
            <a:xfrm>
              <a:off x="1086133" y="1946797"/>
              <a:ext cx="2068330" cy="751172"/>
            </a:xfrm>
            <a:prstGeom prst="roundRect">
              <a:avLst>
                <a:gd name="adj" fmla="val 9057"/>
              </a:avLst>
            </a:prstGeom>
            <a:solidFill>
              <a:schemeClr val="accent1"/>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45" name="Shape 61667">
              <a:extLst>
                <a:ext uri="{FF2B5EF4-FFF2-40B4-BE49-F238E27FC236}">
                  <a16:creationId xmlns:a16="http://schemas.microsoft.com/office/drawing/2014/main" id="{C2CF8F28-9053-A548-A5C1-FD88F6462CA3}"/>
                </a:ext>
              </a:extLst>
            </p:cNvPr>
            <p:cNvSpPr/>
            <p:nvPr/>
          </p:nvSpPr>
          <p:spPr>
            <a:xfrm>
              <a:off x="2829248" y="1946797"/>
              <a:ext cx="1742753" cy="751172"/>
            </a:xfrm>
            <a:prstGeom prst="rect">
              <a:avLst/>
            </a:prstGeom>
            <a:solidFill>
              <a:schemeClr val="accent4"/>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46" name="Shape 61668">
              <a:extLst>
                <a:ext uri="{FF2B5EF4-FFF2-40B4-BE49-F238E27FC236}">
                  <a16:creationId xmlns:a16="http://schemas.microsoft.com/office/drawing/2014/main" id="{22FC83EC-2057-D241-BF8C-E5480979C498}"/>
                </a:ext>
              </a:extLst>
            </p:cNvPr>
            <p:cNvSpPr/>
            <p:nvPr/>
          </p:nvSpPr>
          <p:spPr>
            <a:xfrm>
              <a:off x="4572001" y="1946846"/>
              <a:ext cx="1548354" cy="751173"/>
            </a:xfrm>
            <a:prstGeom prst="rect">
              <a:avLst/>
            </a:prstGeom>
            <a:solidFill>
              <a:schemeClr val="accent2"/>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47" name="Shape 61669">
              <a:extLst>
                <a:ext uri="{FF2B5EF4-FFF2-40B4-BE49-F238E27FC236}">
                  <a16:creationId xmlns:a16="http://schemas.microsoft.com/office/drawing/2014/main" id="{8D0F540B-55B0-544E-A01F-90582D32CA07}"/>
                </a:ext>
              </a:extLst>
            </p:cNvPr>
            <p:cNvSpPr/>
            <p:nvPr/>
          </p:nvSpPr>
          <p:spPr>
            <a:xfrm>
              <a:off x="6112842" y="1946796"/>
              <a:ext cx="1550233" cy="11260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409"/>
                  </a:lnTo>
                  <a:lnTo>
                    <a:pt x="11134" y="14409"/>
                  </a:lnTo>
                  <a:lnTo>
                    <a:pt x="11134" y="21600"/>
                  </a:lnTo>
                  <a:lnTo>
                    <a:pt x="21600" y="21600"/>
                  </a:lnTo>
                  <a:lnTo>
                    <a:pt x="21600" y="12198"/>
                  </a:lnTo>
                  <a:lnTo>
                    <a:pt x="21600" y="2202"/>
                  </a:lnTo>
                  <a:cubicBezTo>
                    <a:pt x="21600" y="1886"/>
                    <a:pt x="21600" y="1647"/>
                    <a:pt x="21590" y="1445"/>
                  </a:cubicBezTo>
                  <a:cubicBezTo>
                    <a:pt x="21580" y="1244"/>
                    <a:pt x="21561" y="1080"/>
                    <a:pt x="21521" y="910"/>
                  </a:cubicBezTo>
                  <a:cubicBezTo>
                    <a:pt x="21472" y="723"/>
                    <a:pt x="21395" y="556"/>
                    <a:pt x="21296" y="419"/>
                  </a:cubicBezTo>
                  <a:cubicBezTo>
                    <a:pt x="21196" y="282"/>
                    <a:pt x="21075" y="176"/>
                    <a:pt x="20939" y="108"/>
                  </a:cubicBezTo>
                  <a:cubicBezTo>
                    <a:pt x="20816" y="54"/>
                    <a:pt x="20697" y="27"/>
                    <a:pt x="20550" y="14"/>
                  </a:cubicBezTo>
                  <a:cubicBezTo>
                    <a:pt x="20403" y="0"/>
                    <a:pt x="20227" y="0"/>
                    <a:pt x="19994" y="0"/>
                  </a:cubicBezTo>
                  <a:lnTo>
                    <a:pt x="12733" y="0"/>
                  </a:lnTo>
                  <a:lnTo>
                    <a:pt x="0" y="0"/>
                  </a:lnTo>
                  <a:close/>
                </a:path>
              </a:pathLst>
            </a:custGeom>
            <a:solidFill>
              <a:schemeClr val="bg1">
                <a:lumMod val="75000"/>
              </a:schemeClr>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48" name="Shape 61670">
              <a:extLst>
                <a:ext uri="{FF2B5EF4-FFF2-40B4-BE49-F238E27FC236}">
                  <a16:creationId xmlns:a16="http://schemas.microsoft.com/office/drawing/2014/main" id="{C621FF9B-ED81-B544-979F-FA242304F876}"/>
                </a:ext>
              </a:extLst>
            </p:cNvPr>
            <p:cNvSpPr/>
            <p:nvPr/>
          </p:nvSpPr>
          <p:spPr>
            <a:xfrm>
              <a:off x="6112842" y="3071442"/>
              <a:ext cx="1550233" cy="1131454"/>
            </a:xfrm>
            <a:custGeom>
              <a:avLst/>
              <a:gdLst/>
              <a:ahLst/>
              <a:cxnLst>
                <a:cxn ang="0">
                  <a:pos x="wd2" y="hd2"/>
                </a:cxn>
                <a:cxn ang="5400000">
                  <a:pos x="wd2" y="hd2"/>
                </a:cxn>
                <a:cxn ang="10800000">
                  <a:pos x="wd2" y="hd2"/>
                </a:cxn>
                <a:cxn ang="16200000">
                  <a:pos x="wd2" y="hd2"/>
                </a:cxn>
              </a:cxnLst>
              <a:rect l="0" t="0" r="r" b="b"/>
              <a:pathLst>
                <a:path w="21600" h="21600" extrusionOk="0">
                  <a:moveTo>
                    <a:pt x="11134" y="0"/>
                  </a:moveTo>
                  <a:lnTo>
                    <a:pt x="11134" y="7260"/>
                  </a:lnTo>
                  <a:lnTo>
                    <a:pt x="0" y="7260"/>
                  </a:lnTo>
                  <a:lnTo>
                    <a:pt x="0" y="21600"/>
                  </a:lnTo>
                  <a:lnTo>
                    <a:pt x="19994" y="21600"/>
                  </a:lnTo>
                  <a:lnTo>
                    <a:pt x="20001" y="21600"/>
                  </a:lnTo>
                  <a:cubicBezTo>
                    <a:pt x="20231" y="21600"/>
                    <a:pt x="20404" y="21600"/>
                    <a:pt x="20550" y="21586"/>
                  </a:cubicBezTo>
                  <a:cubicBezTo>
                    <a:pt x="20696" y="21573"/>
                    <a:pt x="20816" y="21546"/>
                    <a:pt x="20939" y="21492"/>
                  </a:cubicBezTo>
                  <a:cubicBezTo>
                    <a:pt x="21075" y="21425"/>
                    <a:pt x="21196" y="21319"/>
                    <a:pt x="21296" y="21183"/>
                  </a:cubicBezTo>
                  <a:cubicBezTo>
                    <a:pt x="21395" y="21047"/>
                    <a:pt x="21472" y="20880"/>
                    <a:pt x="21521" y="20695"/>
                  </a:cubicBezTo>
                  <a:cubicBezTo>
                    <a:pt x="21561" y="20525"/>
                    <a:pt x="21580" y="20362"/>
                    <a:pt x="21590" y="20161"/>
                  </a:cubicBezTo>
                  <a:cubicBezTo>
                    <a:pt x="21600" y="19961"/>
                    <a:pt x="21600" y="19723"/>
                    <a:pt x="21600" y="19409"/>
                  </a:cubicBezTo>
                  <a:lnTo>
                    <a:pt x="21600" y="19261"/>
                  </a:lnTo>
                  <a:lnTo>
                    <a:pt x="21600" y="19252"/>
                  </a:lnTo>
                  <a:lnTo>
                    <a:pt x="21600" y="9460"/>
                  </a:lnTo>
                  <a:lnTo>
                    <a:pt x="21600" y="0"/>
                  </a:lnTo>
                  <a:lnTo>
                    <a:pt x="11134" y="0"/>
                  </a:lnTo>
                  <a:close/>
                </a:path>
              </a:pathLst>
            </a:custGeom>
            <a:solidFill>
              <a:schemeClr val="accent3"/>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49" name="Shape 61671">
              <a:extLst>
                <a:ext uri="{FF2B5EF4-FFF2-40B4-BE49-F238E27FC236}">
                  <a16:creationId xmlns:a16="http://schemas.microsoft.com/office/drawing/2014/main" id="{0602D1FA-330D-254F-8A23-57968B7A520C}"/>
                </a:ext>
              </a:extLst>
            </p:cNvPr>
            <p:cNvSpPr/>
            <p:nvPr/>
          </p:nvSpPr>
          <p:spPr>
            <a:xfrm>
              <a:off x="4572001" y="3451761"/>
              <a:ext cx="1548354" cy="751173"/>
            </a:xfrm>
            <a:prstGeom prst="rect">
              <a:avLst/>
            </a:prstGeom>
            <a:solidFill>
              <a:schemeClr val="accent6">
                <a:lumMod val="75000"/>
              </a:schemeClr>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50" name="Shape 61672">
              <a:extLst>
                <a:ext uri="{FF2B5EF4-FFF2-40B4-BE49-F238E27FC236}">
                  <a16:creationId xmlns:a16="http://schemas.microsoft.com/office/drawing/2014/main" id="{1D1D708C-8480-A646-8CBA-BAF3145E1ED0}"/>
                </a:ext>
              </a:extLst>
            </p:cNvPr>
            <p:cNvSpPr/>
            <p:nvPr/>
          </p:nvSpPr>
          <p:spPr>
            <a:xfrm>
              <a:off x="2834555" y="3451576"/>
              <a:ext cx="1737447" cy="751173"/>
            </a:xfrm>
            <a:prstGeom prst="rect">
              <a:avLst/>
            </a:prstGeom>
            <a:solidFill>
              <a:schemeClr val="accent1"/>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52" name="Shape 61674">
              <a:extLst>
                <a:ext uri="{FF2B5EF4-FFF2-40B4-BE49-F238E27FC236}">
                  <a16:creationId xmlns:a16="http://schemas.microsoft.com/office/drawing/2014/main" id="{85E1124F-8A89-464D-B475-FF6D69C000CD}"/>
                </a:ext>
              </a:extLst>
            </p:cNvPr>
            <p:cNvSpPr/>
            <p:nvPr/>
          </p:nvSpPr>
          <p:spPr>
            <a:xfrm>
              <a:off x="1118294" y="4583177"/>
              <a:ext cx="2036168" cy="11314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9460"/>
                  </a:lnTo>
                  <a:lnTo>
                    <a:pt x="0" y="19252"/>
                  </a:lnTo>
                  <a:lnTo>
                    <a:pt x="0" y="19261"/>
                  </a:lnTo>
                  <a:lnTo>
                    <a:pt x="0" y="19409"/>
                  </a:lnTo>
                  <a:cubicBezTo>
                    <a:pt x="0" y="19723"/>
                    <a:pt x="0" y="19961"/>
                    <a:pt x="10" y="20161"/>
                  </a:cubicBezTo>
                  <a:cubicBezTo>
                    <a:pt x="20" y="20362"/>
                    <a:pt x="39" y="20525"/>
                    <a:pt x="79" y="20695"/>
                  </a:cubicBezTo>
                  <a:cubicBezTo>
                    <a:pt x="128" y="20880"/>
                    <a:pt x="205" y="21047"/>
                    <a:pt x="304" y="21183"/>
                  </a:cubicBezTo>
                  <a:cubicBezTo>
                    <a:pt x="404" y="21319"/>
                    <a:pt x="525" y="21425"/>
                    <a:pt x="661" y="21492"/>
                  </a:cubicBezTo>
                  <a:cubicBezTo>
                    <a:pt x="784" y="21546"/>
                    <a:pt x="904" y="21573"/>
                    <a:pt x="1050" y="21586"/>
                  </a:cubicBezTo>
                  <a:cubicBezTo>
                    <a:pt x="1196" y="21600"/>
                    <a:pt x="1369" y="21600"/>
                    <a:pt x="1599" y="21600"/>
                  </a:cubicBezTo>
                  <a:lnTo>
                    <a:pt x="1606" y="21600"/>
                  </a:lnTo>
                  <a:lnTo>
                    <a:pt x="21600" y="21600"/>
                  </a:lnTo>
                  <a:lnTo>
                    <a:pt x="21600" y="7260"/>
                  </a:lnTo>
                  <a:lnTo>
                    <a:pt x="10466" y="7260"/>
                  </a:lnTo>
                  <a:lnTo>
                    <a:pt x="10466" y="0"/>
                  </a:lnTo>
                  <a:lnTo>
                    <a:pt x="0" y="0"/>
                  </a:lnTo>
                  <a:close/>
                </a:path>
              </a:pathLst>
            </a:custGeom>
            <a:solidFill>
              <a:schemeClr val="accent2"/>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53" name="Shape 61675">
              <a:extLst>
                <a:ext uri="{FF2B5EF4-FFF2-40B4-BE49-F238E27FC236}">
                  <a16:creationId xmlns:a16="http://schemas.microsoft.com/office/drawing/2014/main" id="{568FDBCC-036A-C341-BD8B-A4E34DB6DA61}"/>
                </a:ext>
              </a:extLst>
            </p:cNvPr>
            <p:cNvSpPr/>
            <p:nvPr/>
          </p:nvSpPr>
          <p:spPr>
            <a:xfrm flipH="1">
              <a:off x="5999654" y="4964423"/>
              <a:ext cx="2068330" cy="751173"/>
            </a:xfrm>
            <a:prstGeom prst="roundRect">
              <a:avLst>
                <a:gd name="adj" fmla="val 9234"/>
              </a:avLst>
            </a:prstGeom>
            <a:solidFill>
              <a:schemeClr val="accent6">
                <a:lumMod val="75000"/>
              </a:schemeClr>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54" name="Shape 61676">
              <a:extLst>
                <a:ext uri="{FF2B5EF4-FFF2-40B4-BE49-F238E27FC236}">
                  <a16:creationId xmlns:a16="http://schemas.microsoft.com/office/drawing/2014/main" id="{C6AF9EFE-E915-0846-971C-02B978E0E00C}"/>
                </a:ext>
              </a:extLst>
            </p:cNvPr>
            <p:cNvSpPr/>
            <p:nvPr/>
          </p:nvSpPr>
          <p:spPr>
            <a:xfrm>
              <a:off x="4572001" y="4964424"/>
              <a:ext cx="1548354" cy="751173"/>
            </a:xfrm>
            <a:prstGeom prst="rect">
              <a:avLst/>
            </a:prstGeom>
            <a:solidFill>
              <a:schemeClr val="accent3"/>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55" name="Shape 61677">
              <a:extLst>
                <a:ext uri="{FF2B5EF4-FFF2-40B4-BE49-F238E27FC236}">
                  <a16:creationId xmlns:a16="http://schemas.microsoft.com/office/drawing/2014/main" id="{E6997867-3EF5-9B4D-B60B-85396AC8BBF3}"/>
                </a:ext>
              </a:extLst>
            </p:cNvPr>
            <p:cNvSpPr/>
            <p:nvPr/>
          </p:nvSpPr>
          <p:spPr>
            <a:xfrm>
              <a:off x="2829248" y="4964239"/>
              <a:ext cx="1742753" cy="751173"/>
            </a:xfrm>
            <a:prstGeom prst="rect">
              <a:avLst/>
            </a:prstGeom>
            <a:solidFill>
              <a:schemeClr val="bg1">
                <a:lumMod val="75000"/>
              </a:schemeClr>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sp>
          <p:nvSpPr>
            <p:cNvPr id="17" name="Rectangle 16">
              <a:extLst>
                <a:ext uri="{FF2B5EF4-FFF2-40B4-BE49-F238E27FC236}">
                  <a16:creationId xmlns:a16="http://schemas.microsoft.com/office/drawing/2014/main" id="{BEDCF685-1D9F-8E41-8E10-95D513D6A481}"/>
                </a:ext>
              </a:extLst>
            </p:cNvPr>
            <p:cNvSpPr/>
            <p:nvPr/>
          </p:nvSpPr>
          <p:spPr>
            <a:xfrm>
              <a:off x="1028764" y="2115493"/>
              <a:ext cx="330540" cy="438710"/>
            </a:xfrm>
            <a:prstGeom prst="rect">
              <a:avLst/>
            </a:prstGeom>
          </p:spPr>
          <p:txBody>
            <a:bodyPr wrap="none" anchor="ctr">
              <a:spAutoFit/>
            </a:bodyPr>
            <a:lstStyle/>
            <a:p>
              <a:pPr algn="ctr"/>
              <a:r>
                <a:rPr lang="en-US" sz="2251" b="1" dirty="0">
                  <a:solidFill>
                    <a:schemeClr val="bg1"/>
                  </a:solidFill>
                  <a:latin typeface="Poppins" pitchFamily="2" charset="77"/>
                  <a:cs typeface="Poppins" pitchFamily="2" charset="77"/>
                </a:rPr>
                <a:t>1</a:t>
              </a:r>
              <a:endParaRPr lang="en-US" sz="2251" dirty="0">
                <a:solidFill>
                  <a:schemeClr val="bg1"/>
                </a:solidFill>
                <a:latin typeface="Lato Light" panose="020F0502020204030203" pitchFamily="34" charset="0"/>
              </a:endParaRPr>
            </a:p>
          </p:txBody>
        </p:sp>
        <p:sp>
          <p:nvSpPr>
            <p:cNvPr id="18" name="Subtitle 2">
              <a:extLst>
                <a:ext uri="{FF2B5EF4-FFF2-40B4-BE49-F238E27FC236}">
                  <a16:creationId xmlns:a16="http://schemas.microsoft.com/office/drawing/2014/main" id="{3E3E00A8-6F7F-AE40-9BE9-7549CA8FFB11}"/>
                </a:ext>
              </a:extLst>
            </p:cNvPr>
            <p:cNvSpPr txBox="1">
              <a:spLocks/>
            </p:cNvSpPr>
            <p:nvPr/>
          </p:nvSpPr>
          <p:spPr>
            <a:xfrm>
              <a:off x="1282510" y="2043392"/>
              <a:ext cx="1491305" cy="30725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125"/>
                </a:lnSpc>
              </a:pPr>
              <a:r>
                <a:rPr lang="en-US" sz="1400" b="1" dirty="0">
                  <a:solidFill>
                    <a:schemeClr val="bg1"/>
                  </a:solidFill>
                  <a:latin typeface="+mn-lt"/>
                  <a:ea typeface="Lato Light" panose="020F0502020204030203" pitchFamily="34" charset="0"/>
                  <a:cs typeface="Mukta ExtraLight" panose="020B0000000000000000" pitchFamily="34" charset="77"/>
                </a:rPr>
                <a:t>Identifying the need</a:t>
              </a:r>
            </a:p>
            <a:p>
              <a:pPr algn="l">
                <a:lnSpc>
                  <a:spcPts val="1125"/>
                </a:lnSpc>
              </a:pPr>
              <a:r>
                <a:rPr lang="en-US" sz="1400" dirty="0">
                  <a:solidFill>
                    <a:schemeClr val="bg1"/>
                  </a:solidFill>
                  <a:latin typeface="+mn-lt"/>
                  <a:ea typeface="Lato Light" panose="020F0502020204030203" pitchFamily="34" charset="0"/>
                  <a:cs typeface="Mukta ExtraLight" panose="020B0000000000000000" pitchFamily="34" charset="77"/>
                </a:rPr>
                <a:t>What is the problem?</a:t>
              </a:r>
            </a:p>
          </p:txBody>
        </p:sp>
        <p:sp>
          <p:nvSpPr>
            <p:cNvPr id="21" name="Rectangle 20">
              <a:extLst>
                <a:ext uri="{FF2B5EF4-FFF2-40B4-BE49-F238E27FC236}">
                  <a16:creationId xmlns:a16="http://schemas.microsoft.com/office/drawing/2014/main" id="{14E66740-283F-374C-83C5-480A297CD028}"/>
                </a:ext>
              </a:extLst>
            </p:cNvPr>
            <p:cNvSpPr/>
            <p:nvPr/>
          </p:nvSpPr>
          <p:spPr>
            <a:xfrm>
              <a:off x="2746552" y="2103027"/>
              <a:ext cx="330540" cy="438710"/>
            </a:xfrm>
            <a:prstGeom prst="rect">
              <a:avLst/>
            </a:prstGeom>
          </p:spPr>
          <p:txBody>
            <a:bodyPr wrap="none" anchor="ctr">
              <a:spAutoFit/>
            </a:bodyPr>
            <a:lstStyle/>
            <a:p>
              <a:pPr algn="ctr"/>
              <a:r>
                <a:rPr lang="en-US" sz="2251" b="1" dirty="0">
                  <a:solidFill>
                    <a:schemeClr val="bg1"/>
                  </a:solidFill>
                  <a:latin typeface="Poppins" pitchFamily="2" charset="77"/>
                  <a:cs typeface="Poppins" pitchFamily="2" charset="77"/>
                </a:rPr>
                <a:t>2</a:t>
              </a:r>
              <a:endParaRPr lang="en-US" sz="2251" dirty="0">
                <a:solidFill>
                  <a:schemeClr val="bg1"/>
                </a:solidFill>
                <a:latin typeface="Lato Light" panose="020F0502020204030203" pitchFamily="34" charset="0"/>
              </a:endParaRPr>
            </a:p>
          </p:txBody>
        </p:sp>
        <p:sp>
          <p:nvSpPr>
            <p:cNvPr id="24" name="Rectangle 23">
              <a:extLst>
                <a:ext uri="{FF2B5EF4-FFF2-40B4-BE49-F238E27FC236}">
                  <a16:creationId xmlns:a16="http://schemas.microsoft.com/office/drawing/2014/main" id="{D90B7783-F527-DC4E-8CC6-99BDB9D902A1}"/>
                </a:ext>
              </a:extLst>
            </p:cNvPr>
            <p:cNvSpPr/>
            <p:nvPr/>
          </p:nvSpPr>
          <p:spPr>
            <a:xfrm>
              <a:off x="4505298" y="2103027"/>
              <a:ext cx="330540" cy="438710"/>
            </a:xfrm>
            <a:prstGeom prst="rect">
              <a:avLst/>
            </a:prstGeom>
          </p:spPr>
          <p:txBody>
            <a:bodyPr wrap="none" anchor="ctr">
              <a:spAutoFit/>
            </a:bodyPr>
            <a:lstStyle/>
            <a:p>
              <a:pPr algn="ctr"/>
              <a:r>
                <a:rPr lang="en-US" sz="2251" b="1" dirty="0">
                  <a:solidFill>
                    <a:schemeClr val="bg1"/>
                  </a:solidFill>
                  <a:latin typeface="Poppins" pitchFamily="2" charset="77"/>
                  <a:cs typeface="Poppins" pitchFamily="2" charset="77"/>
                </a:rPr>
                <a:t>3</a:t>
              </a:r>
              <a:endParaRPr lang="en-US" sz="2251" dirty="0">
                <a:solidFill>
                  <a:schemeClr val="bg1"/>
                </a:solidFill>
                <a:latin typeface="Lato Light" panose="020F0502020204030203" pitchFamily="34" charset="0"/>
              </a:endParaRPr>
            </a:p>
          </p:txBody>
        </p:sp>
        <p:sp>
          <p:nvSpPr>
            <p:cNvPr id="27" name="Rectangle 26">
              <a:extLst>
                <a:ext uri="{FF2B5EF4-FFF2-40B4-BE49-F238E27FC236}">
                  <a16:creationId xmlns:a16="http://schemas.microsoft.com/office/drawing/2014/main" id="{0B34A24F-CA15-9E45-B10D-2144341DB7B6}"/>
                </a:ext>
              </a:extLst>
            </p:cNvPr>
            <p:cNvSpPr/>
            <p:nvPr/>
          </p:nvSpPr>
          <p:spPr>
            <a:xfrm>
              <a:off x="6083412" y="2103027"/>
              <a:ext cx="330540" cy="438710"/>
            </a:xfrm>
            <a:prstGeom prst="rect">
              <a:avLst/>
            </a:prstGeom>
          </p:spPr>
          <p:txBody>
            <a:bodyPr wrap="none" anchor="ctr">
              <a:spAutoFit/>
            </a:bodyPr>
            <a:lstStyle/>
            <a:p>
              <a:pPr algn="ctr"/>
              <a:r>
                <a:rPr lang="en-US" sz="2251" b="1" dirty="0">
                  <a:solidFill>
                    <a:schemeClr val="bg1"/>
                  </a:solidFill>
                  <a:latin typeface="Poppins" pitchFamily="2" charset="77"/>
                  <a:cs typeface="Poppins" pitchFamily="2" charset="77"/>
                </a:rPr>
                <a:t>4</a:t>
              </a:r>
              <a:endParaRPr lang="en-US" sz="2251" dirty="0">
                <a:solidFill>
                  <a:schemeClr val="bg1"/>
                </a:solidFill>
                <a:latin typeface="Lato Light" panose="020F0502020204030203" pitchFamily="34" charset="0"/>
              </a:endParaRPr>
            </a:p>
          </p:txBody>
        </p:sp>
        <p:sp>
          <p:nvSpPr>
            <p:cNvPr id="30" name="Rectangle 29">
              <a:extLst>
                <a:ext uri="{FF2B5EF4-FFF2-40B4-BE49-F238E27FC236}">
                  <a16:creationId xmlns:a16="http://schemas.microsoft.com/office/drawing/2014/main" id="{3CFF322D-7A09-444D-96B7-462C1958114C}"/>
                </a:ext>
              </a:extLst>
            </p:cNvPr>
            <p:cNvSpPr/>
            <p:nvPr/>
          </p:nvSpPr>
          <p:spPr>
            <a:xfrm>
              <a:off x="6083412" y="3597310"/>
              <a:ext cx="330540" cy="438710"/>
            </a:xfrm>
            <a:prstGeom prst="rect">
              <a:avLst/>
            </a:prstGeom>
          </p:spPr>
          <p:txBody>
            <a:bodyPr wrap="none" anchor="ctr">
              <a:spAutoFit/>
            </a:bodyPr>
            <a:lstStyle/>
            <a:p>
              <a:pPr algn="ctr"/>
              <a:r>
                <a:rPr lang="en-US" sz="2251" b="1" dirty="0">
                  <a:solidFill>
                    <a:schemeClr val="bg1"/>
                  </a:solidFill>
                  <a:latin typeface="Poppins" pitchFamily="2" charset="77"/>
                  <a:cs typeface="Poppins" pitchFamily="2" charset="77"/>
                </a:rPr>
                <a:t>5</a:t>
              </a:r>
              <a:endParaRPr lang="en-US" sz="2251" dirty="0">
                <a:solidFill>
                  <a:schemeClr val="bg1"/>
                </a:solidFill>
                <a:latin typeface="Lato Light" panose="020F0502020204030203" pitchFamily="34" charset="0"/>
              </a:endParaRPr>
            </a:p>
          </p:txBody>
        </p:sp>
        <p:sp>
          <p:nvSpPr>
            <p:cNvPr id="37" name="Rectangle 36">
              <a:extLst>
                <a:ext uri="{FF2B5EF4-FFF2-40B4-BE49-F238E27FC236}">
                  <a16:creationId xmlns:a16="http://schemas.microsoft.com/office/drawing/2014/main" id="{E87C44B9-B392-114D-818B-DF67752276A7}"/>
                </a:ext>
              </a:extLst>
            </p:cNvPr>
            <p:cNvSpPr/>
            <p:nvPr/>
          </p:nvSpPr>
          <p:spPr>
            <a:xfrm>
              <a:off x="4505298" y="3607808"/>
              <a:ext cx="330540" cy="438710"/>
            </a:xfrm>
            <a:prstGeom prst="rect">
              <a:avLst/>
            </a:prstGeom>
          </p:spPr>
          <p:txBody>
            <a:bodyPr wrap="none" anchor="ctr">
              <a:spAutoFit/>
            </a:bodyPr>
            <a:lstStyle/>
            <a:p>
              <a:pPr algn="ctr"/>
              <a:r>
                <a:rPr lang="en-US" sz="2251" b="1" dirty="0">
                  <a:solidFill>
                    <a:schemeClr val="bg1"/>
                  </a:solidFill>
                  <a:latin typeface="Poppins" pitchFamily="2" charset="77"/>
                  <a:cs typeface="Poppins" pitchFamily="2" charset="77"/>
                </a:rPr>
                <a:t>6</a:t>
              </a:r>
              <a:endParaRPr lang="en-US" sz="2251" dirty="0">
                <a:solidFill>
                  <a:schemeClr val="bg1"/>
                </a:solidFill>
                <a:latin typeface="Lato Light" panose="020F0502020204030203" pitchFamily="34" charset="0"/>
              </a:endParaRPr>
            </a:p>
          </p:txBody>
        </p:sp>
        <p:sp>
          <p:nvSpPr>
            <p:cNvPr id="40" name="Rectangle 39">
              <a:extLst>
                <a:ext uri="{FF2B5EF4-FFF2-40B4-BE49-F238E27FC236}">
                  <a16:creationId xmlns:a16="http://schemas.microsoft.com/office/drawing/2014/main" id="{398E4381-415E-A445-BE63-1604D3A83B92}"/>
                </a:ext>
              </a:extLst>
            </p:cNvPr>
            <p:cNvSpPr/>
            <p:nvPr/>
          </p:nvSpPr>
          <p:spPr>
            <a:xfrm>
              <a:off x="2746552" y="3597310"/>
              <a:ext cx="330540" cy="438710"/>
            </a:xfrm>
            <a:prstGeom prst="rect">
              <a:avLst/>
            </a:prstGeom>
          </p:spPr>
          <p:txBody>
            <a:bodyPr wrap="none" anchor="ctr">
              <a:spAutoFit/>
            </a:bodyPr>
            <a:lstStyle/>
            <a:p>
              <a:pPr algn="ctr"/>
              <a:r>
                <a:rPr lang="en-US" sz="2251" b="1" dirty="0">
                  <a:solidFill>
                    <a:schemeClr val="bg1"/>
                  </a:solidFill>
                  <a:latin typeface="Poppins" pitchFamily="2" charset="77"/>
                  <a:cs typeface="Poppins" pitchFamily="2" charset="77"/>
                </a:rPr>
                <a:t>7</a:t>
              </a:r>
              <a:endParaRPr lang="en-US" sz="2251" dirty="0">
                <a:solidFill>
                  <a:schemeClr val="bg1"/>
                </a:solidFill>
                <a:latin typeface="Lato Light" panose="020F0502020204030203" pitchFamily="34" charset="0"/>
              </a:endParaRPr>
            </a:p>
          </p:txBody>
        </p:sp>
        <p:sp>
          <p:nvSpPr>
            <p:cNvPr id="43" name="Rectangle 42">
              <a:extLst>
                <a:ext uri="{FF2B5EF4-FFF2-40B4-BE49-F238E27FC236}">
                  <a16:creationId xmlns:a16="http://schemas.microsoft.com/office/drawing/2014/main" id="{40932CB5-A9FC-F44B-B875-FC2B6B93BE20}"/>
                </a:ext>
              </a:extLst>
            </p:cNvPr>
            <p:cNvSpPr/>
            <p:nvPr/>
          </p:nvSpPr>
          <p:spPr>
            <a:xfrm>
              <a:off x="1028764" y="3607808"/>
              <a:ext cx="330540" cy="438710"/>
            </a:xfrm>
            <a:prstGeom prst="rect">
              <a:avLst/>
            </a:prstGeom>
          </p:spPr>
          <p:txBody>
            <a:bodyPr wrap="none" anchor="ctr">
              <a:spAutoFit/>
            </a:bodyPr>
            <a:lstStyle/>
            <a:p>
              <a:pPr algn="ctr"/>
              <a:r>
                <a:rPr lang="en-US" sz="2251" b="1" dirty="0">
                  <a:solidFill>
                    <a:schemeClr val="bg1"/>
                  </a:solidFill>
                  <a:latin typeface="Poppins" pitchFamily="2" charset="77"/>
                  <a:cs typeface="Poppins" pitchFamily="2" charset="77"/>
                </a:rPr>
                <a:t>8</a:t>
              </a:r>
              <a:endParaRPr lang="en-US" sz="2251" dirty="0">
                <a:solidFill>
                  <a:schemeClr val="bg1"/>
                </a:solidFill>
                <a:latin typeface="Lato Light" panose="020F0502020204030203" pitchFamily="34" charset="0"/>
              </a:endParaRPr>
            </a:p>
          </p:txBody>
        </p:sp>
        <p:sp>
          <p:nvSpPr>
            <p:cNvPr id="58" name="Rectangle 57">
              <a:extLst>
                <a:ext uri="{FF2B5EF4-FFF2-40B4-BE49-F238E27FC236}">
                  <a16:creationId xmlns:a16="http://schemas.microsoft.com/office/drawing/2014/main" id="{11DF218C-076D-A649-B96F-788150672821}"/>
                </a:ext>
              </a:extLst>
            </p:cNvPr>
            <p:cNvSpPr/>
            <p:nvPr/>
          </p:nvSpPr>
          <p:spPr>
            <a:xfrm>
              <a:off x="4505298" y="5117420"/>
              <a:ext cx="476413" cy="438710"/>
            </a:xfrm>
            <a:prstGeom prst="rect">
              <a:avLst/>
            </a:prstGeom>
          </p:spPr>
          <p:txBody>
            <a:bodyPr wrap="none" anchor="ctr">
              <a:spAutoFit/>
            </a:bodyPr>
            <a:lstStyle/>
            <a:p>
              <a:pPr algn="ctr"/>
              <a:r>
                <a:rPr lang="en-US" sz="2251" b="1" dirty="0">
                  <a:solidFill>
                    <a:schemeClr val="bg1"/>
                  </a:solidFill>
                  <a:latin typeface="Poppins" pitchFamily="2" charset="77"/>
                  <a:cs typeface="Poppins" pitchFamily="2" charset="77"/>
                </a:rPr>
                <a:t>11</a:t>
              </a:r>
              <a:endParaRPr lang="en-US" sz="2251" dirty="0">
                <a:solidFill>
                  <a:schemeClr val="bg1"/>
                </a:solidFill>
                <a:latin typeface="Lato Light" panose="020F0502020204030203" pitchFamily="34" charset="0"/>
              </a:endParaRPr>
            </a:p>
          </p:txBody>
        </p:sp>
        <p:sp>
          <p:nvSpPr>
            <p:cNvPr id="61" name="Rectangle 60">
              <a:extLst>
                <a:ext uri="{FF2B5EF4-FFF2-40B4-BE49-F238E27FC236}">
                  <a16:creationId xmlns:a16="http://schemas.microsoft.com/office/drawing/2014/main" id="{58B40060-E820-7745-9AF8-8F5C919E87FE}"/>
                </a:ext>
              </a:extLst>
            </p:cNvPr>
            <p:cNvSpPr/>
            <p:nvPr/>
          </p:nvSpPr>
          <p:spPr>
            <a:xfrm>
              <a:off x="2746552" y="5086504"/>
              <a:ext cx="476413" cy="438710"/>
            </a:xfrm>
            <a:prstGeom prst="rect">
              <a:avLst/>
            </a:prstGeom>
          </p:spPr>
          <p:txBody>
            <a:bodyPr wrap="none" anchor="ctr">
              <a:spAutoFit/>
            </a:bodyPr>
            <a:lstStyle/>
            <a:p>
              <a:pPr algn="ctr"/>
              <a:r>
                <a:rPr lang="en-US" sz="2251" b="1" dirty="0">
                  <a:solidFill>
                    <a:schemeClr val="bg1"/>
                  </a:solidFill>
                  <a:latin typeface="Poppins" pitchFamily="2" charset="77"/>
                  <a:cs typeface="Poppins" pitchFamily="2" charset="77"/>
                </a:rPr>
                <a:t>10</a:t>
              </a:r>
              <a:endParaRPr lang="en-US" sz="2251" dirty="0">
                <a:solidFill>
                  <a:schemeClr val="bg1"/>
                </a:solidFill>
                <a:latin typeface="Lato Light" panose="020F0502020204030203" pitchFamily="34" charset="0"/>
              </a:endParaRPr>
            </a:p>
          </p:txBody>
        </p:sp>
        <p:sp>
          <p:nvSpPr>
            <p:cNvPr id="64" name="Rectangle 63">
              <a:extLst>
                <a:ext uri="{FF2B5EF4-FFF2-40B4-BE49-F238E27FC236}">
                  <a16:creationId xmlns:a16="http://schemas.microsoft.com/office/drawing/2014/main" id="{C7083EE1-FDDC-7B45-BC82-07F728996BF1}"/>
                </a:ext>
              </a:extLst>
            </p:cNvPr>
            <p:cNvSpPr/>
            <p:nvPr/>
          </p:nvSpPr>
          <p:spPr>
            <a:xfrm>
              <a:off x="1028764" y="5121423"/>
              <a:ext cx="330540" cy="368873"/>
            </a:xfrm>
            <a:prstGeom prst="rect">
              <a:avLst/>
            </a:prstGeom>
          </p:spPr>
          <p:txBody>
            <a:bodyPr wrap="square" anchor="ctr">
              <a:spAutoFit/>
            </a:bodyPr>
            <a:lstStyle/>
            <a:p>
              <a:pPr algn="ctr"/>
              <a:r>
                <a:rPr lang="en-US" sz="2251" b="1" dirty="0">
                  <a:solidFill>
                    <a:schemeClr val="bg1"/>
                  </a:solidFill>
                  <a:latin typeface="Poppins" pitchFamily="2" charset="77"/>
                  <a:cs typeface="Poppins" pitchFamily="2" charset="77"/>
                </a:rPr>
                <a:t>9</a:t>
              </a:r>
              <a:endParaRPr lang="en-US" sz="2251" dirty="0">
                <a:solidFill>
                  <a:schemeClr val="bg1"/>
                </a:solidFill>
                <a:latin typeface="Lato Light" panose="020F0502020204030203" pitchFamily="34" charset="0"/>
              </a:endParaRPr>
            </a:p>
          </p:txBody>
        </p:sp>
        <p:sp>
          <p:nvSpPr>
            <p:cNvPr id="67" name="Rectangle 66">
              <a:extLst>
                <a:ext uri="{FF2B5EF4-FFF2-40B4-BE49-F238E27FC236}">
                  <a16:creationId xmlns:a16="http://schemas.microsoft.com/office/drawing/2014/main" id="{6CDA68B4-7335-9245-8A38-00079495F184}"/>
                </a:ext>
              </a:extLst>
            </p:cNvPr>
            <p:cNvSpPr/>
            <p:nvPr/>
          </p:nvSpPr>
          <p:spPr>
            <a:xfrm>
              <a:off x="6083412" y="5120471"/>
              <a:ext cx="476413" cy="438710"/>
            </a:xfrm>
            <a:prstGeom prst="rect">
              <a:avLst/>
            </a:prstGeom>
          </p:spPr>
          <p:txBody>
            <a:bodyPr wrap="none" anchor="ctr">
              <a:spAutoFit/>
            </a:bodyPr>
            <a:lstStyle/>
            <a:p>
              <a:pPr algn="ctr"/>
              <a:r>
                <a:rPr lang="en-US" sz="2251" b="1" dirty="0">
                  <a:solidFill>
                    <a:schemeClr val="bg1"/>
                  </a:solidFill>
                  <a:latin typeface="Poppins" pitchFamily="2" charset="77"/>
                  <a:cs typeface="Poppins" pitchFamily="2" charset="77"/>
                </a:rPr>
                <a:t>12</a:t>
              </a:r>
              <a:endParaRPr lang="en-US" sz="2251" dirty="0">
                <a:solidFill>
                  <a:schemeClr val="bg1"/>
                </a:solidFill>
                <a:latin typeface="Lato Light" panose="020F0502020204030203" pitchFamily="34" charset="0"/>
              </a:endParaRPr>
            </a:p>
          </p:txBody>
        </p:sp>
        <p:sp>
          <p:nvSpPr>
            <p:cNvPr id="4" name="TextBox 3">
              <a:extLst>
                <a:ext uri="{FF2B5EF4-FFF2-40B4-BE49-F238E27FC236}">
                  <a16:creationId xmlns:a16="http://schemas.microsoft.com/office/drawing/2014/main" id="{97E77E8C-F61F-2048-AB30-C300D167A5A5}"/>
                </a:ext>
              </a:extLst>
            </p:cNvPr>
            <p:cNvSpPr txBox="1"/>
            <p:nvPr/>
          </p:nvSpPr>
          <p:spPr>
            <a:xfrm rot="16200000">
              <a:off x="608638" y="2183883"/>
              <a:ext cx="575158" cy="276999"/>
            </a:xfrm>
            <a:prstGeom prst="rect">
              <a:avLst/>
            </a:prstGeom>
            <a:noFill/>
          </p:spPr>
          <p:txBody>
            <a:bodyPr wrap="none" rtlCol="0" anchor="ctr">
              <a:spAutoFit/>
            </a:bodyPr>
            <a:lstStyle/>
            <a:p>
              <a:pPr algn="ctr"/>
              <a:r>
                <a:rPr lang="en-US" sz="1200" b="1" dirty="0">
                  <a:solidFill>
                    <a:schemeClr val="tx2"/>
                  </a:solidFill>
                  <a:latin typeface="Poppins" pitchFamily="2" charset="77"/>
                  <a:cs typeface="Poppins" pitchFamily="2" charset="77"/>
                </a:rPr>
                <a:t>START</a:t>
              </a:r>
            </a:p>
          </p:txBody>
        </p:sp>
        <p:sp>
          <p:nvSpPr>
            <p:cNvPr id="69" name="TextBox 68">
              <a:extLst>
                <a:ext uri="{FF2B5EF4-FFF2-40B4-BE49-F238E27FC236}">
                  <a16:creationId xmlns:a16="http://schemas.microsoft.com/office/drawing/2014/main" id="{05AAD98B-471E-FA4C-B1AC-D9DFFCDB0DC6}"/>
                </a:ext>
              </a:extLst>
            </p:cNvPr>
            <p:cNvSpPr txBox="1"/>
            <p:nvPr/>
          </p:nvSpPr>
          <p:spPr>
            <a:xfrm rot="5400000">
              <a:off x="8013433" y="5201327"/>
              <a:ext cx="458780" cy="276999"/>
            </a:xfrm>
            <a:prstGeom prst="rect">
              <a:avLst/>
            </a:prstGeom>
            <a:noFill/>
          </p:spPr>
          <p:txBody>
            <a:bodyPr wrap="none" rtlCol="0" anchor="ctr">
              <a:spAutoFit/>
            </a:bodyPr>
            <a:lstStyle/>
            <a:p>
              <a:pPr algn="ctr"/>
              <a:r>
                <a:rPr lang="en-US" sz="1200" b="1" dirty="0">
                  <a:solidFill>
                    <a:schemeClr val="tx2"/>
                  </a:solidFill>
                  <a:latin typeface="Poppins" pitchFamily="2" charset="77"/>
                  <a:cs typeface="Poppins" pitchFamily="2" charset="77"/>
                </a:rPr>
                <a:t>END</a:t>
              </a:r>
            </a:p>
          </p:txBody>
        </p:sp>
        <p:sp>
          <p:nvSpPr>
            <p:cNvPr id="57" name="Subtitle 2">
              <a:extLst>
                <a:ext uri="{FF2B5EF4-FFF2-40B4-BE49-F238E27FC236}">
                  <a16:creationId xmlns:a16="http://schemas.microsoft.com/office/drawing/2014/main" id="{29617FA2-F7DD-4313-98F4-C33ED9791088}"/>
                </a:ext>
              </a:extLst>
            </p:cNvPr>
            <p:cNvSpPr txBox="1">
              <a:spLocks/>
            </p:cNvSpPr>
            <p:nvPr/>
          </p:nvSpPr>
          <p:spPr>
            <a:xfrm>
              <a:off x="3236496" y="2043392"/>
              <a:ext cx="1335505" cy="60447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125"/>
                </a:lnSpc>
              </a:pPr>
              <a:r>
                <a:rPr lang="en-US" sz="1400" b="1" dirty="0">
                  <a:solidFill>
                    <a:schemeClr val="bg1"/>
                  </a:solidFill>
                  <a:latin typeface="+mn-lt"/>
                  <a:ea typeface="Lato Light" panose="020F0502020204030203" pitchFamily="34" charset="0"/>
                  <a:cs typeface="Mukta ExtraLight" panose="020B0000000000000000" pitchFamily="34" charset="77"/>
                </a:rPr>
                <a:t>Forming the team</a:t>
              </a:r>
            </a:p>
            <a:p>
              <a:pPr algn="l">
                <a:lnSpc>
                  <a:spcPts val="1300"/>
                </a:lnSpc>
              </a:pPr>
              <a:r>
                <a:rPr lang="en-US" sz="1400" dirty="0">
                  <a:solidFill>
                    <a:schemeClr val="bg1"/>
                  </a:solidFill>
                  <a:latin typeface="+mn-lt"/>
                  <a:ea typeface="Lato Light" panose="020F0502020204030203" pitchFamily="34" charset="0"/>
                  <a:cs typeface="Mukta ExtraLight" panose="020B0000000000000000" pitchFamily="34" charset="77"/>
                </a:rPr>
                <a:t>Who needs to be involved and when?</a:t>
              </a:r>
            </a:p>
          </p:txBody>
        </p:sp>
        <p:sp>
          <p:nvSpPr>
            <p:cNvPr id="60" name="Subtitle 2">
              <a:extLst>
                <a:ext uri="{FF2B5EF4-FFF2-40B4-BE49-F238E27FC236}">
                  <a16:creationId xmlns:a16="http://schemas.microsoft.com/office/drawing/2014/main" id="{4E279C7A-8361-4D01-95B5-3F58B14B69CE}"/>
                </a:ext>
              </a:extLst>
            </p:cNvPr>
            <p:cNvSpPr txBox="1">
              <a:spLocks/>
            </p:cNvSpPr>
            <p:nvPr/>
          </p:nvSpPr>
          <p:spPr>
            <a:xfrm>
              <a:off x="4785377" y="2043392"/>
              <a:ext cx="1335505" cy="46430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125"/>
                </a:lnSpc>
              </a:pPr>
              <a:r>
                <a:rPr lang="en-US" sz="1400" b="1" dirty="0">
                  <a:solidFill>
                    <a:schemeClr val="bg1"/>
                  </a:solidFill>
                  <a:latin typeface="+mn-lt"/>
                  <a:ea typeface="Lato Light" panose="020F0502020204030203" pitchFamily="34" charset="0"/>
                  <a:cs typeface="Mukta ExtraLight" panose="020B0000000000000000" pitchFamily="34" charset="77"/>
                </a:rPr>
                <a:t>Defining success</a:t>
              </a:r>
            </a:p>
            <a:p>
              <a:pPr algn="l">
                <a:lnSpc>
                  <a:spcPts val="1300"/>
                </a:lnSpc>
              </a:pPr>
              <a:r>
                <a:rPr lang="en-US" sz="1400" dirty="0">
                  <a:solidFill>
                    <a:schemeClr val="bg1"/>
                  </a:solidFill>
                  <a:latin typeface="+mn-lt"/>
                  <a:ea typeface="Lato Light" panose="020F0502020204030203" pitchFamily="34" charset="0"/>
                  <a:cs typeface="Mukta ExtraLight" panose="020B0000000000000000" pitchFamily="34" charset="77"/>
                </a:rPr>
                <a:t>What are we trying to achieve?</a:t>
              </a:r>
            </a:p>
          </p:txBody>
        </p:sp>
        <p:sp>
          <p:nvSpPr>
            <p:cNvPr id="63" name="Subtitle 2">
              <a:extLst>
                <a:ext uri="{FF2B5EF4-FFF2-40B4-BE49-F238E27FC236}">
                  <a16:creationId xmlns:a16="http://schemas.microsoft.com/office/drawing/2014/main" id="{EC6CCE15-4731-43AF-AD0B-42B61053CC14}"/>
                </a:ext>
              </a:extLst>
            </p:cNvPr>
            <p:cNvSpPr txBox="1">
              <a:spLocks/>
            </p:cNvSpPr>
            <p:nvPr/>
          </p:nvSpPr>
          <p:spPr>
            <a:xfrm>
              <a:off x="6357000" y="2043392"/>
              <a:ext cx="1335505" cy="58291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125"/>
                </a:lnSpc>
              </a:pPr>
              <a:r>
                <a:rPr lang="en-US" sz="1400" b="1" dirty="0">
                  <a:solidFill>
                    <a:schemeClr val="bg1"/>
                  </a:solidFill>
                  <a:latin typeface="+mn-lt"/>
                  <a:ea typeface="Lato Light" panose="020F0502020204030203" pitchFamily="34" charset="0"/>
                  <a:cs typeface="Mukta ExtraLight" panose="020B0000000000000000" pitchFamily="34" charset="77"/>
                </a:rPr>
                <a:t>Evaluating the vendor</a:t>
              </a:r>
            </a:p>
            <a:p>
              <a:pPr algn="l">
                <a:lnSpc>
                  <a:spcPts val="1300"/>
                </a:lnSpc>
              </a:pPr>
              <a:r>
                <a:rPr lang="en-US" sz="1400" dirty="0">
                  <a:solidFill>
                    <a:schemeClr val="bg1"/>
                  </a:solidFill>
                  <a:latin typeface="+mn-lt"/>
                  <a:ea typeface="Lato Light" panose="020F0502020204030203" pitchFamily="34" charset="0"/>
                  <a:cs typeface="Mukta ExtraLight" panose="020B0000000000000000" pitchFamily="34" charset="77"/>
                </a:rPr>
                <a:t>What is the right technology?</a:t>
              </a:r>
            </a:p>
          </p:txBody>
        </p:sp>
        <p:sp>
          <p:nvSpPr>
            <p:cNvPr id="66" name="Subtitle 2">
              <a:extLst>
                <a:ext uri="{FF2B5EF4-FFF2-40B4-BE49-F238E27FC236}">
                  <a16:creationId xmlns:a16="http://schemas.microsoft.com/office/drawing/2014/main" id="{52AE00B3-DB37-4391-80AD-B178E397F449}"/>
                </a:ext>
              </a:extLst>
            </p:cNvPr>
            <p:cNvSpPr txBox="1">
              <a:spLocks/>
            </p:cNvSpPr>
            <p:nvPr/>
          </p:nvSpPr>
          <p:spPr>
            <a:xfrm>
              <a:off x="6432609" y="3499416"/>
              <a:ext cx="1335505" cy="60447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125"/>
                </a:lnSpc>
              </a:pPr>
              <a:r>
                <a:rPr lang="en-US" sz="1400" b="1" dirty="0">
                  <a:solidFill>
                    <a:schemeClr val="bg1"/>
                  </a:solidFill>
                  <a:latin typeface="+mn-lt"/>
                  <a:ea typeface="Lato Light" panose="020F0502020204030203" pitchFamily="34" charset="0"/>
                  <a:cs typeface="Mukta ExtraLight" panose="020B0000000000000000" pitchFamily="34" charset="77"/>
                </a:rPr>
                <a:t>Making the case</a:t>
              </a:r>
            </a:p>
            <a:p>
              <a:pPr algn="l">
                <a:lnSpc>
                  <a:spcPts val="1300"/>
                </a:lnSpc>
              </a:pPr>
              <a:r>
                <a:rPr lang="en-US" sz="1400" dirty="0">
                  <a:solidFill>
                    <a:schemeClr val="bg1"/>
                  </a:solidFill>
                  <a:latin typeface="+mn-lt"/>
                  <a:ea typeface="Lato Light" panose="020F0502020204030203" pitchFamily="34" charset="0"/>
                  <a:cs typeface="Mukta ExtraLight" panose="020B0000000000000000" pitchFamily="34" charset="77"/>
                </a:rPr>
                <a:t>How do we get political and financial buy-in?</a:t>
              </a:r>
            </a:p>
          </p:txBody>
        </p:sp>
        <p:sp>
          <p:nvSpPr>
            <p:cNvPr id="71" name="Subtitle 2">
              <a:extLst>
                <a:ext uri="{FF2B5EF4-FFF2-40B4-BE49-F238E27FC236}">
                  <a16:creationId xmlns:a16="http://schemas.microsoft.com/office/drawing/2014/main" id="{382B49B0-3C6C-4A36-9395-419D90BDCF03}"/>
                </a:ext>
              </a:extLst>
            </p:cNvPr>
            <p:cNvSpPr txBox="1">
              <a:spLocks/>
            </p:cNvSpPr>
            <p:nvPr/>
          </p:nvSpPr>
          <p:spPr>
            <a:xfrm>
              <a:off x="4931648" y="3479757"/>
              <a:ext cx="1335505" cy="74465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125"/>
                </a:lnSpc>
              </a:pPr>
              <a:r>
                <a:rPr lang="en-US" sz="1400" b="1" dirty="0">
                  <a:solidFill>
                    <a:schemeClr val="bg1"/>
                  </a:solidFill>
                  <a:latin typeface="+mn-lt"/>
                  <a:ea typeface="Lato Light" panose="020F0502020204030203" pitchFamily="34" charset="0"/>
                  <a:cs typeface="Mukta ExtraLight" panose="020B0000000000000000" pitchFamily="34" charset="77"/>
                </a:rPr>
                <a:t>Contracting</a:t>
              </a:r>
            </a:p>
            <a:p>
              <a:pPr algn="l">
                <a:lnSpc>
                  <a:spcPts val="1300"/>
                </a:lnSpc>
              </a:pPr>
              <a:r>
                <a:rPr lang="en-US" sz="1400" dirty="0">
                  <a:solidFill>
                    <a:schemeClr val="bg1"/>
                  </a:solidFill>
                  <a:latin typeface="+mn-lt"/>
                  <a:ea typeface="Lato Light" panose="020F0502020204030203" pitchFamily="34" charset="0"/>
                  <a:cs typeface="Mukta ExtraLight" panose="020B0000000000000000" pitchFamily="34" charset="77"/>
                </a:rPr>
                <a:t>What is our expected timing, budget and plan with vendor?</a:t>
              </a:r>
            </a:p>
          </p:txBody>
        </p:sp>
        <p:sp>
          <p:nvSpPr>
            <p:cNvPr id="72" name="Subtitle 2">
              <a:extLst>
                <a:ext uri="{FF2B5EF4-FFF2-40B4-BE49-F238E27FC236}">
                  <a16:creationId xmlns:a16="http://schemas.microsoft.com/office/drawing/2014/main" id="{22315C3E-5556-41D4-86AE-CCB85A22F81E}"/>
                </a:ext>
              </a:extLst>
            </p:cNvPr>
            <p:cNvSpPr txBox="1">
              <a:spLocks/>
            </p:cNvSpPr>
            <p:nvPr/>
          </p:nvSpPr>
          <p:spPr>
            <a:xfrm>
              <a:off x="3050432" y="3549843"/>
              <a:ext cx="1582731" cy="60447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125"/>
                </a:lnSpc>
              </a:pPr>
              <a:r>
                <a:rPr lang="en-US" sz="1400" b="1" dirty="0">
                  <a:solidFill>
                    <a:schemeClr val="bg1"/>
                  </a:solidFill>
                  <a:latin typeface="+mn-lt"/>
                  <a:ea typeface="Lato Light" panose="020F0502020204030203" pitchFamily="34" charset="0"/>
                  <a:cs typeface="Mukta ExtraLight" panose="020B0000000000000000" pitchFamily="34" charset="77"/>
                </a:rPr>
                <a:t>Designing Workflow</a:t>
              </a:r>
            </a:p>
            <a:p>
              <a:pPr algn="l">
                <a:lnSpc>
                  <a:spcPts val="1300"/>
                </a:lnSpc>
              </a:pPr>
              <a:r>
                <a:rPr lang="en-US" sz="1400" dirty="0">
                  <a:solidFill>
                    <a:schemeClr val="bg1"/>
                  </a:solidFill>
                  <a:latin typeface="+mn-lt"/>
                  <a:ea typeface="Lato Light" panose="020F0502020204030203" pitchFamily="34" charset="0"/>
                  <a:cs typeface="Mukta ExtraLight" panose="020B0000000000000000" pitchFamily="34" charset="77"/>
                </a:rPr>
                <a:t>What will need to change to implement technology?</a:t>
              </a:r>
            </a:p>
          </p:txBody>
        </p:sp>
        <p:sp>
          <p:nvSpPr>
            <p:cNvPr id="73" name="Subtitle 2">
              <a:extLst>
                <a:ext uri="{FF2B5EF4-FFF2-40B4-BE49-F238E27FC236}">
                  <a16:creationId xmlns:a16="http://schemas.microsoft.com/office/drawing/2014/main" id="{265835A7-13B3-4F2B-850C-F01EBA515FF6}"/>
                </a:ext>
              </a:extLst>
            </p:cNvPr>
            <p:cNvSpPr txBox="1">
              <a:spLocks/>
            </p:cNvSpPr>
            <p:nvPr/>
          </p:nvSpPr>
          <p:spPr>
            <a:xfrm>
              <a:off x="1272312" y="3521404"/>
              <a:ext cx="1481405" cy="86326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125"/>
                </a:lnSpc>
              </a:pPr>
              <a:r>
                <a:rPr lang="en-US" sz="1400" b="1" dirty="0">
                  <a:solidFill>
                    <a:schemeClr val="bg1"/>
                  </a:solidFill>
                  <a:latin typeface="+mn-lt"/>
                  <a:ea typeface="Lato Light" panose="020F0502020204030203" pitchFamily="34" charset="0"/>
                  <a:cs typeface="Mukta ExtraLight" panose="020B0000000000000000" pitchFamily="34" charset="77"/>
                </a:rPr>
                <a:t>Preparing the care team</a:t>
              </a:r>
            </a:p>
            <a:p>
              <a:pPr algn="l">
                <a:lnSpc>
                  <a:spcPts val="1300"/>
                </a:lnSpc>
              </a:pPr>
              <a:r>
                <a:rPr lang="en-US" sz="1400" dirty="0">
                  <a:solidFill>
                    <a:schemeClr val="bg1"/>
                  </a:solidFill>
                  <a:latin typeface="+mn-lt"/>
                  <a:ea typeface="Lato Light" panose="020F0502020204030203" pitchFamily="34" charset="0"/>
                  <a:cs typeface="Mukta ExtraLight" panose="020B0000000000000000" pitchFamily="34" charset="77"/>
                </a:rPr>
                <a:t>Does everyone know what they need to do to make this successful?</a:t>
              </a:r>
            </a:p>
          </p:txBody>
        </p:sp>
        <p:sp>
          <p:nvSpPr>
            <p:cNvPr id="74" name="Subtitle 2">
              <a:extLst>
                <a:ext uri="{FF2B5EF4-FFF2-40B4-BE49-F238E27FC236}">
                  <a16:creationId xmlns:a16="http://schemas.microsoft.com/office/drawing/2014/main" id="{AD025FFC-6845-4237-A06E-5BA1FB4BBE37}"/>
                </a:ext>
              </a:extLst>
            </p:cNvPr>
            <p:cNvSpPr txBox="1">
              <a:spLocks/>
            </p:cNvSpPr>
            <p:nvPr/>
          </p:nvSpPr>
          <p:spPr>
            <a:xfrm>
              <a:off x="1278431" y="5036062"/>
              <a:ext cx="1514478" cy="58291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125"/>
                </a:lnSpc>
              </a:pPr>
              <a:r>
                <a:rPr lang="en-US" sz="1400" b="1" dirty="0">
                  <a:solidFill>
                    <a:schemeClr val="bg1"/>
                  </a:solidFill>
                  <a:latin typeface="+mn-lt"/>
                  <a:ea typeface="Lato Light" panose="020F0502020204030203" pitchFamily="34" charset="0"/>
                  <a:cs typeface="Mukta ExtraLight" panose="020B0000000000000000" pitchFamily="34" charset="77"/>
                </a:rPr>
                <a:t>Partnering with the patient</a:t>
              </a:r>
            </a:p>
            <a:p>
              <a:pPr algn="l">
                <a:lnSpc>
                  <a:spcPts val="1300"/>
                </a:lnSpc>
              </a:pPr>
              <a:r>
                <a:rPr lang="en-US" sz="1400" dirty="0">
                  <a:solidFill>
                    <a:schemeClr val="bg1"/>
                  </a:solidFill>
                  <a:latin typeface="+mn-lt"/>
                  <a:ea typeface="Lato Light" panose="020F0502020204030203" pitchFamily="34" charset="0"/>
                  <a:cs typeface="Mukta ExtraLight" panose="020B0000000000000000" pitchFamily="34" charset="77"/>
                </a:rPr>
                <a:t>What does the patient need?</a:t>
              </a:r>
            </a:p>
          </p:txBody>
        </p:sp>
        <p:sp>
          <p:nvSpPr>
            <p:cNvPr id="75" name="Subtitle 2">
              <a:extLst>
                <a:ext uri="{FF2B5EF4-FFF2-40B4-BE49-F238E27FC236}">
                  <a16:creationId xmlns:a16="http://schemas.microsoft.com/office/drawing/2014/main" id="{4E10DD79-9130-424B-BAC2-C6115E6D815F}"/>
                </a:ext>
              </a:extLst>
            </p:cNvPr>
            <p:cNvSpPr txBox="1">
              <a:spLocks/>
            </p:cNvSpPr>
            <p:nvPr/>
          </p:nvSpPr>
          <p:spPr>
            <a:xfrm>
              <a:off x="3112473" y="5036062"/>
              <a:ext cx="1335505" cy="46430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125"/>
                </a:lnSpc>
              </a:pPr>
              <a:r>
                <a:rPr lang="en-US" sz="1400" b="1" dirty="0">
                  <a:solidFill>
                    <a:schemeClr val="bg1"/>
                  </a:solidFill>
                  <a:latin typeface="+mn-lt"/>
                  <a:ea typeface="Lato Light" panose="020F0502020204030203" pitchFamily="34" charset="0"/>
                  <a:cs typeface="Mukta ExtraLight" panose="020B0000000000000000" pitchFamily="34" charset="77"/>
                </a:rPr>
                <a:t>Implementing</a:t>
              </a:r>
            </a:p>
            <a:p>
              <a:pPr algn="l">
                <a:lnSpc>
                  <a:spcPts val="1300"/>
                </a:lnSpc>
              </a:pPr>
              <a:r>
                <a:rPr lang="en-US" sz="1400" dirty="0">
                  <a:solidFill>
                    <a:schemeClr val="bg1"/>
                  </a:solidFill>
                  <a:latin typeface="+mn-lt"/>
                  <a:ea typeface="Lato Light" panose="020F0502020204030203" pitchFamily="34" charset="0"/>
                  <a:cs typeface="Mukta ExtraLight" panose="020B0000000000000000" pitchFamily="34" charset="77"/>
                </a:rPr>
                <a:t>How does it work in practice?</a:t>
              </a:r>
            </a:p>
          </p:txBody>
        </p:sp>
        <p:sp>
          <p:nvSpPr>
            <p:cNvPr id="76" name="Subtitle 2">
              <a:extLst>
                <a:ext uri="{FF2B5EF4-FFF2-40B4-BE49-F238E27FC236}">
                  <a16:creationId xmlns:a16="http://schemas.microsoft.com/office/drawing/2014/main" id="{05E77CAD-6CEB-41DA-BFFF-5AA8BB88738D}"/>
                </a:ext>
              </a:extLst>
            </p:cNvPr>
            <p:cNvSpPr txBox="1">
              <a:spLocks/>
            </p:cNvSpPr>
            <p:nvPr/>
          </p:nvSpPr>
          <p:spPr>
            <a:xfrm>
              <a:off x="4908873" y="5036062"/>
              <a:ext cx="1335505" cy="42586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125"/>
                </a:lnSpc>
              </a:pPr>
              <a:r>
                <a:rPr lang="en-US" sz="1400" b="1" dirty="0">
                  <a:solidFill>
                    <a:schemeClr val="bg1"/>
                  </a:solidFill>
                  <a:latin typeface="+mn-lt"/>
                  <a:ea typeface="Lato Light" panose="020F0502020204030203" pitchFamily="34" charset="0"/>
                  <a:cs typeface="Mukta ExtraLight" panose="020B0000000000000000" pitchFamily="34" charset="77"/>
                </a:rPr>
                <a:t>Evaluating Success</a:t>
              </a:r>
            </a:p>
            <a:p>
              <a:pPr algn="l">
                <a:lnSpc>
                  <a:spcPts val="1125"/>
                </a:lnSpc>
              </a:pPr>
              <a:r>
                <a:rPr lang="en-US" sz="1400" dirty="0">
                  <a:solidFill>
                    <a:schemeClr val="bg1"/>
                  </a:solidFill>
                  <a:latin typeface="+mn-lt"/>
                  <a:ea typeface="Lato Light" panose="020F0502020204030203" pitchFamily="34" charset="0"/>
                  <a:cs typeface="Mukta ExtraLight" panose="020B0000000000000000" pitchFamily="34" charset="77"/>
                </a:rPr>
                <a:t>Did it work?</a:t>
              </a:r>
            </a:p>
          </p:txBody>
        </p:sp>
        <p:sp>
          <p:nvSpPr>
            <p:cNvPr id="77" name="Subtitle 2">
              <a:extLst>
                <a:ext uri="{FF2B5EF4-FFF2-40B4-BE49-F238E27FC236}">
                  <a16:creationId xmlns:a16="http://schemas.microsoft.com/office/drawing/2014/main" id="{180106F9-5438-4653-8ED6-92C5EA9F73D7}"/>
                </a:ext>
              </a:extLst>
            </p:cNvPr>
            <p:cNvSpPr txBox="1">
              <a:spLocks/>
            </p:cNvSpPr>
            <p:nvPr/>
          </p:nvSpPr>
          <p:spPr>
            <a:xfrm>
              <a:off x="6596164" y="5036062"/>
              <a:ext cx="1335505" cy="30725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125"/>
                </a:lnSpc>
              </a:pPr>
              <a:r>
                <a:rPr lang="en-US" sz="1400" b="1" dirty="0">
                  <a:solidFill>
                    <a:schemeClr val="bg1"/>
                  </a:solidFill>
                  <a:latin typeface="+mn-lt"/>
                  <a:ea typeface="Lato Light" panose="020F0502020204030203" pitchFamily="34" charset="0"/>
                  <a:cs typeface="Mukta ExtraLight" panose="020B0000000000000000" pitchFamily="34" charset="77"/>
                </a:rPr>
                <a:t>Scaling</a:t>
              </a:r>
            </a:p>
            <a:p>
              <a:pPr algn="l">
                <a:lnSpc>
                  <a:spcPts val="1125"/>
                </a:lnSpc>
              </a:pPr>
              <a:r>
                <a:rPr lang="en-US" sz="1400" dirty="0">
                  <a:solidFill>
                    <a:schemeClr val="bg1"/>
                  </a:solidFill>
                  <a:latin typeface="+mn-lt"/>
                  <a:ea typeface="Lato Light" panose="020F0502020204030203" pitchFamily="34" charset="0"/>
                  <a:cs typeface="Mukta ExtraLight" panose="020B0000000000000000" pitchFamily="34" charset="77"/>
                </a:rPr>
                <a:t>What's next?</a:t>
              </a:r>
            </a:p>
          </p:txBody>
        </p:sp>
      </p:grpSp>
      <p:sp>
        <p:nvSpPr>
          <p:cNvPr id="3" name="Title 2">
            <a:extLst>
              <a:ext uri="{FF2B5EF4-FFF2-40B4-BE49-F238E27FC236}">
                <a16:creationId xmlns:a16="http://schemas.microsoft.com/office/drawing/2014/main" id="{41660915-7C18-4948-99BB-94C407735188}"/>
              </a:ext>
            </a:extLst>
          </p:cNvPr>
          <p:cNvSpPr>
            <a:spLocks noGrp="1"/>
          </p:cNvSpPr>
          <p:nvPr>
            <p:ph type="title"/>
          </p:nvPr>
        </p:nvSpPr>
        <p:spPr/>
        <p:txBody>
          <a:bodyPr/>
          <a:lstStyle/>
          <a:p>
            <a:r>
              <a:rPr lang="en-US" dirty="0"/>
              <a:t>Implementation Timeline </a:t>
            </a:r>
          </a:p>
        </p:txBody>
      </p:sp>
      <p:sp>
        <p:nvSpPr>
          <p:cNvPr id="5" name="Rectangle 4">
            <a:extLst>
              <a:ext uri="{FF2B5EF4-FFF2-40B4-BE49-F238E27FC236}">
                <a16:creationId xmlns:a16="http://schemas.microsoft.com/office/drawing/2014/main" id="{6156AAC9-5597-4702-92B6-1016D97559A0}"/>
              </a:ext>
            </a:extLst>
          </p:cNvPr>
          <p:cNvSpPr/>
          <p:nvPr/>
        </p:nvSpPr>
        <p:spPr>
          <a:xfrm>
            <a:off x="2741009" y="6215874"/>
            <a:ext cx="6402991" cy="276999"/>
          </a:xfrm>
          <a:prstGeom prst="rect">
            <a:avLst/>
          </a:prstGeom>
        </p:spPr>
        <p:txBody>
          <a:bodyPr wrap="square">
            <a:spAutoFit/>
          </a:bodyPr>
          <a:lstStyle/>
          <a:p>
            <a:r>
              <a:rPr lang="en-US" sz="1200" dirty="0">
                <a:hlinkClick r:id="rId3"/>
              </a:rPr>
              <a:t>https://www.ama-assn.org/system/files/2020-04/ama-telehealth-playbook.pdf</a:t>
            </a:r>
            <a:endParaRPr lang="en-US" sz="1200" dirty="0"/>
          </a:p>
        </p:txBody>
      </p:sp>
    </p:spTree>
    <p:extLst>
      <p:ext uri="{BB962C8B-B14F-4D97-AF65-F5344CB8AC3E}">
        <p14:creationId xmlns:p14="http://schemas.microsoft.com/office/powerpoint/2010/main" val="11883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08FFD-46BE-4D31-9F4C-E58FB8E0DFEC}"/>
              </a:ext>
            </a:extLst>
          </p:cNvPr>
          <p:cNvSpPr>
            <a:spLocks noGrp="1"/>
          </p:cNvSpPr>
          <p:nvPr>
            <p:ph type="title"/>
          </p:nvPr>
        </p:nvSpPr>
        <p:spPr/>
        <p:txBody>
          <a:bodyPr/>
          <a:lstStyle/>
          <a:p>
            <a:r>
              <a:rPr lang="en-US" dirty="0"/>
              <a:t>Telemedicine Platform Options</a:t>
            </a:r>
          </a:p>
        </p:txBody>
      </p:sp>
      <p:sp>
        <p:nvSpPr>
          <p:cNvPr id="3" name="Text Placeholder 2">
            <a:extLst>
              <a:ext uri="{FF2B5EF4-FFF2-40B4-BE49-F238E27FC236}">
                <a16:creationId xmlns:a16="http://schemas.microsoft.com/office/drawing/2014/main" id="{22D3B29C-7E2B-4612-88D4-00DCA10295D4}"/>
              </a:ext>
            </a:extLst>
          </p:cNvPr>
          <p:cNvSpPr>
            <a:spLocks noGrp="1"/>
          </p:cNvSpPr>
          <p:nvPr>
            <p:ph type="body" sz="quarter" idx="10"/>
          </p:nvPr>
        </p:nvSpPr>
        <p:spPr/>
        <p:txBody>
          <a:bodyPr/>
          <a:lstStyle/>
          <a:p>
            <a:r>
              <a:rPr lang="en-US" dirty="0"/>
              <a:t>Virtual waiting room</a:t>
            </a:r>
          </a:p>
          <a:p>
            <a:r>
              <a:rPr lang="en-US" dirty="0"/>
              <a:t>Self scheduling</a:t>
            </a:r>
          </a:p>
          <a:p>
            <a:r>
              <a:rPr lang="en-US" dirty="0"/>
              <a:t>Document sharing</a:t>
            </a:r>
          </a:p>
          <a:p>
            <a:r>
              <a:rPr lang="en-US" dirty="0"/>
              <a:t>Secure audio/visual conferencing</a:t>
            </a:r>
          </a:p>
          <a:p>
            <a:r>
              <a:rPr lang="en-US" dirty="0"/>
              <a:t>Escribing</a:t>
            </a:r>
          </a:p>
          <a:p>
            <a:r>
              <a:rPr lang="en-US" dirty="0"/>
              <a:t>Secure messaging</a:t>
            </a:r>
          </a:p>
          <a:p>
            <a:r>
              <a:rPr lang="en-US" dirty="0"/>
              <a:t>Integrate with EHR</a:t>
            </a:r>
          </a:p>
        </p:txBody>
      </p:sp>
      <p:pic>
        <p:nvPicPr>
          <p:cNvPr id="4" name="Picture 3">
            <a:extLst>
              <a:ext uri="{FF2B5EF4-FFF2-40B4-BE49-F238E27FC236}">
                <a16:creationId xmlns:a16="http://schemas.microsoft.com/office/drawing/2014/main" id="{22F682D6-47AA-49B3-9AC2-5C8633EB4004}"/>
              </a:ext>
            </a:extLst>
          </p:cNvPr>
          <p:cNvPicPr>
            <a:picLocks noChangeAspect="1"/>
          </p:cNvPicPr>
          <p:nvPr/>
        </p:nvPicPr>
        <p:blipFill>
          <a:blip r:embed="rId2"/>
          <a:stretch>
            <a:fillRect/>
          </a:stretch>
        </p:blipFill>
        <p:spPr>
          <a:xfrm>
            <a:off x="5683498" y="1456773"/>
            <a:ext cx="2670279" cy="3944454"/>
          </a:xfrm>
          <a:prstGeom prst="rect">
            <a:avLst/>
          </a:prstGeom>
        </p:spPr>
      </p:pic>
    </p:spTree>
    <p:extLst>
      <p:ext uri="{BB962C8B-B14F-4D97-AF65-F5344CB8AC3E}">
        <p14:creationId xmlns:p14="http://schemas.microsoft.com/office/powerpoint/2010/main" val="2193873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E48DE03-E6FB-E349-87C9-F98424C31899}"/>
              </a:ext>
            </a:extLst>
          </p:cNvPr>
          <p:cNvSpPr/>
          <p:nvPr/>
        </p:nvSpPr>
        <p:spPr>
          <a:xfrm>
            <a:off x="2798299" y="4938483"/>
            <a:ext cx="5717049" cy="74934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15" name="Rectangle 14">
            <a:extLst>
              <a:ext uri="{FF2B5EF4-FFF2-40B4-BE49-F238E27FC236}">
                <a16:creationId xmlns:a16="http://schemas.microsoft.com/office/drawing/2014/main" id="{5C9B9503-0C18-8D49-9921-48E382883E4D}"/>
              </a:ext>
            </a:extLst>
          </p:cNvPr>
          <p:cNvSpPr/>
          <p:nvPr/>
        </p:nvSpPr>
        <p:spPr>
          <a:xfrm>
            <a:off x="2798299" y="4059461"/>
            <a:ext cx="5717049" cy="749347"/>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14" name="Rectangle 13">
            <a:extLst>
              <a:ext uri="{FF2B5EF4-FFF2-40B4-BE49-F238E27FC236}">
                <a16:creationId xmlns:a16="http://schemas.microsoft.com/office/drawing/2014/main" id="{D9D11766-0DDD-DE4A-9361-F45D286A2AE0}"/>
              </a:ext>
            </a:extLst>
          </p:cNvPr>
          <p:cNvSpPr/>
          <p:nvPr/>
        </p:nvSpPr>
        <p:spPr>
          <a:xfrm>
            <a:off x="2798299" y="3180441"/>
            <a:ext cx="5717049" cy="74934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13" name="Rectangle 12">
            <a:extLst>
              <a:ext uri="{FF2B5EF4-FFF2-40B4-BE49-F238E27FC236}">
                <a16:creationId xmlns:a16="http://schemas.microsoft.com/office/drawing/2014/main" id="{C1870A9B-7A06-084A-B20C-A93F31BD8387}"/>
              </a:ext>
            </a:extLst>
          </p:cNvPr>
          <p:cNvSpPr/>
          <p:nvPr/>
        </p:nvSpPr>
        <p:spPr>
          <a:xfrm>
            <a:off x="2798299" y="2301420"/>
            <a:ext cx="5717049" cy="74934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12" name="Rectangle 11">
            <a:extLst>
              <a:ext uri="{FF2B5EF4-FFF2-40B4-BE49-F238E27FC236}">
                <a16:creationId xmlns:a16="http://schemas.microsoft.com/office/drawing/2014/main" id="{303DC687-5B8E-0747-A831-F00FBB24696B}"/>
              </a:ext>
            </a:extLst>
          </p:cNvPr>
          <p:cNvSpPr/>
          <p:nvPr/>
        </p:nvSpPr>
        <p:spPr>
          <a:xfrm>
            <a:off x="2798299" y="1422400"/>
            <a:ext cx="5717049" cy="74934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2" name="Pentagon 1">
            <a:extLst>
              <a:ext uri="{FF2B5EF4-FFF2-40B4-BE49-F238E27FC236}">
                <a16:creationId xmlns:a16="http://schemas.microsoft.com/office/drawing/2014/main" id="{5A572409-A3D8-7F45-85FB-E507CC2B9B30}"/>
              </a:ext>
            </a:extLst>
          </p:cNvPr>
          <p:cNvSpPr/>
          <p:nvPr/>
        </p:nvSpPr>
        <p:spPr>
          <a:xfrm>
            <a:off x="628649" y="1422401"/>
            <a:ext cx="2708783" cy="749347"/>
          </a:xfrm>
          <a:prstGeom prst="homePlat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3" name="Pentagon 2">
            <a:extLst>
              <a:ext uri="{FF2B5EF4-FFF2-40B4-BE49-F238E27FC236}">
                <a16:creationId xmlns:a16="http://schemas.microsoft.com/office/drawing/2014/main" id="{5E22502E-B57D-FA4C-9183-28F8CAAC3A7D}"/>
              </a:ext>
            </a:extLst>
          </p:cNvPr>
          <p:cNvSpPr/>
          <p:nvPr/>
        </p:nvSpPr>
        <p:spPr>
          <a:xfrm>
            <a:off x="628649" y="2301421"/>
            <a:ext cx="2708783" cy="749347"/>
          </a:xfrm>
          <a:prstGeom prst="homePlat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4" name="Pentagon 3">
            <a:extLst>
              <a:ext uri="{FF2B5EF4-FFF2-40B4-BE49-F238E27FC236}">
                <a16:creationId xmlns:a16="http://schemas.microsoft.com/office/drawing/2014/main" id="{9F48857C-4DFD-F748-9D00-4D6AA4063BDC}"/>
              </a:ext>
            </a:extLst>
          </p:cNvPr>
          <p:cNvSpPr/>
          <p:nvPr/>
        </p:nvSpPr>
        <p:spPr>
          <a:xfrm>
            <a:off x="628649" y="3180441"/>
            <a:ext cx="2708783" cy="749347"/>
          </a:xfrm>
          <a:prstGeom prst="homePlate">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5" name="Pentagon 4">
            <a:extLst>
              <a:ext uri="{FF2B5EF4-FFF2-40B4-BE49-F238E27FC236}">
                <a16:creationId xmlns:a16="http://schemas.microsoft.com/office/drawing/2014/main" id="{83AA1E46-15AE-AC41-8FA0-C4DADE7E51C6}"/>
              </a:ext>
            </a:extLst>
          </p:cNvPr>
          <p:cNvSpPr/>
          <p:nvPr/>
        </p:nvSpPr>
        <p:spPr>
          <a:xfrm>
            <a:off x="628649" y="4059463"/>
            <a:ext cx="2708783" cy="749347"/>
          </a:xfrm>
          <a:prstGeom prst="homePlat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6" name="Pentagon 5">
            <a:extLst>
              <a:ext uri="{FF2B5EF4-FFF2-40B4-BE49-F238E27FC236}">
                <a16:creationId xmlns:a16="http://schemas.microsoft.com/office/drawing/2014/main" id="{8F3CECC2-1BC6-0643-A6C0-E581DA3AB9F1}"/>
              </a:ext>
            </a:extLst>
          </p:cNvPr>
          <p:cNvSpPr/>
          <p:nvPr/>
        </p:nvSpPr>
        <p:spPr>
          <a:xfrm>
            <a:off x="628649" y="4938483"/>
            <a:ext cx="2708783" cy="749347"/>
          </a:xfrm>
          <a:prstGeom prst="homePlat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7" name="TextBox 6">
            <a:extLst>
              <a:ext uri="{FF2B5EF4-FFF2-40B4-BE49-F238E27FC236}">
                <a16:creationId xmlns:a16="http://schemas.microsoft.com/office/drawing/2014/main" id="{DDD3255B-0EBF-7D4C-93A7-BCF9847D6AEF}"/>
              </a:ext>
            </a:extLst>
          </p:cNvPr>
          <p:cNvSpPr txBox="1"/>
          <p:nvPr/>
        </p:nvSpPr>
        <p:spPr>
          <a:xfrm>
            <a:off x="862339" y="1612409"/>
            <a:ext cx="1402949" cy="369332"/>
          </a:xfrm>
          <a:prstGeom prst="rect">
            <a:avLst/>
          </a:prstGeom>
          <a:noFill/>
        </p:spPr>
        <p:txBody>
          <a:bodyPr wrap="none" rtlCol="0" anchor="ctr">
            <a:spAutoFit/>
          </a:bodyPr>
          <a:lstStyle/>
          <a:p>
            <a:pPr algn="ctr"/>
            <a:r>
              <a:rPr lang="en-US" b="1" dirty="0">
                <a:solidFill>
                  <a:schemeClr val="bg1"/>
                </a:solidFill>
                <a:cs typeface="Poppins" pitchFamily="2" charset="77"/>
              </a:rPr>
              <a:t>Broadband</a:t>
            </a:r>
          </a:p>
        </p:txBody>
      </p:sp>
      <p:sp>
        <p:nvSpPr>
          <p:cNvPr id="8" name="TextBox 7">
            <a:extLst>
              <a:ext uri="{FF2B5EF4-FFF2-40B4-BE49-F238E27FC236}">
                <a16:creationId xmlns:a16="http://schemas.microsoft.com/office/drawing/2014/main" id="{478C7A16-7154-3A49-A252-BD040B7E392F}"/>
              </a:ext>
            </a:extLst>
          </p:cNvPr>
          <p:cNvSpPr txBox="1"/>
          <p:nvPr/>
        </p:nvSpPr>
        <p:spPr>
          <a:xfrm>
            <a:off x="862339" y="2491429"/>
            <a:ext cx="1095173" cy="369332"/>
          </a:xfrm>
          <a:prstGeom prst="rect">
            <a:avLst/>
          </a:prstGeom>
          <a:noFill/>
        </p:spPr>
        <p:txBody>
          <a:bodyPr wrap="none" rtlCol="0" anchor="ctr">
            <a:spAutoFit/>
          </a:bodyPr>
          <a:lstStyle/>
          <a:p>
            <a:pPr algn="ctr"/>
            <a:r>
              <a:rPr lang="en-US" b="1" dirty="0">
                <a:solidFill>
                  <a:schemeClr val="bg1"/>
                </a:solidFill>
                <a:cs typeface="Poppins" pitchFamily="2" charset="77"/>
              </a:rPr>
              <a:t>Lighting</a:t>
            </a:r>
          </a:p>
        </p:txBody>
      </p:sp>
      <p:sp>
        <p:nvSpPr>
          <p:cNvPr id="9" name="TextBox 8">
            <a:extLst>
              <a:ext uri="{FF2B5EF4-FFF2-40B4-BE49-F238E27FC236}">
                <a16:creationId xmlns:a16="http://schemas.microsoft.com/office/drawing/2014/main" id="{C7F651FD-749D-B049-8989-D671355A73D9}"/>
              </a:ext>
            </a:extLst>
          </p:cNvPr>
          <p:cNvSpPr txBox="1"/>
          <p:nvPr/>
        </p:nvSpPr>
        <p:spPr>
          <a:xfrm>
            <a:off x="862339" y="3370450"/>
            <a:ext cx="1697902" cy="369332"/>
          </a:xfrm>
          <a:prstGeom prst="rect">
            <a:avLst/>
          </a:prstGeom>
          <a:noFill/>
        </p:spPr>
        <p:txBody>
          <a:bodyPr wrap="none" rtlCol="0" anchor="ctr">
            <a:spAutoFit/>
          </a:bodyPr>
          <a:lstStyle/>
          <a:p>
            <a:pPr algn="ctr"/>
            <a:r>
              <a:rPr lang="en-US" b="1" dirty="0">
                <a:solidFill>
                  <a:schemeClr val="bg1"/>
                </a:solidFill>
                <a:cs typeface="Poppins" pitchFamily="2" charset="77"/>
              </a:rPr>
              <a:t>Peds Patients</a:t>
            </a:r>
          </a:p>
        </p:txBody>
      </p:sp>
      <p:sp>
        <p:nvSpPr>
          <p:cNvPr id="10" name="TextBox 9">
            <a:extLst>
              <a:ext uri="{FF2B5EF4-FFF2-40B4-BE49-F238E27FC236}">
                <a16:creationId xmlns:a16="http://schemas.microsoft.com/office/drawing/2014/main" id="{21A6AB8E-662D-8B44-AD7D-3F652A8A4C74}"/>
              </a:ext>
            </a:extLst>
          </p:cNvPr>
          <p:cNvSpPr txBox="1"/>
          <p:nvPr/>
        </p:nvSpPr>
        <p:spPr>
          <a:xfrm>
            <a:off x="862339" y="4249470"/>
            <a:ext cx="1462773" cy="369332"/>
          </a:xfrm>
          <a:prstGeom prst="rect">
            <a:avLst/>
          </a:prstGeom>
          <a:noFill/>
        </p:spPr>
        <p:txBody>
          <a:bodyPr wrap="none" rtlCol="0" anchor="ctr">
            <a:spAutoFit/>
          </a:bodyPr>
          <a:lstStyle/>
          <a:p>
            <a:pPr algn="ctr"/>
            <a:r>
              <a:rPr lang="en-US" b="1" dirty="0">
                <a:solidFill>
                  <a:schemeClr val="bg1"/>
                </a:solidFill>
                <a:cs typeface="Poppins" pitchFamily="2" charset="77"/>
              </a:rPr>
              <a:t>Technology</a:t>
            </a:r>
          </a:p>
        </p:txBody>
      </p:sp>
      <p:sp>
        <p:nvSpPr>
          <p:cNvPr id="11" name="TextBox 10">
            <a:extLst>
              <a:ext uri="{FF2B5EF4-FFF2-40B4-BE49-F238E27FC236}">
                <a16:creationId xmlns:a16="http://schemas.microsoft.com/office/drawing/2014/main" id="{44639A3C-5820-854A-8484-86DA70CA24FB}"/>
              </a:ext>
            </a:extLst>
          </p:cNvPr>
          <p:cNvSpPr txBox="1"/>
          <p:nvPr/>
        </p:nvSpPr>
        <p:spPr>
          <a:xfrm>
            <a:off x="862339" y="5128491"/>
            <a:ext cx="2287806" cy="369332"/>
          </a:xfrm>
          <a:prstGeom prst="rect">
            <a:avLst/>
          </a:prstGeom>
          <a:noFill/>
        </p:spPr>
        <p:txBody>
          <a:bodyPr wrap="none" rtlCol="0" anchor="ctr">
            <a:spAutoFit/>
          </a:bodyPr>
          <a:lstStyle/>
          <a:p>
            <a:pPr algn="ctr"/>
            <a:r>
              <a:rPr lang="en-US" b="1" dirty="0">
                <a:solidFill>
                  <a:schemeClr val="bg1"/>
                </a:solidFill>
                <a:cs typeface="Poppins" pitchFamily="2" charset="77"/>
              </a:rPr>
              <a:t>Access Limitations</a:t>
            </a:r>
          </a:p>
        </p:txBody>
      </p:sp>
      <p:sp>
        <p:nvSpPr>
          <p:cNvPr id="25" name="Subtitle 2">
            <a:extLst>
              <a:ext uri="{FF2B5EF4-FFF2-40B4-BE49-F238E27FC236}">
                <a16:creationId xmlns:a16="http://schemas.microsoft.com/office/drawing/2014/main" id="{73B157FB-3577-DD4C-83E2-7376978A77B5}"/>
              </a:ext>
            </a:extLst>
          </p:cNvPr>
          <p:cNvSpPr txBox="1">
            <a:spLocks/>
          </p:cNvSpPr>
          <p:nvPr/>
        </p:nvSpPr>
        <p:spPr>
          <a:xfrm>
            <a:off x="3529178" y="1523276"/>
            <a:ext cx="4842652" cy="547594"/>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pPr>
            <a:r>
              <a:rPr lang="en-US" sz="1800" dirty="0">
                <a:solidFill>
                  <a:schemeClr val="accent3"/>
                </a:solidFill>
                <a:latin typeface="+mn-lt"/>
                <a:ea typeface="Lato" panose="020F0502020204030203" pitchFamily="34" charset="0"/>
                <a:cs typeface="Lato" panose="020F0502020204030203" pitchFamily="34" charset="0"/>
              </a:rPr>
              <a:t>Insufficient broadband delays transmission and difficulty understanding </a:t>
            </a:r>
          </a:p>
        </p:txBody>
      </p:sp>
      <p:sp>
        <p:nvSpPr>
          <p:cNvPr id="26" name="Subtitle 2">
            <a:extLst>
              <a:ext uri="{FF2B5EF4-FFF2-40B4-BE49-F238E27FC236}">
                <a16:creationId xmlns:a16="http://schemas.microsoft.com/office/drawing/2014/main" id="{903CB2EF-4A34-0B4B-A55E-7F24BC886151}"/>
              </a:ext>
            </a:extLst>
          </p:cNvPr>
          <p:cNvSpPr txBox="1">
            <a:spLocks/>
          </p:cNvSpPr>
          <p:nvPr/>
        </p:nvSpPr>
        <p:spPr>
          <a:xfrm>
            <a:off x="3529178" y="2402297"/>
            <a:ext cx="4842652" cy="547594"/>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spcAft>
                <a:spcPts val="600"/>
              </a:spcAft>
            </a:pPr>
            <a:r>
              <a:rPr lang="en-US" sz="1800" dirty="0">
                <a:latin typeface="+mn-lt"/>
                <a:ea typeface="Lato" panose="020F0502020204030203" pitchFamily="34" charset="0"/>
                <a:cs typeface="Lato" panose="020F0502020204030203" pitchFamily="34" charset="0"/>
              </a:rPr>
              <a:t>Poor lighting makes it difficult to visualize the patient</a:t>
            </a:r>
          </a:p>
        </p:txBody>
      </p:sp>
      <p:sp>
        <p:nvSpPr>
          <p:cNvPr id="27" name="Subtitle 2">
            <a:extLst>
              <a:ext uri="{FF2B5EF4-FFF2-40B4-BE49-F238E27FC236}">
                <a16:creationId xmlns:a16="http://schemas.microsoft.com/office/drawing/2014/main" id="{F37FEC2E-E10D-CE4D-89D7-4DFC8953570B}"/>
              </a:ext>
            </a:extLst>
          </p:cNvPr>
          <p:cNvSpPr txBox="1">
            <a:spLocks/>
          </p:cNvSpPr>
          <p:nvPr/>
        </p:nvSpPr>
        <p:spPr>
          <a:xfrm>
            <a:off x="3529178" y="3449152"/>
            <a:ext cx="4842652" cy="211926"/>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800" dirty="0">
                <a:latin typeface="+mn-lt"/>
                <a:ea typeface="Lato" panose="020F0502020204030203" pitchFamily="34" charset="0"/>
                <a:cs typeface="Lato" panose="020F0502020204030203" pitchFamily="34" charset="0"/>
              </a:rPr>
              <a:t>May be difficult to corral during the visit</a:t>
            </a:r>
          </a:p>
        </p:txBody>
      </p:sp>
      <p:sp>
        <p:nvSpPr>
          <p:cNvPr id="28" name="Subtitle 2">
            <a:extLst>
              <a:ext uri="{FF2B5EF4-FFF2-40B4-BE49-F238E27FC236}">
                <a16:creationId xmlns:a16="http://schemas.microsoft.com/office/drawing/2014/main" id="{842A5619-AF5C-304C-8DAA-64D307B1301D}"/>
              </a:ext>
            </a:extLst>
          </p:cNvPr>
          <p:cNvSpPr txBox="1">
            <a:spLocks/>
          </p:cNvSpPr>
          <p:nvPr/>
        </p:nvSpPr>
        <p:spPr>
          <a:xfrm>
            <a:off x="3529178" y="4328172"/>
            <a:ext cx="4842652" cy="211926"/>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800" dirty="0">
                <a:latin typeface="+mn-lt"/>
                <a:ea typeface="Lato" panose="020F0502020204030203" pitchFamily="34" charset="0"/>
                <a:cs typeface="Lato" panose="020F0502020204030203" pitchFamily="34" charset="0"/>
              </a:rPr>
              <a:t>Training patients how to use technology</a:t>
            </a:r>
          </a:p>
        </p:txBody>
      </p:sp>
      <p:sp>
        <p:nvSpPr>
          <p:cNvPr id="29" name="Subtitle 2">
            <a:extLst>
              <a:ext uri="{FF2B5EF4-FFF2-40B4-BE49-F238E27FC236}">
                <a16:creationId xmlns:a16="http://schemas.microsoft.com/office/drawing/2014/main" id="{A288ADD0-BD8F-4E40-8857-609EEEAF40AA}"/>
              </a:ext>
            </a:extLst>
          </p:cNvPr>
          <p:cNvSpPr txBox="1">
            <a:spLocks/>
          </p:cNvSpPr>
          <p:nvPr/>
        </p:nvSpPr>
        <p:spPr>
          <a:xfrm>
            <a:off x="3529178" y="5207193"/>
            <a:ext cx="4842652" cy="211926"/>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800" dirty="0">
                <a:latin typeface="+mn-lt"/>
                <a:ea typeface="Lato" panose="020F0502020204030203" pitchFamily="34" charset="0"/>
                <a:cs typeface="Lato" panose="020F0502020204030203" pitchFamily="34" charset="0"/>
              </a:rPr>
              <a:t>Patients may not have smartphone or internet</a:t>
            </a:r>
          </a:p>
        </p:txBody>
      </p:sp>
      <p:sp>
        <p:nvSpPr>
          <p:cNvPr id="30" name="Title 29">
            <a:extLst>
              <a:ext uri="{FF2B5EF4-FFF2-40B4-BE49-F238E27FC236}">
                <a16:creationId xmlns:a16="http://schemas.microsoft.com/office/drawing/2014/main" id="{7D198B5B-5A5B-4E59-B5E0-816F7B0C30CA}"/>
              </a:ext>
            </a:extLst>
          </p:cNvPr>
          <p:cNvSpPr>
            <a:spLocks noGrp="1"/>
          </p:cNvSpPr>
          <p:nvPr>
            <p:ph type="title"/>
          </p:nvPr>
        </p:nvSpPr>
        <p:spPr/>
        <p:txBody>
          <a:bodyPr/>
          <a:lstStyle/>
          <a:p>
            <a:r>
              <a:rPr lang="en-US" dirty="0">
                <a:solidFill>
                  <a:schemeClr val="tx1"/>
                </a:solidFill>
              </a:rPr>
              <a:t>Telemedicine Challenges</a:t>
            </a:r>
          </a:p>
        </p:txBody>
      </p:sp>
    </p:spTree>
    <p:extLst>
      <p:ext uri="{BB962C8B-B14F-4D97-AF65-F5344CB8AC3E}">
        <p14:creationId xmlns:p14="http://schemas.microsoft.com/office/powerpoint/2010/main" val="1512316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2182AC-6BE2-4AC5-A8C9-F3631CDD5786}"/>
              </a:ext>
            </a:extLst>
          </p:cNvPr>
          <p:cNvSpPr>
            <a:spLocks noGrp="1"/>
          </p:cNvSpPr>
          <p:nvPr>
            <p:ph type="title"/>
          </p:nvPr>
        </p:nvSpPr>
        <p:spPr>
          <a:xfrm>
            <a:off x="466985" y="3064152"/>
            <a:ext cx="7886700" cy="565458"/>
          </a:xfrm>
        </p:spPr>
        <p:txBody>
          <a:bodyPr anchor="t">
            <a:noAutofit/>
          </a:bodyPr>
          <a:lstStyle/>
          <a:p>
            <a:r>
              <a:rPr lang="en-US" sz="3200" dirty="0">
                <a:solidFill>
                  <a:schemeClr val="tx1"/>
                </a:solidFill>
              </a:rPr>
              <a:t>Liability Considerations</a:t>
            </a:r>
            <a:br>
              <a:rPr lang="en-US" sz="3200" dirty="0">
                <a:solidFill>
                  <a:schemeClr val="tx1"/>
                </a:solidFill>
              </a:rPr>
            </a:br>
            <a:endParaRPr lang="en-US" sz="3200" dirty="0">
              <a:solidFill>
                <a:schemeClr val="tx1"/>
              </a:solidFill>
            </a:endParaRPr>
          </a:p>
        </p:txBody>
      </p:sp>
    </p:spTree>
    <p:extLst>
      <p:ext uri="{BB962C8B-B14F-4D97-AF65-F5344CB8AC3E}">
        <p14:creationId xmlns:p14="http://schemas.microsoft.com/office/powerpoint/2010/main" val="2451311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3070210" y="2675816"/>
            <a:ext cx="5001005" cy="377190"/>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1350" dirty="0">
                <a:solidFill>
                  <a:schemeClr val="tx1"/>
                </a:solidFill>
              </a:rPr>
              <a:t>        </a:t>
            </a:r>
            <a:r>
              <a:rPr lang="en-US" sz="1600" dirty="0">
                <a:solidFill>
                  <a:schemeClr val="bg1"/>
                </a:solidFill>
              </a:rPr>
              <a:t>Communication (Informed Consent)  </a:t>
            </a:r>
          </a:p>
        </p:txBody>
      </p:sp>
      <p:sp>
        <p:nvSpPr>
          <p:cNvPr id="5" name="Rounded Rectangle 4"/>
          <p:cNvSpPr/>
          <p:nvPr/>
        </p:nvSpPr>
        <p:spPr>
          <a:xfrm>
            <a:off x="2548971" y="2193650"/>
            <a:ext cx="5522243" cy="37719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1400" dirty="0">
                <a:solidFill>
                  <a:schemeClr val="bg1"/>
                </a:solidFill>
              </a:rPr>
              <a:t>        </a:t>
            </a:r>
            <a:r>
              <a:rPr lang="en-US" sz="1600" dirty="0">
                <a:solidFill>
                  <a:schemeClr val="bg1"/>
                </a:solidFill>
              </a:rPr>
              <a:t>Assessment of appropriateness for telemedicine </a:t>
            </a:r>
          </a:p>
        </p:txBody>
      </p:sp>
      <p:sp>
        <p:nvSpPr>
          <p:cNvPr id="21" name="Rounded Rectangle 20"/>
          <p:cNvSpPr/>
          <p:nvPr/>
        </p:nvSpPr>
        <p:spPr>
          <a:xfrm>
            <a:off x="3070210" y="3157982"/>
            <a:ext cx="5001005" cy="377190"/>
          </a:xfrm>
          <a:prstGeom prst="round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1350" dirty="0">
                <a:solidFill>
                  <a:schemeClr val="tx1"/>
                </a:solidFill>
              </a:rPr>
              <a:t>              </a:t>
            </a:r>
            <a:r>
              <a:rPr lang="en-US" sz="1600" dirty="0">
                <a:solidFill>
                  <a:schemeClr val="bg1"/>
                </a:solidFill>
              </a:rPr>
              <a:t>Treatment &amp; Scope of practice</a:t>
            </a:r>
          </a:p>
        </p:txBody>
      </p:sp>
      <p:sp>
        <p:nvSpPr>
          <p:cNvPr id="22" name="Rounded Rectangle 21"/>
          <p:cNvSpPr/>
          <p:nvPr/>
        </p:nvSpPr>
        <p:spPr>
          <a:xfrm>
            <a:off x="3070210" y="3640148"/>
            <a:ext cx="5001005" cy="377190"/>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1350" dirty="0">
                <a:solidFill>
                  <a:schemeClr val="tx1"/>
                </a:solidFill>
              </a:rPr>
              <a:t>               </a:t>
            </a:r>
            <a:r>
              <a:rPr lang="en-US" sz="1600" dirty="0">
                <a:solidFill>
                  <a:schemeClr val="bg1"/>
                </a:solidFill>
              </a:rPr>
              <a:t>Documentation</a:t>
            </a:r>
          </a:p>
        </p:txBody>
      </p:sp>
      <p:sp>
        <p:nvSpPr>
          <p:cNvPr id="23" name="Rounded Rectangle 22"/>
          <p:cNvSpPr/>
          <p:nvPr/>
        </p:nvSpPr>
        <p:spPr>
          <a:xfrm>
            <a:off x="3070210" y="4122314"/>
            <a:ext cx="5001005" cy="377190"/>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1" eaLnBrk="1" hangingPunct="1"/>
            <a:r>
              <a:rPr lang="en-US" sz="1600" dirty="0">
                <a:solidFill>
                  <a:schemeClr val="tx1"/>
                </a:solidFill>
              </a:rPr>
              <a:t>             </a:t>
            </a:r>
            <a:r>
              <a:rPr lang="en-US" sz="1600" dirty="0">
                <a:solidFill>
                  <a:schemeClr val="bg1"/>
                </a:solidFill>
              </a:rPr>
              <a:t>Follow-up Instructions</a:t>
            </a:r>
          </a:p>
        </p:txBody>
      </p:sp>
      <p:sp>
        <p:nvSpPr>
          <p:cNvPr id="24" name="Rounded Rectangle 23"/>
          <p:cNvSpPr/>
          <p:nvPr/>
        </p:nvSpPr>
        <p:spPr>
          <a:xfrm>
            <a:off x="3070210" y="4604480"/>
            <a:ext cx="5001005" cy="377190"/>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1600" dirty="0">
                <a:solidFill>
                  <a:schemeClr val="bg1"/>
                </a:solidFill>
              </a:rPr>
              <a:t>          Maintaining Medical Records</a:t>
            </a:r>
          </a:p>
        </p:txBody>
      </p:sp>
      <p:sp>
        <p:nvSpPr>
          <p:cNvPr id="25" name="Rounded Rectangle 24"/>
          <p:cNvSpPr/>
          <p:nvPr/>
        </p:nvSpPr>
        <p:spPr>
          <a:xfrm>
            <a:off x="2223199" y="5086644"/>
            <a:ext cx="5848015" cy="377190"/>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1" eaLnBrk="1" hangingPunct="1"/>
            <a:r>
              <a:rPr lang="en-US" sz="1350" dirty="0">
                <a:solidFill>
                  <a:schemeClr val="tx1"/>
                </a:solidFill>
              </a:rPr>
              <a:t>                  </a:t>
            </a:r>
            <a:r>
              <a:rPr lang="en-US" sz="1600" dirty="0">
                <a:solidFill>
                  <a:schemeClr val="bg1"/>
                </a:solidFill>
              </a:rPr>
              <a:t>Technical Considerations</a:t>
            </a:r>
          </a:p>
        </p:txBody>
      </p:sp>
      <p:grpSp>
        <p:nvGrpSpPr>
          <p:cNvPr id="26" name="Group 25"/>
          <p:cNvGrpSpPr/>
          <p:nvPr/>
        </p:nvGrpSpPr>
        <p:grpSpPr>
          <a:xfrm>
            <a:off x="703297" y="2194112"/>
            <a:ext cx="3246776" cy="3546864"/>
            <a:chOff x="478534" y="1517041"/>
            <a:chExt cx="4329035" cy="4729152"/>
          </a:xfrm>
        </p:grpSpPr>
        <p:pic>
          <p:nvPicPr>
            <p:cNvPr id="27" name="Picture 26"/>
            <p:cNvPicPr>
              <a:picLocks noChangeAspect="1"/>
            </p:cNvPicPr>
            <p:nvPr/>
          </p:nvPicPr>
          <p:blipFill>
            <a:blip r:embed="rId3"/>
            <a:stretch>
              <a:fillRect/>
            </a:stretch>
          </p:blipFill>
          <p:spPr>
            <a:xfrm>
              <a:off x="746232" y="5027800"/>
              <a:ext cx="3732204" cy="1218393"/>
            </a:xfrm>
            <a:prstGeom prst="rect">
              <a:avLst/>
            </a:prstGeom>
          </p:spPr>
        </p:pic>
        <p:sp>
          <p:nvSpPr>
            <p:cNvPr id="28" name="Oval 27"/>
            <p:cNvSpPr/>
            <p:nvPr/>
          </p:nvSpPr>
          <p:spPr>
            <a:xfrm>
              <a:off x="478534" y="1517041"/>
              <a:ext cx="4329035" cy="4329035"/>
            </a:xfrm>
            <a:prstGeom prst="ellipse">
              <a:avLst/>
            </a:prstGeom>
            <a:solidFill>
              <a:schemeClr val="accent1"/>
            </a:solidFill>
            <a:ln>
              <a:solidFill>
                <a:schemeClr val="accent1"/>
              </a:solidFill>
            </a:ln>
            <a:scene3d>
              <a:camera prst="orthographicFront"/>
              <a:lightRig rig="threePt" dir="t"/>
            </a:scene3d>
            <a:sp3d prstMaterial="metal">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9" name="Oval 28"/>
            <p:cNvSpPr/>
            <p:nvPr/>
          </p:nvSpPr>
          <p:spPr>
            <a:xfrm>
              <a:off x="588199" y="1642469"/>
              <a:ext cx="4078181" cy="4078181"/>
            </a:xfrm>
            <a:prstGeom prst="ellipse">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0" name="Oval 29"/>
            <p:cNvSpPr/>
            <p:nvPr/>
          </p:nvSpPr>
          <p:spPr>
            <a:xfrm>
              <a:off x="648358" y="1686865"/>
              <a:ext cx="3989386" cy="3989386"/>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grpSp>
      <p:sp>
        <p:nvSpPr>
          <p:cNvPr id="36" name="Title 1">
            <a:extLst>
              <a:ext uri="{FF2B5EF4-FFF2-40B4-BE49-F238E27FC236}">
                <a16:creationId xmlns:a16="http://schemas.microsoft.com/office/drawing/2014/main" id="{5A7EB22F-5CBF-4633-9863-11FF074E2328}"/>
              </a:ext>
            </a:extLst>
          </p:cNvPr>
          <p:cNvSpPr>
            <a:spLocks noGrp="1"/>
          </p:cNvSpPr>
          <p:nvPr>
            <p:ph type="title"/>
          </p:nvPr>
        </p:nvSpPr>
        <p:spPr/>
        <p:txBody>
          <a:bodyPr/>
          <a:lstStyle/>
          <a:p>
            <a:r>
              <a:rPr lang="en-US" dirty="0">
                <a:solidFill>
                  <a:schemeClr val="tx1"/>
                </a:solidFill>
              </a:rPr>
              <a:t>Telemedicine Liability: The Usual Suspects</a:t>
            </a:r>
            <a:r>
              <a:rPr lang="en-US" dirty="0"/>
              <a:t>	</a:t>
            </a:r>
          </a:p>
        </p:txBody>
      </p:sp>
      <p:sp>
        <p:nvSpPr>
          <p:cNvPr id="31" name="Rectangle 30">
            <a:extLst>
              <a:ext uri="{FF2B5EF4-FFF2-40B4-BE49-F238E27FC236}">
                <a16:creationId xmlns:a16="http://schemas.microsoft.com/office/drawing/2014/main" id="{C42C91CF-0F25-4D76-96B1-D60F5FA2611E}"/>
              </a:ext>
            </a:extLst>
          </p:cNvPr>
          <p:cNvSpPr/>
          <p:nvPr/>
        </p:nvSpPr>
        <p:spPr>
          <a:xfrm>
            <a:off x="628650" y="1416726"/>
            <a:ext cx="7408003" cy="584775"/>
          </a:xfrm>
          <a:prstGeom prst="rect">
            <a:avLst/>
          </a:prstGeom>
        </p:spPr>
        <p:txBody>
          <a:bodyPr wrap="square">
            <a:spAutoFit/>
          </a:bodyPr>
          <a:lstStyle/>
          <a:p>
            <a:r>
              <a:rPr lang="en-US" sz="1600" dirty="0">
                <a:solidFill>
                  <a:schemeClr val="tx2"/>
                </a:solidFill>
              </a:rPr>
              <a:t>Telemedicine offers physicians an alternate means for the delivery of care, as long as it meets the standard of care. </a:t>
            </a:r>
          </a:p>
        </p:txBody>
      </p:sp>
      <p:grpSp>
        <p:nvGrpSpPr>
          <p:cNvPr id="75" name="Group 74">
            <a:extLst>
              <a:ext uri="{FF2B5EF4-FFF2-40B4-BE49-F238E27FC236}">
                <a16:creationId xmlns:a16="http://schemas.microsoft.com/office/drawing/2014/main" id="{2F8F199D-76F1-4908-8F44-3037092E7517}"/>
              </a:ext>
            </a:extLst>
          </p:cNvPr>
          <p:cNvGrpSpPr/>
          <p:nvPr/>
        </p:nvGrpSpPr>
        <p:grpSpPr>
          <a:xfrm>
            <a:off x="937860" y="2873120"/>
            <a:ext cx="2917061" cy="2018391"/>
            <a:chOff x="112069" y="1975004"/>
            <a:chExt cx="4748714" cy="3285759"/>
          </a:xfrm>
        </p:grpSpPr>
        <p:sp>
          <p:nvSpPr>
            <p:cNvPr id="76" name="Rectangle 75">
              <a:extLst>
                <a:ext uri="{FF2B5EF4-FFF2-40B4-BE49-F238E27FC236}">
                  <a16:creationId xmlns:a16="http://schemas.microsoft.com/office/drawing/2014/main" id="{A0B08E4A-6321-42E5-9D20-F73A662DA5E8}"/>
                </a:ext>
              </a:extLst>
            </p:cNvPr>
            <p:cNvSpPr/>
            <p:nvPr/>
          </p:nvSpPr>
          <p:spPr>
            <a:xfrm rot="3780000">
              <a:off x="674745" y="4487597"/>
              <a:ext cx="1426777" cy="119556"/>
            </a:xfrm>
            <a:prstGeom prst="rect">
              <a:avLst/>
            </a:prstGeom>
            <a:solidFill>
              <a:schemeClr val="tx1">
                <a:alpha val="35000"/>
              </a:schemeClr>
            </a:solidFill>
            <a:ln>
              <a:noFill/>
            </a:ln>
            <a:effectLst/>
            <a:scene3d>
              <a:camera prst="isometricRightU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6D4982E3-5FAC-40BB-8DE6-EA85B653D0AB}"/>
                </a:ext>
              </a:extLst>
            </p:cNvPr>
            <p:cNvSpPr/>
            <p:nvPr/>
          </p:nvSpPr>
          <p:spPr>
            <a:xfrm rot="3780000">
              <a:off x="3205267" y="3123413"/>
              <a:ext cx="1426777" cy="119556"/>
            </a:xfrm>
            <a:prstGeom prst="rect">
              <a:avLst/>
            </a:prstGeom>
            <a:solidFill>
              <a:schemeClr val="tx1">
                <a:alpha val="35000"/>
              </a:schemeClr>
            </a:solidFill>
            <a:ln>
              <a:noFill/>
            </a:ln>
            <a:effectLst/>
            <a:scene3d>
              <a:camera prst="isometricRightU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E88C73A0-EF0E-48A4-9EB0-1C5496335FE8}"/>
                </a:ext>
              </a:extLst>
            </p:cNvPr>
            <p:cNvSpPr/>
            <p:nvPr/>
          </p:nvSpPr>
          <p:spPr>
            <a:xfrm>
              <a:off x="1480101" y="4147069"/>
              <a:ext cx="3380682" cy="115483"/>
            </a:xfrm>
            <a:prstGeom prst="rect">
              <a:avLst/>
            </a:prstGeom>
            <a:solidFill>
              <a:schemeClr val="tx1">
                <a:alpha val="35000"/>
              </a:schemeClr>
            </a:solidFill>
            <a:ln>
              <a:noFill/>
            </a:ln>
            <a:effectLst/>
            <a:scene3d>
              <a:camera prst="isometricRightU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02F76165-859F-4FB4-96C1-B7F43A6E03DE}"/>
                </a:ext>
              </a:extLst>
            </p:cNvPr>
            <p:cNvSpPr/>
            <p:nvPr/>
          </p:nvSpPr>
          <p:spPr>
            <a:xfrm rot="3780000">
              <a:off x="1986595" y="3751479"/>
              <a:ext cx="1426777" cy="119556"/>
            </a:xfrm>
            <a:prstGeom prst="rect">
              <a:avLst/>
            </a:prstGeom>
            <a:solidFill>
              <a:schemeClr val="tx1">
                <a:alpha val="35000"/>
              </a:schemeClr>
            </a:solidFill>
            <a:ln>
              <a:noFill/>
            </a:ln>
            <a:effectLst/>
            <a:scene3d>
              <a:camera prst="isometricRightU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9E6798E3-C2DC-44BD-9ED9-C82E5A13FB98}"/>
                </a:ext>
              </a:extLst>
            </p:cNvPr>
            <p:cNvSpPr/>
            <p:nvPr/>
          </p:nvSpPr>
          <p:spPr>
            <a:xfrm>
              <a:off x="425046" y="3393673"/>
              <a:ext cx="3618571" cy="103337"/>
            </a:xfrm>
            <a:prstGeom prst="rect">
              <a:avLst/>
            </a:prstGeom>
            <a:solidFill>
              <a:schemeClr val="tx1">
                <a:alpha val="35000"/>
              </a:schemeClr>
            </a:solidFill>
            <a:ln>
              <a:noFill/>
            </a:ln>
            <a:effectLst/>
            <a:scene3d>
              <a:camera prst="isometricRightU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ounded Rectangle 18">
              <a:extLst>
                <a:ext uri="{FF2B5EF4-FFF2-40B4-BE49-F238E27FC236}">
                  <a16:creationId xmlns:a16="http://schemas.microsoft.com/office/drawing/2014/main" id="{A828B160-73B0-43E9-88E4-D2B7C3D668D9}"/>
                </a:ext>
              </a:extLst>
            </p:cNvPr>
            <p:cNvSpPr/>
            <p:nvPr/>
          </p:nvSpPr>
          <p:spPr>
            <a:xfrm>
              <a:off x="1375633" y="3089074"/>
              <a:ext cx="1534115" cy="951185"/>
            </a:xfrm>
            <a:prstGeom prst="roundRect">
              <a:avLst>
                <a:gd name="adj" fmla="val 7193"/>
              </a:avLst>
            </a:prstGeom>
            <a:solidFill>
              <a:schemeClr val="accent6">
                <a:alpha val="25000"/>
              </a:schemeClr>
            </a:solidFill>
            <a:ln>
              <a:noFill/>
            </a:ln>
            <a:effectLst/>
            <a:scene3d>
              <a:camera prst="isometricTopUp"/>
              <a:lightRig rig="harsh" dir="t"/>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ounded Rectangle 4">
              <a:extLst>
                <a:ext uri="{FF2B5EF4-FFF2-40B4-BE49-F238E27FC236}">
                  <a16:creationId xmlns:a16="http://schemas.microsoft.com/office/drawing/2014/main" id="{87EAB8E3-16AE-47B6-82BF-E37484295EDE}"/>
                </a:ext>
              </a:extLst>
            </p:cNvPr>
            <p:cNvSpPr/>
            <p:nvPr/>
          </p:nvSpPr>
          <p:spPr>
            <a:xfrm>
              <a:off x="1021781" y="2362254"/>
              <a:ext cx="1534115" cy="951185"/>
            </a:xfrm>
            <a:prstGeom prst="roundRect">
              <a:avLst>
                <a:gd name="adj" fmla="val 7193"/>
              </a:avLst>
            </a:prstGeom>
            <a:solidFill>
              <a:schemeClr val="tx2"/>
            </a:solidFill>
            <a:ln>
              <a:noFill/>
            </a:ln>
            <a:effectLst/>
            <a:scene3d>
              <a:camera prst="isometricRightUp"/>
              <a:lightRig rig="threePt" dir="t"/>
            </a:scene3d>
            <a:sp3d extrusionH="317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ounded Rectangle 5">
              <a:extLst>
                <a:ext uri="{FF2B5EF4-FFF2-40B4-BE49-F238E27FC236}">
                  <a16:creationId xmlns:a16="http://schemas.microsoft.com/office/drawing/2014/main" id="{BDA5BE86-7DC7-4A6F-BC63-40092031B184}"/>
                </a:ext>
              </a:extLst>
            </p:cNvPr>
            <p:cNvSpPr/>
            <p:nvPr/>
          </p:nvSpPr>
          <p:spPr>
            <a:xfrm>
              <a:off x="1386741" y="2943001"/>
              <a:ext cx="1534115" cy="951185"/>
            </a:xfrm>
            <a:prstGeom prst="roundRect">
              <a:avLst>
                <a:gd name="adj" fmla="val 7193"/>
              </a:avLst>
            </a:prstGeom>
            <a:solidFill>
              <a:schemeClr val="tx2"/>
            </a:solidFill>
            <a:ln>
              <a:noFill/>
            </a:ln>
            <a:effectLst/>
            <a:scene3d>
              <a:camera prst="isometricTopUp"/>
              <a:lightRig rig="harsh" dir="t"/>
            </a:scene3d>
            <a:sp3d extrusionH="88900"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FF7DA8D1-CBEF-40E1-B89F-B359BD164F88}"/>
                </a:ext>
              </a:extLst>
            </p:cNvPr>
            <p:cNvGrpSpPr/>
            <p:nvPr/>
          </p:nvGrpSpPr>
          <p:grpSpPr>
            <a:xfrm>
              <a:off x="1318088" y="3113995"/>
              <a:ext cx="1394250" cy="420524"/>
              <a:chOff x="688764" y="2109216"/>
              <a:chExt cx="1847171" cy="512064"/>
            </a:xfrm>
            <a:scene3d>
              <a:camera prst="isometricTopUp"/>
              <a:lightRig rig="threePt" dir="t"/>
            </a:scene3d>
          </p:grpSpPr>
          <p:sp>
            <p:nvSpPr>
              <p:cNvPr id="136" name="Rectangle 135">
                <a:extLst>
                  <a:ext uri="{FF2B5EF4-FFF2-40B4-BE49-F238E27FC236}">
                    <a16:creationId xmlns:a16="http://schemas.microsoft.com/office/drawing/2014/main" id="{FB526DC4-9D14-4EA8-93AD-1DAE26B33661}"/>
                  </a:ext>
                </a:extLst>
              </p:cNvPr>
              <p:cNvSpPr/>
              <p:nvPr/>
            </p:nvSpPr>
            <p:spPr>
              <a:xfrm>
                <a:off x="688764" y="2109216"/>
                <a:ext cx="1847171" cy="73152"/>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634F50FB-9A3A-47DE-AFC5-3FC3B3490B06}"/>
                  </a:ext>
                </a:extLst>
              </p:cNvPr>
              <p:cNvSpPr/>
              <p:nvPr/>
            </p:nvSpPr>
            <p:spPr>
              <a:xfrm>
                <a:off x="688764" y="2212848"/>
                <a:ext cx="1847171" cy="73152"/>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012623F5-8173-4F4F-A99C-2C72FABBFE35}"/>
                  </a:ext>
                </a:extLst>
              </p:cNvPr>
              <p:cNvSpPr/>
              <p:nvPr/>
            </p:nvSpPr>
            <p:spPr>
              <a:xfrm>
                <a:off x="688764" y="2328672"/>
                <a:ext cx="1847171" cy="73152"/>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F5356F4E-0964-4317-B1A4-6D07C8ED9835}"/>
                  </a:ext>
                </a:extLst>
              </p:cNvPr>
              <p:cNvSpPr/>
              <p:nvPr/>
            </p:nvSpPr>
            <p:spPr>
              <a:xfrm>
                <a:off x="688764" y="2450592"/>
                <a:ext cx="1847171" cy="73152"/>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7A4BA720-7FC8-459E-91E1-A50E34B373D9}"/>
                  </a:ext>
                </a:extLst>
              </p:cNvPr>
              <p:cNvSpPr/>
              <p:nvPr/>
            </p:nvSpPr>
            <p:spPr>
              <a:xfrm>
                <a:off x="896028" y="2548128"/>
                <a:ext cx="1432644" cy="73152"/>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5" name="Rounded Rectangle 12">
              <a:extLst>
                <a:ext uri="{FF2B5EF4-FFF2-40B4-BE49-F238E27FC236}">
                  <a16:creationId xmlns:a16="http://schemas.microsoft.com/office/drawing/2014/main" id="{590736FB-7FFE-4461-8157-53D8073F8AF0}"/>
                </a:ext>
              </a:extLst>
            </p:cNvPr>
            <p:cNvSpPr/>
            <p:nvPr/>
          </p:nvSpPr>
          <p:spPr>
            <a:xfrm>
              <a:off x="2015213" y="3354294"/>
              <a:ext cx="550351" cy="341230"/>
            </a:xfrm>
            <a:prstGeom prst="roundRect">
              <a:avLst>
                <a:gd name="adj" fmla="val 7193"/>
              </a:avLst>
            </a:prstGeom>
            <a:solidFill>
              <a:schemeClr val="tx1">
                <a:alpha val="50000"/>
              </a:schemeClr>
            </a:solidFill>
            <a:ln>
              <a:noFill/>
            </a:ln>
            <a:effectLst/>
            <a:scene3d>
              <a:camera prst="isometricTopU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ounded Rectangle 13">
              <a:extLst>
                <a:ext uri="{FF2B5EF4-FFF2-40B4-BE49-F238E27FC236}">
                  <a16:creationId xmlns:a16="http://schemas.microsoft.com/office/drawing/2014/main" id="{5DE8B3F1-140B-4EF0-B774-3ED5E6139459}"/>
                </a:ext>
              </a:extLst>
            </p:cNvPr>
            <p:cNvSpPr/>
            <p:nvPr/>
          </p:nvSpPr>
          <p:spPr>
            <a:xfrm>
              <a:off x="1370487" y="2584092"/>
              <a:ext cx="836702" cy="535667"/>
            </a:xfrm>
            <a:prstGeom prst="roundRect">
              <a:avLst>
                <a:gd name="adj" fmla="val 7193"/>
              </a:avLst>
            </a:prstGeom>
            <a:solidFill>
              <a:schemeClr val="tx1">
                <a:alpha val="50000"/>
              </a:schemeClr>
            </a:solidFill>
            <a:ln>
              <a:noFill/>
            </a:ln>
            <a:effectLst/>
            <a:scene3d>
              <a:camera prst="isometricRightU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ounded Rectangle 14">
              <a:extLst>
                <a:ext uri="{FF2B5EF4-FFF2-40B4-BE49-F238E27FC236}">
                  <a16:creationId xmlns:a16="http://schemas.microsoft.com/office/drawing/2014/main" id="{D0C4782A-FE9C-4BB3-AA0A-6DCDBE9F3190}"/>
                </a:ext>
              </a:extLst>
            </p:cNvPr>
            <p:cNvSpPr/>
            <p:nvPr/>
          </p:nvSpPr>
          <p:spPr>
            <a:xfrm>
              <a:off x="1422886" y="2617572"/>
              <a:ext cx="836702" cy="535667"/>
            </a:xfrm>
            <a:prstGeom prst="roundRect">
              <a:avLst>
                <a:gd name="adj" fmla="val 7193"/>
              </a:avLst>
            </a:prstGeom>
            <a:solidFill>
              <a:schemeClr val="accent6"/>
            </a:solidFill>
            <a:ln>
              <a:noFill/>
            </a:ln>
            <a:effectLst/>
            <a:scene3d>
              <a:camera prst="isometricRightU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2685850-2F74-4E62-B069-BA63F08248CF}"/>
                </a:ext>
              </a:extLst>
            </p:cNvPr>
            <p:cNvSpPr/>
            <p:nvPr/>
          </p:nvSpPr>
          <p:spPr>
            <a:xfrm>
              <a:off x="1612875" y="2885406"/>
              <a:ext cx="165850" cy="160200"/>
            </a:xfrm>
            <a:prstGeom prst="ellipse">
              <a:avLst/>
            </a:prstGeom>
            <a:solidFill>
              <a:schemeClr val="accent2"/>
            </a:solidFill>
            <a:ln>
              <a:noFill/>
            </a:ln>
            <a:effectLst/>
            <a:scene3d>
              <a:camera prst="isometricRightU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D3812388-A00A-4630-A3D2-F0CBD4BF8100}"/>
                </a:ext>
              </a:extLst>
            </p:cNvPr>
            <p:cNvSpPr/>
            <p:nvPr/>
          </p:nvSpPr>
          <p:spPr>
            <a:xfrm>
              <a:off x="1774022" y="2801887"/>
              <a:ext cx="165850" cy="160200"/>
            </a:xfrm>
            <a:prstGeom prst="ellipse">
              <a:avLst/>
            </a:prstGeom>
            <a:solidFill>
              <a:schemeClr val="accent2"/>
            </a:solidFill>
            <a:ln>
              <a:noFill/>
            </a:ln>
            <a:effectLst/>
            <a:scene3d>
              <a:camera prst="isometricRightU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D3E11E7A-F92D-44F9-BD3A-13F3C43B8C52}"/>
                </a:ext>
              </a:extLst>
            </p:cNvPr>
            <p:cNvSpPr/>
            <p:nvPr/>
          </p:nvSpPr>
          <p:spPr>
            <a:xfrm>
              <a:off x="1935169" y="2725206"/>
              <a:ext cx="165850" cy="160200"/>
            </a:xfrm>
            <a:prstGeom prst="ellipse">
              <a:avLst/>
            </a:prstGeom>
            <a:solidFill>
              <a:schemeClr val="accent2"/>
            </a:solidFill>
            <a:ln>
              <a:noFill/>
            </a:ln>
            <a:effectLst/>
            <a:scene3d>
              <a:camera prst="isometricRightU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ounded Rectangle 21">
              <a:extLst>
                <a:ext uri="{FF2B5EF4-FFF2-40B4-BE49-F238E27FC236}">
                  <a16:creationId xmlns:a16="http://schemas.microsoft.com/office/drawing/2014/main" id="{E9D14B0A-6358-442A-B89D-744F8146FD8B}"/>
                </a:ext>
              </a:extLst>
            </p:cNvPr>
            <p:cNvSpPr/>
            <p:nvPr/>
          </p:nvSpPr>
          <p:spPr>
            <a:xfrm>
              <a:off x="374840" y="3933409"/>
              <a:ext cx="1139233" cy="706350"/>
            </a:xfrm>
            <a:prstGeom prst="roundRect">
              <a:avLst>
                <a:gd name="adj" fmla="val 7193"/>
              </a:avLst>
            </a:prstGeom>
            <a:solidFill>
              <a:schemeClr val="accent6">
                <a:alpha val="25000"/>
              </a:schemeClr>
            </a:solidFill>
            <a:ln>
              <a:noFill/>
            </a:ln>
            <a:effectLst/>
            <a:scene3d>
              <a:camera prst="isometricTopUp"/>
              <a:lightRig rig="harsh" dir="t"/>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ounded Rectangle 22">
              <a:extLst>
                <a:ext uri="{FF2B5EF4-FFF2-40B4-BE49-F238E27FC236}">
                  <a16:creationId xmlns:a16="http://schemas.microsoft.com/office/drawing/2014/main" id="{E9D7A172-E52F-486F-B902-300DC239F470}"/>
                </a:ext>
              </a:extLst>
            </p:cNvPr>
            <p:cNvSpPr/>
            <p:nvPr/>
          </p:nvSpPr>
          <p:spPr>
            <a:xfrm>
              <a:off x="112069" y="3393673"/>
              <a:ext cx="1139233" cy="706350"/>
            </a:xfrm>
            <a:prstGeom prst="roundRect">
              <a:avLst>
                <a:gd name="adj" fmla="val 7193"/>
              </a:avLst>
            </a:prstGeom>
            <a:solidFill>
              <a:schemeClr val="accent3"/>
            </a:solidFill>
            <a:ln>
              <a:noFill/>
            </a:ln>
            <a:effectLst/>
            <a:scene3d>
              <a:camera prst="isometricRightUp"/>
              <a:lightRig rig="threePt" dir="t"/>
            </a:scene3d>
            <a:sp3d extrusionH="317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ounded Rectangle 23">
              <a:extLst>
                <a:ext uri="{FF2B5EF4-FFF2-40B4-BE49-F238E27FC236}">
                  <a16:creationId xmlns:a16="http://schemas.microsoft.com/office/drawing/2014/main" id="{A0EA53B8-4B64-42C1-8763-D302218E4A3C}"/>
                </a:ext>
              </a:extLst>
            </p:cNvPr>
            <p:cNvSpPr/>
            <p:nvPr/>
          </p:nvSpPr>
          <p:spPr>
            <a:xfrm>
              <a:off x="383088" y="3824936"/>
              <a:ext cx="1139233" cy="706350"/>
            </a:xfrm>
            <a:prstGeom prst="roundRect">
              <a:avLst>
                <a:gd name="adj" fmla="val 7193"/>
              </a:avLst>
            </a:prstGeom>
            <a:solidFill>
              <a:schemeClr val="tx2"/>
            </a:solidFill>
            <a:ln>
              <a:noFill/>
            </a:ln>
            <a:effectLst/>
            <a:scene3d>
              <a:camera prst="isometricTopUp"/>
              <a:lightRig rig="harsh" dir="t"/>
            </a:scene3d>
            <a:sp3d extrusionH="88900"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CB9E90A6-78BF-4C56-B00E-AA2ABB228F90}"/>
                </a:ext>
              </a:extLst>
            </p:cNvPr>
            <p:cNvGrpSpPr/>
            <p:nvPr/>
          </p:nvGrpSpPr>
          <p:grpSpPr>
            <a:xfrm>
              <a:off x="332107" y="3951917"/>
              <a:ext cx="1035370" cy="312286"/>
              <a:chOff x="688764" y="2109210"/>
              <a:chExt cx="1847171" cy="512070"/>
            </a:xfrm>
            <a:scene3d>
              <a:camera prst="isometricTopUp"/>
              <a:lightRig rig="threePt" dir="t"/>
            </a:scene3d>
          </p:grpSpPr>
          <p:sp>
            <p:nvSpPr>
              <p:cNvPr id="131" name="Rectangle 130">
                <a:extLst>
                  <a:ext uri="{FF2B5EF4-FFF2-40B4-BE49-F238E27FC236}">
                    <a16:creationId xmlns:a16="http://schemas.microsoft.com/office/drawing/2014/main" id="{9143FD91-CE2E-456D-BB4A-1707FAEB57C6}"/>
                  </a:ext>
                </a:extLst>
              </p:cNvPr>
              <p:cNvSpPr/>
              <p:nvPr/>
            </p:nvSpPr>
            <p:spPr>
              <a:xfrm>
                <a:off x="688764" y="2109210"/>
                <a:ext cx="1847171" cy="73152"/>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4D2BB31C-3E25-4BA1-A815-4135AB95DF26}"/>
                  </a:ext>
                </a:extLst>
              </p:cNvPr>
              <p:cNvSpPr/>
              <p:nvPr/>
            </p:nvSpPr>
            <p:spPr>
              <a:xfrm>
                <a:off x="688764" y="2212841"/>
                <a:ext cx="1847171" cy="73152"/>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804DF285-F665-4078-A8DB-ACA99FB444F9}"/>
                  </a:ext>
                </a:extLst>
              </p:cNvPr>
              <p:cNvSpPr/>
              <p:nvPr/>
            </p:nvSpPr>
            <p:spPr>
              <a:xfrm>
                <a:off x="688764" y="2328666"/>
                <a:ext cx="1847171" cy="73152"/>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52A8E0B3-1AE0-42A8-BC9D-8AD23CDF762A}"/>
                  </a:ext>
                </a:extLst>
              </p:cNvPr>
              <p:cNvSpPr/>
              <p:nvPr/>
            </p:nvSpPr>
            <p:spPr>
              <a:xfrm>
                <a:off x="688764" y="2450579"/>
                <a:ext cx="1847171" cy="73152"/>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5DFA7E3E-E793-4562-BBA2-90593D603017}"/>
                  </a:ext>
                </a:extLst>
              </p:cNvPr>
              <p:cNvSpPr/>
              <p:nvPr/>
            </p:nvSpPr>
            <p:spPr>
              <a:xfrm>
                <a:off x="896028" y="2548128"/>
                <a:ext cx="1432643" cy="73152"/>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5" name="Rounded Rectangle 25">
              <a:extLst>
                <a:ext uri="{FF2B5EF4-FFF2-40B4-BE49-F238E27FC236}">
                  <a16:creationId xmlns:a16="http://schemas.microsoft.com/office/drawing/2014/main" id="{BD16CA5C-3BEB-453A-9AA6-DC6173BBE012}"/>
                </a:ext>
              </a:extLst>
            </p:cNvPr>
            <p:cNvSpPr/>
            <p:nvPr/>
          </p:nvSpPr>
          <p:spPr>
            <a:xfrm>
              <a:off x="849792" y="4130362"/>
              <a:ext cx="408690" cy="253397"/>
            </a:xfrm>
            <a:prstGeom prst="roundRect">
              <a:avLst>
                <a:gd name="adj" fmla="val 7193"/>
              </a:avLst>
            </a:prstGeom>
            <a:solidFill>
              <a:schemeClr val="tx1">
                <a:alpha val="50000"/>
              </a:schemeClr>
            </a:solidFill>
            <a:ln>
              <a:noFill/>
            </a:ln>
            <a:effectLst/>
            <a:scene3d>
              <a:camera prst="isometricTopU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ounded Rectangle 26">
              <a:extLst>
                <a:ext uri="{FF2B5EF4-FFF2-40B4-BE49-F238E27FC236}">
                  <a16:creationId xmlns:a16="http://schemas.microsoft.com/office/drawing/2014/main" id="{ECB19318-B901-4EB3-A056-C1B3C3B26F2B}"/>
                </a:ext>
              </a:extLst>
            </p:cNvPr>
            <p:cNvSpPr/>
            <p:nvPr/>
          </p:nvSpPr>
          <p:spPr>
            <a:xfrm>
              <a:off x="371018" y="3558409"/>
              <a:ext cx="621334" cy="397786"/>
            </a:xfrm>
            <a:prstGeom prst="roundRect">
              <a:avLst>
                <a:gd name="adj" fmla="val 7193"/>
              </a:avLst>
            </a:prstGeom>
            <a:solidFill>
              <a:schemeClr val="tx1">
                <a:alpha val="50000"/>
              </a:schemeClr>
            </a:solidFill>
            <a:ln>
              <a:noFill/>
            </a:ln>
            <a:effectLst/>
            <a:scene3d>
              <a:camera prst="isometricRightU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ounded Rectangle 27">
              <a:extLst>
                <a:ext uri="{FF2B5EF4-FFF2-40B4-BE49-F238E27FC236}">
                  <a16:creationId xmlns:a16="http://schemas.microsoft.com/office/drawing/2014/main" id="{9D0A25C4-2581-4075-87F9-F6E3A9F53643}"/>
                </a:ext>
              </a:extLst>
            </p:cNvPr>
            <p:cNvSpPr/>
            <p:nvPr/>
          </p:nvSpPr>
          <p:spPr>
            <a:xfrm>
              <a:off x="409929" y="3583271"/>
              <a:ext cx="621334" cy="397786"/>
            </a:xfrm>
            <a:prstGeom prst="roundRect">
              <a:avLst>
                <a:gd name="adj" fmla="val 7193"/>
              </a:avLst>
            </a:prstGeom>
            <a:solidFill>
              <a:schemeClr val="accent6"/>
            </a:solidFill>
            <a:ln>
              <a:noFill/>
            </a:ln>
            <a:effectLst/>
            <a:scene3d>
              <a:camera prst="isometricRightU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D00D5235-8CEE-4D9C-9352-425DF030A231}"/>
                </a:ext>
              </a:extLst>
            </p:cNvPr>
            <p:cNvSpPr/>
            <p:nvPr/>
          </p:nvSpPr>
          <p:spPr>
            <a:xfrm>
              <a:off x="551015" y="3782165"/>
              <a:ext cx="123160" cy="118964"/>
            </a:xfrm>
            <a:prstGeom prst="ellipse">
              <a:avLst/>
            </a:prstGeom>
            <a:solidFill>
              <a:schemeClr val="accent2"/>
            </a:solidFill>
            <a:ln>
              <a:noFill/>
            </a:ln>
            <a:effectLst/>
            <a:scene3d>
              <a:camera prst="isometricRightU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F1001586-B15C-4E5A-8AE4-437D5940C206}"/>
                </a:ext>
              </a:extLst>
            </p:cNvPr>
            <p:cNvSpPr/>
            <p:nvPr/>
          </p:nvSpPr>
          <p:spPr>
            <a:xfrm>
              <a:off x="670683" y="3720144"/>
              <a:ext cx="123160" cy="118964"/>
            </a:xfrm>
            <a:prstGeom prst="ellipse">
              <a:avLst/>
            </a:prstGeom>
            <a:solidFill>
              <a:schemeClr val="accent2"/>
            </a:solidFill>
            <a:ln>
              <a:noFill/>
            </a:ln>
            <a:effectLst/>
            <a:scene3d>
              <a:camera prst="isometricRightU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97C2CE79-0D42-4F07-8510-0D99F7EEEC67}"/>
                </a:ext>
              </a:extLst>
            </p:cNvPr>
            <p:cNvSpPr/>
            <p:nvPr/>
          </p:nvSpPr>
          <p:spPr>
            <a:xfrm>
              <a:off x="790350" y="3663200"/>
              <a:ext cx="123160" cy="118964"/>
            </a:xfrm>
            <a:prstGeom prst="ellipse">
              <a:avLst/>
            </a:prstGeom>
            <a:solidFill>
              <a:schemeClr val="accent2"/>
            </a:solidFill>
            <a:ln>
              <a:noFill/>
            </a:ln>
            <a:effectLst/>
            <a:scene3d>
              <a:camera prst="isometricRightU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ounded Rectangle 37">
              <a:extLst>
                <a:ext uri="{FF2B5EF4-FFF2-40B4-BE49-F238E27FC236}">
                  <a16:creationId xmlns:a16="http://schemas.microsoft.com/office/drawing/2014/main" id="{A6677D73-1693-4DE1-8049-500B81A9E2F5}"/>
                </a:ext>
              </a:extLst>
            </p:cNvPr>
            <p:cNvSpPr/>
            <p:nvPr/>
          </p:nvSpPr>
          <p:spPr>
            <a:xfrm>
              <a:off x="2813019" y="2514741"/>
              <a:ext cx="1139233" cy="706350"/>
            </a:xfrm>
            <a:prstGeom prst="roundRect">
              <a:avLst>
                <a:gd name="adj" fmla="val 7193"/>
              </a:avLst>
            </a:prstGeom>
            <a:solidFill>
              <a:schemeClr val="accent6">
                <a:alpha val="25000"/>
              </a:schemeClr>
            </a:solidFill>
            <a:ln>
              <a:noFill/>
            </a:ln>
            <a:effectLst/>
            <a:scene3d>
              <a:camera prst="isometricTopUp"/>
              <a:lightRig rig="harsh" dir="t"/>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ounded Rectangle 38">
              <a:extLst>
                <a:ext uri="{FF2B5EF4-FFF2-40B4-BE49-F238E27FC236}">
                  <a16:creationId xmlns:a16="http://schemas.microsoft.com/office/drawing/2014/main" id="{49A86833-A730-41CA-8A25-E4E7B61EA4CD}"/>
                </a:ext>
              </a:extLst>
            </p:cNvPr>
            <p:cNvSpPr/>
            <p:nvPr/>
          </p:nvSpPr>
          <p:spPr>
            <a:xfrm>
              <a:off x="2550248" y="1975004"/>
              <a:ext cx="1139233" cy="706350"/>
            </a:xfrm>
            <a:prstGeom prst="roundRect">
              <a:avLst>
                <a:gd name="adj" fmla="val 7193"/>
              </a:avLst>
            </a:prstGeom>
            <a:solidFill>
              <a:schemeClr val="tx2"/>
            </a:solidFill>
            <a:ln>
              <a:noFill/>
            </a:ln>
            <a:effectLst/>
            <a:scene3d>
              <a:camera prst="isometricRightUp"/>
              <a:lightRig rig="threePt" dir="t"/>
            </a:scene3d>
            <a:sp3d extrusionH="317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ounded Rectangle 39">
              <a:extLst>
                <a:ext uri="{FF2B5EF4-FFF2-40B4-BE49-F238E27FC236}">
                  <a16:creationId xmlns:a16="http://schemas.microsoft.com/office/drawing/2014/main" id="{88BD90FA-DD2C-4EAB-8ADF-6E87CE75773A}"/>
                </a:ext>
              </a:extLst>
            </p:cNvPr>
            <p:cNvSpPr/>
            <p:nvPr/>
          </p:nvSpPr>
          <p:spPr>
            <a:xfrm>
              <a:off x="2821268" y="2406267"/>
              <a:ext cx="1139233" cy="706350"/>
            </a:xfrm>
            <a:prstGeom prst="roundRect">
              <a:avLst>
                <a:gd name="adj" fmla="val 7193"/>
              </a:avLst>
            </a:prstGeom>
            <a:solidFill>
              <a:schemeClr val="tx2"/>
            </a:solidFill>
            <a:ln>
              <a:noFill/>
            </a:ln>
            <a:effectLst/>
            <a:scene3d>
              <a:camera prst="isometricTopUp"/>
              <a:lightRig rig="harsh" dir="t"/>
            </a:scene3d>
            <a:sp3d extrusionH="88900"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4" name="Group 103">
              <a:extLst>
                <a:ext uri="{FF2B5EF4-FFF2-40B4-BE49-F238E27FC236}">
                  <a16:creationId xmlns:a16="http://schemas.microsoft.com/office/drawing/2014/main" id="{963C8D6E-3C48-42D9-B838-963E0C660048}"/>
                </a:ext>
              </a:extLst>
            </p:cNvPr>
            <p:cNvGrpSpPr/>
            <p:nvPr/>
          </p:nvGrpSpPr>
          <p:grpSpPr>
            <a:xfrm>
              <a:off x="2770286" y="2533249"/>
              <a:ext cx="1035370" cy="312286"/>
              <a:chOff x="688764" y="2109210"/>
              <a:chExt cx="1847171" cy="512070"/>
            </a:xfrm>
            <a:scene3d>
              <a:camera prst="isometricTopUp"/>
              <a:lightRig rig="threePt" dir="t"/>
            </a:scene3d>
          </p:grpSpPr>
          <p:sp>
            <p:nvSpPr>
              <p:cNvPr id="126" name="Rectangle 125">
                <a:extLst>
                  <a:ext uri="{FF2B5EF4-FFF2-40B4-BE49-F238E27FC236}">
                    <a16:creationId xmlns:a16="http://schemas.microsoft.com/office/drawing/2014/main" id="{41B3C58E-B14F-425A-96AF-EE59B5235115}"/>
                  </a:ext>
                </a:extLst>
              </p:cNvPr>
              <p:cNvSpPr/>
              <p:nvPr/>
            </p:nvSpPr>
            <p:spPr>
              <a:xfrm>
                <a:off x="688764" y="2109210"/>
                <a:ext cx="1847171" cy="73152"/>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705C67AA-874A-4737-8B1C-8AE7BDE21EE3}"/>
                  </a:ext>
                </a:extLst>
              </p:cNvPr>
              <p:cNvSpPr/>
              <p:nvPr/>
            </p:nvSpPr>
            <p:spPr>
              <a:xfrm>
                <a:off x="688764" y="2212841"/>
                <a:ext cx="1847171" cy="73152"/>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CC7C93DE-8CFC-42AA-9EDD-6BB3CC0C440A}"/>
                  </a:ext>
                </a:extLst>
              </p:cNvPr>
              <p:cNvSpPr/>
              <p:nvPr/>
            </p:nvSpPr>
            <p:spPr>
              <a:xfrm>
                <a:off x="688764" y="2328666"/>
                <a:ext cx="1847171" cy="73152"/>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5ED5F40E-99E7-4F49-AA1E-C2D951E66FB2}"/>
                  </a:ext>
                </a:extLst>
              </p:cNvPr>
              <p:cNvSpPr/>
              <p:nvPr/>
            </p:nvSpPr>
            <p:spPr>
              <a:xfrm>
                <a:off x="688764" y="2450579"/>
                <a:ext cx="1847171" cy="73152"/>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C93D3514-7157-4BC9-8336-1B408B24E308}"/>
                  </a:ext>
                </a:extLst>
              </p:cNvPr>
              <p:cNvSpPr/>
              <p:nvPr/>
            </p:nvSpPr>
            <p:spPr>
              <a:xfrm>
                <a:off x="896028" y="2548128"/>
                <a:ext cx="1432643" cy="73152"/>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5" name="Rounded Rectangle 41">
              <a:extLst>
                <a:ext uri="{FF2B5EF4-FFF2-40B4-BE49-F238E27FC236}">
                  <a16:creationId xmlns:a16="http://schemas.microsoft.com/office/drawing/2014/main" id="{959EA899-9751-4921-AEF7-2AB80CA356D8}"/>
                </a:ext>
              </a:extLst>
            </p:cNvPr>
            <p:cNvSpPr/>
            <p:nvPr/>
          </p:nvSpPr>
          <p:spPr>
            <a:xfrm>
              <a:off x="3287971" y="2711694"/>
              <a:ext cx="408690" cy="253397"/>
            </a:xfrm>
            <a:prstGeom prst="roundRect">
              <a:avLst>
                <a:gd name="adj" fmla="val 7193"/>
              </a:avLst>
            </a:prstGeom>
            <a:solidFill>
              <a:schemeClr val="tx1">
                <a:alpha val="50000"/>
              </a:schemeClr>
            </a:solidFill>
            <a:ln>
              <a:noFill/>
            </a:ln>
            <a:effectLst/>
            <a:scene3d>
              <a:camera prst="isometricTopU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ounded Rectangle 42">
              <a:extLst>
                <a:ext uri="{FF2B5EF4-FFF2-40B4-BE49-F238E27FC236}">
                  <a16:creationId xmlns:a16="http://schemas.microsoft.com/office/drawing/2014/main" id="{E3859216-C9FF-4A8B-928D-F39B29D74583}"/>
                </a:ext>
              </a:extLst>
            </p:cNvPr>
            <p:cNvSpPr/>
            <p:nvPr/>
          </p:nvSpPr>
          <p:spPr>
            <a:xfrm>
              <a:off x="2809197" y="2139741"/>
              <a:ext cx="621334" cy="397786"/>
            </a:xfrm>
            <a:prstGeom prst="roundRect">
              <a:avLst>
                <a:gd name="adj" fmla="val 7193"/>
              </a:avLst>
            </a:prstGeom>
            <a:solidFill>
              <a:schemeClr val="tx1">
                <a:alpha val="50000"/>
              </a:schemeClr>
            </a:solidFill>
            <a:ln>
              <a:noFill/>
            </a:ln>
            <a:effectLst/>
            <a:scene3d>
              <a:camera prst="isometricRightU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ounded Rectangle 43">
              <a:extLst>
                <a:ext uri="{FF2B5EF4-FFF2-40B4-BE49-F238E27FC236}">
                  <a16:creationId xmlns:a16="http://schemas.microsoft.com/office/drawing/2014/main" id="{A8EE2192-0F8B-4058-9D7A-0BB840896366}"/>
                </a:ext>
              </a:extLst>
            </p:cNvPr>
            <p:cNvSpPr/>
            <p:nvPr/>
          </p:nvSpPr>
          <p:spPr>
            <a:xfrm>
              <a:off x="2848108" y="2164603"/>
              <a:ext cx="621334" cy="397786"/>
            </a:xfrm>
            <a:prstGeom prst="roundRect">
              <a:avLst>
                <a:gd name="adj" fmla="val 7193"/>
              </a:avLst>
            </a:prstGeom>
            <a:solidFill>
              <a:schemeClr val="accent6"/>
            </a:solidFill>
            <a:ln>
              <a:noFill/>
            </a:ln>
            <a:effectLst/>
            <a:scene3d>
              <a:camera prst="isometricRightU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BFA2AA02-ECD7-4FE7-919A-ADBE57A3C10A}"/>
                </a:ext>
              </a:extLst>
            </p:cNvPr>
            <p:cNvSpPr/>
            <p:nvPr/>
          </p:nvSpPr>
          <p:spPr>
            <a:xfrm>
              <a:off x="2989195" y="2363497"/>
              <a:ext cx="123160" cy="118964"/>
            </a:xfrm>
            <a:prstGeom prst="ellipse">
              <a:avLst/>
            </a:prstGeom>
            <a:solidFill>
              <a:schemeClr val="accent2"/>
            </a:solidFill>
            <a:ln>
              <a:noFill/>
            </a:ln>
            <a:effectLst/>
            <a:scene3d>
              <a:camera prst="isometricRightU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C9FCA36E-ABEB-4651-AE4A-7A60632A968B}"/>
                </a:ext>
              </a:extLst>
            </p:cNvPr>
            <p:cNvSpPr/>
            <p:nvPr/>
          </p:nvSpPr>
          <p:spPr>
            <a:xfrm>
              <a:off x="3108862" y="2301475"/>
              <a:ext cx="123160" cy="118964"/>
            </a:xfrm>
            <a:prstGeom prst="ellipse">
              <a:avLst/>
            </a:prstGeom>
            <a:solidFill>
              <a:schemeClr val="accent2"/>
            </a:solidFill>
            <a:ln>
              <a:noFill/>
            </a:ln>
            <a:effectLst/>
            <a:scene3d>
              <a:camera prst="isometricRightU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78DB4C81-8B75-413B-A0C2-C27EF0378A9F}"/>
                </a:ext>
              </a:extLst>
            </p:cNvPr>
            <p:cNvSpPr/>
            <p:nvPr/>
          </p:nvSpPr>
          <p:spPr>
            <a:xfrm>
              <a:off x="3228530" y="2244532"/>
              <a:ext cx="123160" cy="118964"/>
            </a:xfrm>
            <a:prstGeom prst="ellipse">
              <a:avLst/>
            </a:prstGeom>
            <a:solidFill>
              <a:schemeClr val="accent2"/>
            </a:solidFill>
            <a:ln>
              <a:noFill/>
            </a:ln>
            <a:effectLst/>
            <a:scene3d>
              <a:camera prst="isometricRightU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B7B354D0-1FD9-4F5A-80ED-19F903AED43F}"/>
                </a:ext>
              </a:extLst>
            </p:cNvPr>
            <p:cNvSpPr/>
            <p:nvPr/>
          </p:nvSpPr>
          <p:spPr>
            <a:xfrm>
              <a:off x="4233606" y="3261022"/>
              <a:ext cx="462228" cy="446480"/>
            </a:xfrm>
            <a:prstGeom prst="ellipse">
              <a:avLst/>
            </a:prstGeom>
            <a:solidFill>
              <a:schemeClr val="tx1">
                <a:alpha val="60000"/>
              </a:schemeClr>
            </a:solidFill>
            <a:ln>
              <a:noFill/>
            </a:ln>
            <a:effectLst/>
            <a:scene3d>
              <a:camera prst="isometricTopUp"/>
              <a:lightRig rig="threePt" dir="t"/>
            </a:scene3d>
            <a:sp3d extrusionH="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6A2DD6B3-B808-4206-9371-6B0B8967DA1B}"/>
                </a:ext>
              </a:extLst>
            </p:cNvPr>
            <p:cNvSpPr/>
            <p:nvPr/>
          </p:nvSpPr>
          <p:spPr>
            <a:xfrm>
              <a:off x="4257264" y="3213539"/>
              <a:ext cx="414910" cy="400774"/>
            </a:xfrm>
            <a:prstGeom prst="ellipse">
              <a:avLst/>
            </a:prstGeom>
            <a:gradFill flip="none" rotWithShape="1">
              <a:gsLst>
                <a:gs pos="0">
                  <a:schemeClr val="tx2">
                    <a:lumMod val="60000"/>
                    <a:lumOff val="40000"/>
                  </a:schemeClr>
                </a:gs>
                <a:gs pos="100000">
                  <a:schemeClr val="tx2">
                    <a:lumMod val="20000"/>
                    <a:lumOff val="80000"/>
                  </a:schemeClr>
                </a:gs>
              </a:gsLst>
              <a:lin ang="2700000" scaled="1"/>
              <a:tileRect/>
            </a:gradFill>
            <a:ln>
              <a:noFill/>
            </a:ln>
            <a:effectLst/>
            <a:scene3d>
              <a:camera prst="isometricTopUp"/>
              <a:lightRig rig="threePt" dir="t"/>
            </a:scene3d>
            <a:sp3d extrusionH="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E70C4D69-E487-4770-BE8D-E3F1CE1D13E4}"/>
                </a:ext>
              </a:extLst>
            </p:cNvPr>
            <p:cNvSpPr/>
            <p:nvPr/>
          </p:nvSpPr>
          <p:spPr>
            <a:xfrm>
              <a:off x="4257264" y="3115485"/>
              <a:ext cx="414910" cy="400774"/>
            </a:xfrm>
            <a:prstGeom prst="ellipse">
              <a:avLst/>
            </a:prstGeom>
            <a:solidFill>
              <a:schemeClr val="accent6"/>
            </a:solidFill>
            <a:ln>
              <a:noFill/>
            </a:ln>
            <a:effectLst/>
            <a:scene3d>
              <a:camera prst="isometricTopUp"/>
              <a:lightRig rig="threePt" dir="t"/>
            </a:scene3d>
            <a:sp3d extrusionH="1206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6DDC685F-D298-4979-9C9A-4DFE8CD7297B}"/>
                </a:ext>
              </a:extLst>
            </p:cNvPr>
            <p:cNvSpPr/>
            <p:nvPr/>
          </p:nvSpPr>
          <p:spPr>
            <a:xfrm>
              <a:off x="4257264" y="3017430"/>
              <a:ext cx="414910" cy="400774"/>
            </a:xfrm>
            <a:prstGeom prst="ellipse">
              <a:avLst/>
            </a:prstGeom>
            <a:solidFill>
              <a:schemeClr val="accent6"/>
            </a:solidFill>
            <a:ln>
              <a:noFill/>
            </a:ln>
            <a:effectLst/>
            <a:scene3d>
              <a:camera prst="isometricTopUp"/>
              <a:lightRig rig="threePt" dir="t"/>
            </a:scene3d>
            <a:sp3d extrusionH="1206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B1F481F0-6D59-430D-AEF4-5C66907C64B7}"/>
                </a:ext>
              </a:extLst>
            </p:cNvPr>
            <p:cNvSpPr/>
            <p:nvPr/>
          </p:nvSpPr>
          <p:spPr>
            <a:xfrm>
              <a:off x="4257264" y="2919375"/>
              <a:ext cx="414910" cy="400774"/>
            </a:xfrm>
            <a:prstGeom prst="ellipse">
              <a:avLst/>
            </a:prstGeom>
            <a:solidFill>
              <a:schemeClr val="accent1"/>
            </a:solidFill>
            <a:ln>
              <a:noFill/>
            </a:ln>
            <a:effectLst/>
            <a:scene3d>
              <a:camera prst="isometricTopUp"/>
              <a:lightRig rig="threePt" dir="t"/>
            </a:scene3d>
            <a:sp3d extrusionH="1206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42C7C580-6876-4D6F-BF7A-70E48D4809EE}"/>
                </a:ext>
              </a:extLst>
            </p:cNvPr>
            <p:cNvSpPr/>
            <p:nvPr/>
          </p:nvSpPr>
          <p:spPr>
            <a:xfrm>
              <a:off x="3075992" y="3885527"/>
              <a:ext cx="462228" cy="446480"/>
            </a:xfrm>
            <a:prstGeom prst="ellipse">
              <a:avLst/>
            </a:prstGeom>
            <a:solidFill>
              <a:schemeClr val="tx1">
                <a:alpha val="60000"/>
              </a:schemeClr>
            </a:solidFill>
            <a:ln>
              <a:noFill/>
            </a:ln>
            <a:effectLst/>
            <a:scene3d>
              <a:camera prst="isometricTopUp"/>
              <a:lightRig rig="threePt" dir="t"/>
            </a:scene3d>
            <a:sp3d extrusionH="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6B2AF5EA-9F00-4D1F-BDCC-2881D34EE0AA}"/>
                </a:ext>
              </a:extLst>
            </p:cNvPr>
            <p:cNvSpPr/>
            <p:nvPr/>
          </p:nvSpPr>
          <p:spPr>
            <a:xfrm>
              <a:off x="3099650" y="3838044"/>
              <a:ext cx="414910" cy="400774"/>
            </a:xfrm>
            <a:prstGeom prst="ellipse">
              <a:avLst/>
            </a:prstGeom>
            <a:gradFill flip="none" rotWithShape="1">
              <a:gsLst>
                <a:gs pos="0">
                  <a:schemeClr val="tx2">
                    <a:lumMod val="60000"/>
                    <a:lumOff val="40000"/>
                  </a:schemeClr>
                </a:gs>
                <a:gs pos="100000">
                  <a:schemeClr val="tx2">
                    <a:lumMod val="20000"/>
                    <a:lumOff val="80000"/>
                  </a:schemeClr>
                </a:gs>
              </a:gsLst>
              <a:lin ang="2700000" scaled="1"/>
              <a:tileRect/>
            </a:gradFill>
            <a:ln>
              <a:noFill/>
            </a:ln>
            <a:effectLst/>
            <a:scene3d>
              <a:camera prst="isometricTopUp"/>
              <a:lightRig rig="threePt" dir="t"/>
            </a:scene3d>
            <a:sp3d extrusionH="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DB9A5396-D241-4E1E-B02F-DFDF20ABE0EE}"/>
                </a:ext>
              </a:extLst>
            </p:cNvPr>
            <p:cNvSpPr/>
            <p:nvPr/>
          </p:nvSpPr>
          <p:spPr>
            <a:xfrm>
              <a:off x="3099650" y="3739990"/>
              <a:ext cx="414910" cy="400774"/>
            </a:xfrm>
            <a:prstGeom prst="ellipse">
              <a:avLst/>
            </a:prstGeom>
            <a:solidFill>
              <a:schemeClr val="accent6"/>
            </a:solidFill>
            <a:ln>
              <a:noFill/>
            </a:ln>
            <a:effectLst/>
            <a:scene3d>
              <a:camera prst="isometricTopUp"/>
              <a:lightRig rig="threePt" dir="t"/>
            </a:scene3d>
            <a:sp3d extrusionH="1206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23B2D10D-68E0-445C-A1AB-C0751D1F8F44}"/>
                </a:ext>
              </a:extLst>
            </p:cNvPr>
            <p:cNvSpPr/>
            <p:nvPr/>
          </p:nvSpPr>
          <p:spPr>
            <a:xfrm>
              <a:off x="3099650" y="3641935"/>
              <a:ext cx="414910" cy="400774"/>
            </a:xfrm>
            <a:prstGeom prst="ellipse">
              <a:avLst/>
            </a:prstGeom>
            <a:solidFill>
              <a:schemeClr val="accent6"/>
            </a:solidFill>
            <a:ln>
              <a:noFill/>
            </a:ln>
            <a:effectLst/>
            <a:scene3d>
              <a:camera prst="isometricTopUp"/>
              <a:lightRig rig="threePt" dir="t"/>
            </a:scene3d>
            <a:sp3d extrusionH="1206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3F713CA9-7D8C-4AE0-9BF2-48BA16A1C75B}"/>
                </a:ext>
              </a:extLst>
            </p:cNvPr>
            <p:cNvSpPr/>
            <p:nvPr/>
          </p:nvSpPr>
          <p:spPr>
            <a:xfrm>
              <a:off x="3099650" y="3543880"/>
              <a:ext cx="414910" cy="400774"/>
            </a:xfrm>
            <a:prstGeom prst="ellipse">
              <a:avLst/>
            </a:prstGeom>
            <a:solidFill>
              <a:schemeClr val="accent1"/>
            </a:solidFill>
            <a:ln>
              <a:noFill/>
            </a:ln>
            <a:effectLst/>
            <a:scene3d>
              <a:camera prst="isometricTopUp"/>
              <a:lightRig rig="threePt" dir="t"/>
            </a:scene3d>
            <a:sp3d extrusionH="1206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8BD72E8C-E122-4955-A8DE-C2BE0F7A023C}"/>
                </a:ext>
              </a:extLst>
            </p:cNvPr>
            <p:cNvSpPr/>
            <p:nvPr/>
          </p:nvSpPr>
          <p:spPr>
            <a:xfrm>
              <a:off x="1704054" y="4634789"/>
              <a:ext cx="462228" cy="446480"/>
            </a:xfrm>
            <a:prstGeom prst="ellipse">
              <a:avLst/>
            </a:prstGeom>
            <a:solidFill>
              <a:schemeClr val="tx1">
                <a:alpha val="60000"/>
              </a:schemeClr>
            </a:solidFill>
            <a:ln>
              <a:noFill/>
            </a:ln>
            <a:effectLst/>
            <a:scene3d>
              <a:camera prst="isometricTopUp"/>
              <a:lightRig rig="threePt" dir="t"/>
            </a:scene3d>
            <a:sp3d extrusionH="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8A51D5DB-6F76-45C1-B807-3CE23E897447}"/>
                </a:ext>
              </a:extLst>
            </p:cNvPr>
            <p:cNvSpPr/>
            <p:nvPr/>
          </p:nvSpPr>
          <p:spPr>
            <a:xfrm>
              <a:off x="1727713" y="4587306"/>
              <a:ext cx="414910" cy="400774"/>
            </a:xfrm>
            <a:prstGeom prst="ellipse">
              <a:avLst/>
            </a:prstGeom>
            <a:gradFill flip="none" rotWithShape="1">
              <a:gsLst>
                <a:gs pos="0">
                  <a:schemeClr val="tx2">
                    <a:lumMod val="60000"/>
                    <a:lumOff val="40000"/>
                  </a:schemeClr>
                </a:gs>
                <a:gs pos="100000">
                  <a:schemeClr val="tx2">
                    <a:lumMod val="20000"/>
                    <a:lumOff val="80000"/>
                  </a:schemeClr>
                </a:gs>
              </a:gsLst>
              <a:lin ang="2700000" scaled="1"/>
              <a:tileRect/>
            </a:gradFill>
            <a:ln>
              <a:noFill/>
            </a:ln>
            <a:effectLst/>
            <a:scene3d>
              <a:camera prst="isometricTopUp"/>
              <a:lightRig rig="threePt" dir="t"/>
            </a:scene3d>
            <a:sp3d extrusionH="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E8307A61-3383-4F19-A30D-29925E77D99B}"/>
                </a:ext>
              </a:extLst>
            </p:cNvPr>
            <p:cNvSpPr/>
            <p:nvPr/>
          </p:nvSpPr>
          <p:spPr>
            <a:xfrm>
              <a:off x="1727713" y="4489252"/>
              <a:ext cx="414910" cy="400774"/>
            </a:xfrm>
            <a:prstGeom prst="ellipse">
              <a:avLst/>
            </a:prstGeom>
            <a:solidFill>
              <a:schemeClr val="accent6"/>
            </a:solidFill>
            <a:ln>
              <a:noFill/>
            </a:ln>
            <a:effectLst/>
            <a:scene3d>
              <a:camera prst="isometricTopUp"/>
              <a:lightRig rig="threePt" dir="t"/>
            </a:scene3d>
            <a:sp3d extrusionH="1206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3F3A0984-EDA8-4456-81D4-F1868433BC5C}"/>
                </a:ext>
              </a:extLst>
            </p:cNvPr>
            <p:cNvSpPr/>
            <p:nvPr/>
          </p:nvSpPr>
          <p:spPr>
            <a:xfrm>
              <a:off x="1727713" y="4391196"/>
              <a:ext cx="414910" cy="400774"/>
            </a:xfrm>
            <a:prstGeom prst="ellipse">
              <a:avLst/>
            </a:prstGeom>
            <a:solidFill>
              <a:schemeClr val="accent6"/>
            </a:solidFill>
            <a:ln>
              <a:noFill/>
            </a:ln>
            <a:effectLst/>
            <a:scene3d>
              <a:camera prst="isometricTopUp"/>
              <a:lightRig rig="threePt" dir="t"/>
            </a:scene3d>
            <a:sp3d extrusionH="1206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41807F37-0E5C-4CCA-BCEF-61A1E22B21ED}"/>
                </a:ext>
              </a:extLst>
            </p:cNvPr>
            <p:cNvSpPr/>
            <p:nvPr/>
          </p:nvSpPr>
          <p:spPr>
            <a:xfrm>
              <a:off x="1727713" y="4293142"/>
              <a:ext cx="414910" cy="400774"/>
            </a:xfrm>
            <a:prstGeom prst="ellipse">
              <a:avLst/>
            </a:prstGeom>
            <a:solidFill>
              <a:schemeClr val="accent1"/>
            </a:solidFill>
            <a:ln>
              <a:noFill/>
            </a:ln>
            <a:effectLst/>
            <a:scene3d>
              <a:camera prst="isometricTopUp"/>
              <a:lightRig rig="threePt" dir="t"/>
            </a:scene3d>
            <a:sp3d extrusionH="1206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31812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6EC3736-4514-446F-912A-4C1E8BE23F83}"/>
              </a:ext>
            </a:extLst>
          </p:cNvPr>
          <p:cNvGrpSpPr/>
          <p:nvPr/>
        </p:nvGrpSpPr>
        <p:grpSpPr>
          <a:xfrm>
            <a:off x="710666" y="1202282"/>
            <a:ext cx="8003084" cy="4889296"/>
            <a:chOff x="570458" y="1112124"/>
            <a:chExt cx="8003084" cy="4889296"/>
          </a:xfrm>
        </p:grpSpPr>
        <p:sp>
          <p:nvSpPr>
            <p:cNvPr id="3" name="Rectangle 2">
              <a:extLst>
                <a:ext uri="{FF2B5EF4-FFF2-40B4-BE49-F238E27FC236}">
                  <a16:creationId xmlns:a16="http://schemas.microsoft.com/office/drawing/2014/main" id="{7D224995-1B79-4E48-8913-D947E1B6ED1A}"/>
                </a:ext>
              </a:extLst>
            </p:cNvPr>
            <p:cNvSpPr/>
            <p:nvPr/>
          </p:nvSpPr>
          <p:spPr>
            <a:xfrm>
              <a:off x="570458" y="1112126"/>
              <a:ext cx="1087766" cy="48892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4" name="TextBox 3">
              <a:extLst>
                <a:ext uri="{FF2B5EF4-FFF2-40B4-BE49-F238E27FC236}">
                  <a16:creationId xmlns:a16="http://schemas.microsoft.com/office/drawing/2014/main" id="{7628E471-0298-C440-82C7-A670C1F198D4}"/>
                </a:ext>
              </a:extLst>
            </p:cNvPr>
            <p:cNvSpPr txBox="1"/>
            <p:nvPr/>
          </p:nvSpPr>
          <p:spPr>
            <a:xfrm>
              <a:off x="824848" y="1166594"/>
              <a:ext cx="521298" cy="888833"/>
            </a:xfrm>
            <a:prstGeom prst="rect">
              <a:avLst/>
            </a:prstGeom>
            <a:noFill/>
          </p:spPr>
          <p:txBody>
            <a:bodyPr wrap="none" rtlCol="0" anchor="ctr" anchorCtr="0">
              <a:spAutoFit/>
            </a:bodyPr>
            <a:lstStyle/>
            <a:p>
              <a:pPr algn="r"/>
              <a:r>
                <a:rPr lang="en-US" sz="5176" b="1">
                  <a:solidFill>
                    <a:schemeClr val="bg1">
                      <a:alpha val="35000"/>
                    </a:schemeClr>
                  </a:solidFill>
                  <a:latin typeface="Poppins" pitchFamily="2" charset="77"/>
                  <a:ea typeface="League Spartan" charset="0"/>
                  <a:cs typeface="Poppins" pitchFamily="2" charset="77"/>
                </a:rPr>
                <a:t>1</a:t>
              </a:r>
            </a:p>
          </p:txBody>
        </p:sp>
        <p:sp>
          <p:nvSpPr>
            <p:cNvPr id="5" name="TextBox 4">
              <a:extLst>
                <a:ext uri="{FF2B5EF4-FFF2-40B4-BE49-F238E27FC236}">
                  <a16:creationId xmlns:a16="http://schemas.microsoft.com/office/drawing/2014/main" id="{8876F96E-6214-6542-B363-602741678652}"/>
                </a:ext>
              </a:extLst>
            </p:cNvPr>
            <p:cNvSpPr txBox="1"/>
            <p:nvPr/>
          </p:nvSpPr>
          <p:spPr>
            <a:xfrm>
              <a:off x="869734" y="1391655"/>
              <a:ext cx="476412" cy="438710"/>
            </a:xfrm>
            <a:prstGeom prst="rect">
              <a:avLst/>
            </a:prstGeom>
            <a:noFill/>
          </p:spPr>
          <p:txBody>
            <a:bodyPr wrap="none" rtlCol="0" anchor="ctr" anchorCtr="0">
              <a:spAutoFit/>
            </a:bodyPr>
            <a:lstStyle/>
            <a:p>
              <a:pPr algn="r"/>
              <a:r>
                <a:rPr lang="en-US" sz="2251" b="1">
                  <a:solidFill>
                    <a:schemeClr val="bg1"/>
                  </a:solidFill>
                  <a:latin typeface="Poppins" pitchFamily="2" charset="77"/>
                  <a:ea typeface="League Spartan" charset="0"/>
                  <a:cs typeface="Poppins" pitchFamily="2" charset="77"/>
                </a:rPr>
                <a:t>01</a:t>
              </a:r>
            </a:p>
          </p:txBody>
        </p:sp>
        <p:sp>
          <p:nvSpPr>
            <p:cNvPr id="6" name="TextBox 5">
              <a:extLst>
                <a:ext uri="{FF2B5EF4-FFF2-40B4-BE49-F238E27FC236}">
                  <a16:creationId xmlns:a16="http://schemas.microsoft.com/office/drawing/2014/main" id="{5CCFE2E0-F817-2542-869B-273AE23897F9}"/>
                </a:ext>
              </a:extLst>
            </p:cNvPr>
            <p:cNvSpPr txBox="1"/>
            <p:nvPr/>
          </p:nvSpPr>
          <p:spPr>
            <a:xfrm>
              <a:off x="1912614" y="1195511"/>
              <a:ext cx="2385857" cy="830997"/>
            </a:xfrm>
            <a:prstGeom prst="rect">
              <a:avLst/>
            </a:prstGeom>
            <a:noFill/>
          </p:spPr>
          <p:txBody>
            <a:bodyPr wrap="square" rtlCol="0" anchor="b" anchorCtr="0">
              <a:spAutoFit/>
            </a:bodyPr>
            <a:lstStyle/>
            <a:p>
              <a:r>
                <a:rPr lang="en-US" sz="1600" b="1">
                  <a:solidFill>
                    <a:schemeClr val="tx2"/>
                  </a:solidFill>
                  <a:ea typeface="League Spartan" charset="0"/>
                  <a:cs typeface="Poppins" pitchFamily="2" charset="77"/>
                </a:rPr>
                <a:t>Outline and communicate typical telemedicine services </a:t>
              </a:r>
            </a:p>
          </p:txBody>
        </p:sp>
        <p:sp>
          <p:nvSpPr>
            <p:cNvPr id="8" name="TextBox 7">
              <a:extLst>
                <a:ext uri="{FF2B5EF4-FFF2-40B4-BE49-F238E27FC236}">
                  <a16:creationId xmlns:a16="http://schemas.microsoft.com/office/drawing/2014/main" id="{B577008B-E05A-8B46-B84C-5DE3AFDEBEEF}"/>
                </a:ext>
              </a:extLst>
            </p:cNvPr>
            <p:cNvSpPr txBox="1"/>
            <p:nvPr/>
          </p:nvSpPr>
          <p:spPr>
            <a:xfrm>
              <a:off x="824848" y="2396743"/>
              <a:ext cx="521298" cy="888833"/>
            </a:xfrm>
            <a:prstGeom prst="rect">
              <a:avLst/>
            </a:prstGeom>
            <a:noFill/>
          </p:spPr>
          <p:txBody>
            <a:bodyPr wrap="none" rtlCol="0" anchor="ctr" anchorCtr="0">
              <a:spAutoFit/>
            </a:bodyPr>
            <a:lstStyle/>
            <a:p>
              <a:pPr algn="r"/>
              <a:r>
                <a:rPr lang="en-US" sz="5176" b="1">
                  <a:solidFill>
                    <a:schemeClr val="bg1">
                      <a:alpha val="35000"/>
                    </a:schemeClr>
                  </a:solidFill>
                  <a:latin typeface="Poppins" pitchFamily="2" charset="77"/>
                  <a:ea typeface="League Spartan" charset="0"/>
                  <a:cs typeface="Poppins" pitchFamily="2" charset="77"/>
                </a:rPr>
                <a:t>2</a:t>
              </a:r>
            </a:p>
          </p:txBody>
        </p:sp>
        <p:sp>
          <p:nvSpPr>
            <p:cNvPr id="9" name="TextBox 8">
              <a:extLst>
                <a:ext uri="{FF2B5EF4-FFF2-40B4-BE49-F238E27FC236}">
                  <a16:creationId xmlns:a16="http://schemas.microsoft.com/office/drawing/2014/main" id="{D94BD672-31E8-774D-B722-128B2711D82B}"/>
                </a:ext>
              </a:extLst>
            </p:cNvPr>
            <p:cNvSpPr txBox="1"/>
            <p:nvPr/>
          </p:nvSpPr>
          <p:spPr>
            <a:xfrm>
              <a:off x="869734" y="2621804"/>
              <a:ext cx="476412" cy="438710"/>
            </a:xfrm>
            <a:prstGeom prst="rect">
              <a:avLst/>
            </a:prstGeom>
            <a:noFill/>
          </p:spPr>
          <p:txBody>
            <a:bodyPr wrap="none" rtlCol="0" anchor="ctr" anchorCtr="0">
              <a:spAutoFit/>
            </a:bodyPr>
            <a:lstStyle/>
            <a:p>
              <a:pPr algn="r"/>
              <a:r>
                <a:rPr lang="en-US" sz="2251" b="1">
                  <a:solidFill>
                    <a:schemeClr val="bg1"/>
                  </a:solidFill>
                  <a:latin typeface="Poppins" pitchFamily="2" charset="77"/>
                  <a:ea typeface="League Spartan" charset="0"/>
                  <a:cs typeface="Poppins" pitchFamily="2" charset="77"/>
                </a:rPr>
                <a:t>02</a:t>
              </a:r>
            </a:p>
          </p:txBody>
        </p:sp>
        <p:sp>
          <p:nvSpPr>
            <p:cNvPr id="10" name="TextBox 9">
              <a:extLst>
                <a:ext uri="{FF2B5EF4-FFF2-40B4-BE49-F238E27FC236}">
                  <a16:creationId xmlns:a16="http://schemas.microsoft.com/office/drawing/2014/main" id="{F087F4F1-0467-3D4C-AF95-24E25CFF5A64}"/>
                </a:ext>
              </a:extLst>
            </p:cNvPr>
            <p:cNvSpPr txBox="1"/>
            <p:nvPr/>
          </p:nvSpPr>
          <p:spPr>
            <a:xfrm>
              <a:off x="1912614" y="2318537"/>
              <a:ext cx="2583565" cy="584775"/>
            </a:xfrm>
            <a:prstGeom prst="rect">
              <a:avLst/>
            </a:prstGeom>
            <a:noFill/>
          </p:spPr>
          <p:txBody>
            <a:bodyPr wrap="square" rtlCol="0" anchor="b" anchorCtr="0">
              <a:spAutoFit/>
            </a:bodyPr>
            <a:lstStyle/>
            <a:p>
              <a:r>
                <a:rPr lang="en-US" sz="1600" b="1">
                  <a:solidFill>
                    <a:schemeClr val="tx2"/>
                  </a:solidFill>
                  <a:ea typeface="League Spartan" charset="0"/>
                  <a:cs typeface="Poppins" pitchFamily="2" charset="77"/>
                </a:rPr>
                <a:t>Communicate new workflows</a:t>
              </a:r>
            </a:p>
          </p:txBody>
        </p:sp>
        <p:sp>
          <p:nvSpPr>
            <p:cNvPr id="11" name="Subtitle 2">
              <a:extLst>
                <a:ext uri="{FF2B5EF4-FFF2-40B4-BE49-F238E27FC236}">
                  <a16:creationId xmlns:a16="http://schemas.microsoft.com/office/drawing/2014/main" id="{5B29F4BE-19F7-254D-90AB-95B24188D7FF}"/>
                </a:ext>
              </a:extLst>
            </p:cNvPr>
            <p:cNvSpPr txBox="1">
              <a:spLocks/>
            </p:cNvSpPr>
            <p:nvPr/>
          </p:nvSpPr>
          <p:spPr>
            <a:xfrm>
              <a:off x="1988435" y="2914734"/>
              <a:ext cx="2113146" cy="36805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313"/>
                </a:lnSpc>
                <a:buFont typeface="Arial" panose="020B0604020202020204" pitchFamily="34" charset="0"/>
                <a:buChar char="•"/>
              </a:pPr>
              <a:r>
                <a:rPr lang="en-US" sz="1400">
                  <a:solidFill>
                    <a:schemeClr val="tx1"/>
                  </a:solidFill>
                  <a:latin typeface="+mn-lt"/>
                  <a:ea typeface="Lato Light" panose="020F0502020204030203" pitchFamily="34" charset="0"/>
                  <a:cs typeface="Mukta ExtraLight" panose="020B0000000000000000" pitchFamily="34" charset="77"/>
                </a:rPr>
                <a:t>In person vs. telemedicine visits</a:t>
              </a:r>
            </a:p>
          </p:txBody>
        </p:sp>
        <p:sp>
          <p:nvSpPr>
            <p:cNvPr id="12" name="TextBox 11">
              <a:extLst>
                <a:ext uri="{FF2B5EF4-FFF2-40B4-BE49-F238E27FC236}">
                  <a16:creationId xmlns:a16="http://schemas.microsoft.com/office/drawing/2014/main" id="{B41C1EDE-162A-454D-94A6-E545C6779E2A}"/>
                </a:ext>
              </a:extLst>
            </p:cNvPr>
            <p:cNvSpPr txBox="1"/>
            <p:nvPr/>
          </p:nvSpPr>
          <p:spPr>
            <a:xfrm>
              <a:off x="824848" y="3626892"/>
              <a:ext cx="521298" cy="888833"/>
            </a:xfrm>
            <a:prstGeom prst="rect">
              <a:avLst/>
            </a:prstGeom>
            <a:noFill/>
          </p:spPr>
          <p:txBody>
            <a:bodyPr wrap="none" rtlCol="0" anchor="ctr" anchorCtr="0">
              <a:spAutoFit/>
            </a:bodyPr>
            <a:lstStyle/>
            <a:p>
              <a:pPr algn="r"/>
              <a:r>
                <a:rPr lang="en-US" sz="5176" b="1">
                  <a:solidFill>
                    <a:schemeClr val="bg1">
                      <a:alpha val="35000"/>
                    </a:schemeClr>
                  </a:solidFill>
                  <a:latin typeface="Poppins" pitchFamily="2" charset="77"/>
                  <a:ea typeface="League Spartan" charset="0"/>
                  <a:cs typeface="Poppins" pitchFamily="2" charset="77"/>
                </a:rPr>
                <a:t>3</a:t>
              </a:r>
            </a:p>
          </p:txBody>
        </p:sp>
        <p:sp>
          <p:nvSpPr>
            <p:cNvPr id="13" name="TextBox 12">
              <a:extLst>
                <a:ext uri="{FF2B5EF4-FFF2-40B4-BE49-F238E27FC236}">
                  <a16:creationId xmlns:a16="http://schemas.microsoft.com/office/drawing/2014/main" id="{FA317B8B-CD2E-F646-8F61-B19E2757DE43}"/>
                </a:ext>
              </a:extLst>
            </p:cNvPr>
            <p:cNvSpPr txBox="1"/>
            <p:nvPr/>
          </p:nvSpPr>
          <p:spPr>
            <a:xfrm>
              <a:off x="869734" y="3851953"/>
              <a:ext cx="476412" cy="438710"/>
            </a:xfrm>
            <a:prstGeom prst="rect">
              <a:avLst/>
            </a:prstGeom>
            <a:noFill/>
          </p:spPr>
          <p:txBody>
            <a:bodyPr wrap="none" rtlCol="0" anchor="ctr" anchorCtr="0">
              <a:spAutoFit/>
            </a:bodyPr>
            <a:lstStyle/>
            <a:p>
              <a:pPr algn="r"/>
              <a:r>
                <a:rPr lang="en-US" sz="2251" b="1">
                  <a:solidFill>
                    <a:schemeClr val="bg1"/>
                  </a:solidFill>
                  <a:latin typeface="Poppins" pitchFamily="2" charset="77"/>
                  <a:ea typeface="League Spartan" charset="0"/>
                  <a:cs typeface="Poppins" pitchFamily="2" charset="77"/>
                </a:rPr>
                <a:t>03</a:t>
              </a:r>
            </a:p>
          </p:txBody>
        </p:sp>
        <p:sp>
          <p:nvSpPr>
            <p:cNvPr id="14" name="TextBox 13">
              <a:extLst>
                <a:ext uri="{FF2B5EF4-FFF2-40B4-BE49-F238E27FC236}">
                  <a16:creationId xmlns:a16="http://schemas.microsoft.com/office/drawing/2014/main" id="{946D2FCF-ACC3-264B-9FF6-37D80A5AA524}"/>
                </a:ext>
              </a:extLst>
            </p:cNvPr>
            <p:cNvSpPr txBox="1"/>
            <p:nvPr/>
          </p:nvSpPr>
          <p:spPr>
            <a:xfrm>
              <a:off x="1912614" y="3646930"/>
              <a:ext cx="2349489" cy="338554"/>
            </a:xfrm>
            <a:prstGeom prst="rect">
              <a:avLst/>
            </a:prstGeom>
            <a:noFill/>
          </p:spPr>
          <p:txBody>
            <a:bodyPr wrap="none" rtlCol="0" anchor="b" anchorCtr="0">
              <a:spAutoFit/>
            </a:bodyPr>
            <a:lstStyle/>
            <a:p>
              <a:r>
                <a:rPr lang="en-US" sz="1600" b="1" dirty="0">
                  <a:solidFill>
                    <a:schemeClr val="tx2"/>
                  </a:solidFill>
                  <a:ea typeface="League Spartan" charset="0"/>
                  <a:cs typeface="Poppins" pitchFamily="2" charset="77"/>
                </a:rPr>
                <a:t>Telemedicine platform</a:t>
              </a:r>
            </a:p>
          </p:txBody>
        </p:sp>
        <p:sp>
          <p:nvSpPr>
            <p:cNvPr id="15" name="Subtitle 2">
              <a:extLst>
                <a:ext uri="{FF2B5EF4-FFF2-40B4-BE49-F238E27FC236}">
                  <a16:creationId xmlns:a16="http://schemas.microsoft.com/office/drawing/2014/main" id="{F7F27060-7F1B-9E45-BBA9-A385E7AE492E}"/>
                </a:ext>
              </a:extLst>
            </p:cNvPr>
            <p:cNvSpPr txBox="1">
              <a:spLocks/>
            </p:cNvSpPr>
            <p:nvPr/>
          </p:nvSpPr>
          <p:spPr>
            <a:xfrm>
              <a:off x="1988434" y="4022637"/>
              <a:ext cx="2723774" cy="73841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313"/>
                </a:lnSpc>
                <a:buFont typeface="Arial" panose="020B0604020202020204" pitchFamily="34" charset="0"/>
                <a:buChar char="•"/>
              </a:pPr>
              <a:r>
                <a:rPr lang="en-US" sz="1400" dirty="0">
                  <a:solidFill>
                    <a:schemeClr val="tx1"/>
                  </a:solidFill>
                  <a:latin typeface="+mn-lt"/>
                  <a:ea typeface="Lato Light" panose="020F0502020204030203" pitchFamily="34" charset="0"/>
                  <a:cs typeface="Mukta ExtraLight" panose="020B0000000000000000" pitchFamily="34" charset="77"/>
                </a:rPr>
                <a:t>List supported devices and broadband Wi-Fi needs</a:t>
              </a:r>
            </a:p>
            <a:p>
              <a:pPr marL="171450" indent="-171450" algn="l">
                <a:lnSpc>
                  <a:spcPts val="1313"/>
                </a:lnSpc>
                <a:buFont typeface="Arial" panose="020B0604020202020204" pitchFamily="34" charset="0"/>
                <a:buChar char="•"/>
              </a:pPr>
              <a:r>
                <a:rPr lang="en-US" sz="1400" dirty="0">
                  <a:solidFill>
                    <a:schemeClr val="tx1"/>
                  </a:solidFill>
                  <a:latin typeface="+mn-lt"/>
                  <a:ea typeface="Lato Light" panose="020F0502020204030203" pitchFamily="34" charset="0"/>
                  <a:cs typeface="Mukta ExtraLight" panose="020B0000000000000000" pitchFamily="34" charset="77"/>
                </a:rPr>
                <a:t>Provide instruction on app, IOS smartphone usage</a:t>
              </a:r>
            </a:p>
          </p:txBody>
        </p:sp>
        <p:sp>
          <p:nvSpPr>
            <p:cNvPr id="20" name="TextBox 19">
              <a:extLst>
                <a:ext uri="{FF2B5EF4-FFF2-40B4-BE49-F238E27FC236}">
                  <a16:creationId xmlns:a16="http://schemas.microsoft.com/office/drawing/2014/main" id="{99E94DCC-E420-4C46-BC8D-6F0A742324CB}"/>
                </a:ext>
              </a:extLst>
            </p:cNvPr>
            <p:cNvSpPr txBox="1"/>
            <p:nvPr/>
          </p:nvSpPr>
          <p:spPr>
            <a:xfrm>
              <a:off x="824848" y="4857041"/>
              <a:ext cx="521298" cy="888833"/>
            </a:xfrm>
            <a:prstGeom prst="rect">
              <a:avLst/>
            </a:prstGeom>
            <a:noFill/>
          </p:spPr>
          <p:txBody>
            <a:bodyPr wrap="none" rtlCol="0" anchor="ctr" anchorCtr="0">
              <a:spAutoFit/>
            </a:bodyPr>
            <a:lstStyle/>
            <a:p>
              <a:pPr algn="r"/>
              <a:r>
                <a:rPr lang="en-US" sz="5176" b="1">
                  <a:solidFill>
                    <a:schemeClr val="bg1">
                      <a:alpha val="35000"/>
                    </a:schemeClr>
                  </a:solidFill>
                  <a:latin typeface="Poppins" pitchFamily="2" charset="77"/>
                  <a:ea typeface="League Spartan" charset="0"/>
                  <a:cs typeface="Poppins" pitchFamily="2" charset="77"/>
                </a:rPr>
                <a:t>4</a:t>
              </a:r>
            </a:p>
          </p:txBody>
        </p:sp>
        <p:sp>
          <p:nvSpPr>
            <p:cNvPr id="21" name="TextBox 20">
              <a:extLst>
                <a:ext uri="{FF2B5EF4-FFF2-40B4-BE49-F238E27FC236}">
                  <a16:creationId xmlns:a16="http://schemas.microsoft.com/office/drawing/2014/main" id="{437F1CA9-3C3F-314E-836C-AFB207169C6C}"/>
                </a:ext>
              </a:extLst>
            </p:cNvPr>
            <p:cNvSpPr txBox="1"/>
            <p:nvPr/>
          </p:nvSpPr>
          <p:spPr>
            <a:xfrm>
              <a:off x="869734" y="5082102"/>
              <a:ext cx="476412" cy="438710"/>
            </a:xfrm>
            <a:prstGeom prst="rect">
              <a:avLst/>
            </a:prstGeom>
            <a:noFill/>
          </p:spPr>
          <p:txBody>
            <a:bodyPr wrap="none" rtlCol="0" anchor="ctr" anchorCtr="0">
              <a:spAutoFit/>
            </a:bodyPr>
            <a:lstStyle/>
            <a:p>
              <a:pPr algn="r"/>
              <a:r>
                <a:rPr lang="en-US" sz="2251" b="1">
                  <a:solidFill>
                    <a:schemeClr val="bg1"/>
                  </a:solidFill>
                  <a:latin typeface="Poppins" pitchFamily="2" charset="77"/>
                  <a:ea typeface="League Spartan" charset="0"/>
                  <a:cs typeface="Poppins" pitchFamily="2" charset="77"/>
                </a:rPr>
                <a:t>04</a:t>
              </a:r>
            </a:p>
          </p:txBody>
        </p:sp>
        <p:sp>
          <p:nvSpPr>
            <p:cNvPr id="22" name="TextBox 21">
              <a:extLst>
                <a:ext uri="{FF2B5EF4-FFF2-40B4-BE49-F238E27FC236}">
                  <a16:creationId xmlns:a16="http://schemas.microsoft.com/office/drawing/2014/main" id="{F30D6663-77C8-8B4B-9775-5D08D37FF299}"/>
                </a:ext>
              </a:extLst>
            </p:cNvPr>
            <p:cNvSpPr txBox="1"/>
            <p:nvPr/>
          </p:nvSpPr>
          <p:spPr>
            <a:xfrm>
              <a:off x="1912614" y="4877079"/>
              <a:ext cx="2303323" cy="338554"/>
            </a:xfrm>
            <a:prstGeom prst="rect">
              <a:avLst/>
            </a:prstGeom>
            <a:noFill/>
          </p:spPr>
          <p:txBody>
            <a:bodyPr wrap="none" rtlCol="0" anchor="b" anchorCtr="0">
              <a:spAutoFit/>
            </a:bodyPr>
            <a:lstStyle/>
            <a:p>
              <a:r>
                <a:rPr lang="en-US" sz="1600" b="1">
                  <a:solidFill>
                    <a:schemeClr val="tx2"/>
                  </a:solidFill>
                  <a:ea typeface="League Spartan" charset="0"/>
                  <a:cs typeface="Poppins" pitchFamily="2" charset="77"/>
                </a:rPr>
                <a:t>Video &amp; patient portal</a:t>
              </a:r>
            </a:p>
          </p:txBody>
        </p:sp>
        <p:sp>
          <p:nvSpPr>
            <p:cNvPr id="23" name="Subtitle 2">
              <a:extLst>
                <a:ext uri="{FF2B5EF4-FFF2-40B4-BE49-F238E27FC236}">
                  <a16:creationId xmlns:a16="http://schemas.microsoft.com/office/drawing/2014/main" id="{0883E221-D974-C44D-B6B6-89CB0AF7131C}"/>
                </a:ext>
              </a:extLst>
            </p:cNvPr>
            <p:cNvSpPr txBox="1">
              <a:spLocks/>
            </p:cNvSpPr>
            <p:nvPr/>
          </p:nvSpPr>
          <p:spPr>
            <a:xfrm>
              <a:off x="1988435" y="5252786"/>
              <a:ext cx="2113146" cy="53477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313"/>
                </a:lnSpc>
                <a:buFont typeface="Arial" panose="020B0604020202020204" pitchFamily="34" charset="0"/>
                <a:buChar char="•"/>
              </a:pPr>
              <a:r>
                <a:rPr lang="en-US" sz="1400">
                  <a:solidFill>
                    <a:schemeClr val="tx1"/>
                  </a:solidFill>
                  <a:latin typeface="Lato Light" panose="020F0502020204030203" pitchFamily="34" charset="0"/>
                  <a:ea typeface="Lato Light" panose="020F0502020204030203" pitchFamily="34" charset="0"/>
                  <a:cs typeface="Mukta ExtraLight" panose="020B0000000000000000" pitchFamily="34" charset="77"/>
                </a:rPr>
                <a:t>Enroll patients early if video requires portal access</a:t>
              </a:r>
            </a:p>
          </p:txBody>
        </p:sp>
        <p:sp>
          <p:nvSpPr>
            <p:cNvPr id="36" name="Rectangle 35">
              <a:extLst>
                <a:ext uri="{FF2B5EF4-FFF2-40B4-BE49-F238E27FC236}">
                  <a16:creationId xmlns:a16="http://schemas.microsoft.com/office/drawing/2014/main" id="{46FFAED7-C7E4-9045-87FA-212D89188E1C}"/>
                </a:ext>
              </a:extLst>
            </p:cNvPr>
            <p:cNvSpPr/>
            <p:nvPr/>
          </p:nvSpPr>
          <p:spPr>
            <a:xfrm>
              <a:off x="5042419" y="1112124"/>
              <a:ext cx="1087766" cy="4889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42" name="TextBox 41">
              <a:extLst>
                <a:ext uri="{FF2B5EF4-FFF2-40B4-BE49-F238E27FC236}">
                  <a16:creationId xmlns:a16="http://schemas.microsoft.com/office/drawing/2014/main" id="{979B92BC-1489-2A41-BB3A-095FB3DB957D}"/>
                </a:ext>
              </a:extLst>
            </p:cNvPr>
            <p:cNvSpPr txBox="1"/>
            <p:nvPr/>
          </p:nvSpPr>
          <p:spPr>
            <a:xfrm>
              <a:off x="5296810" y="1166594"/>
              <a:ext cx="521298" cy="888833"/>
            </a:xfrm>
            <a:prstGeom prst="rect">
              <a:avLst/>
            </a:prstGeom>
            <a:noFill/>
          </p:spPr>
          <p:txBody>
            <a:bodyPr wrap="none" rtlCol="0" anchor="ctr" anchorCtr="0">
              <a:spAutoFit/>
            </a:bodyPr>
            <a:lstStyle/>
            <a:p>
              <a:pPr algn="r"/>
              <a:r>
                <a:rPr lang="en-US" sz="5176" b="1">
                  <a:solidFill>
                    <a:schemeClr val="bg1">
                      <a:alpha val="35000"/>
                    </a:schemeClr>
                  </a:solidFill>
                  <a:latin typeface="Poppins" pitchFamily="2" charset="77"/>
                  <a:ea typeface="League Spartan" charset="0"/>
                  <a:cs typeface="Poppins" pitchFamily="2" charset="77"/>
                </a:rPr>
                <a:t>5</a:t>
              </a:r>
            </a:p>
          </p:txBody>
        </p:sp>
        <p:sp>
          <p:nvSpPr>
            <p:cNvPr id="43" name="TextBox 42">
              <a:extLst>
                <a:ext uri="{FF2B5EF4-FFF2-40B4-BE49-F238E27FC236}">
                  <a16:creationId xmlns:a16="http://schemas.microsoft.com/office/drawing/2014/main" id="{43C1A213-8FF6-F841-8D18-997D53221BEF}"/>
                </a:ext>
              </a:extLst>
            </p:cNvPr>
            <p:cNvSpPr txBox="1"/>
            <p:nvPr/>
          </p:nvSpPr>
          <p:spPr>
            <a:xfrm>
              <a:off x="5341695" y="1391655"/>
              <a:ext cx="476412" cy="438710"/>
            </a:xfrm>
            <a:prstGeom prst="rect">
              <a:avLst/>
            </a:prstGeom>
            <a:noFill/>
          </p:spPr>
          <p:txBody>
            <a:bodyPr wrap="none" rtlCol="0" anchor="ctr" anchorCtr="0">
              <a:spAutoFit/>
            </a:bodyPr>
            <a:lstStyle/>
            <a:p>
              <a:pPr algn="r"/>
              <a:r>
                <a:rPr lang="en-US" sz="2251" b="1">
                  <a:solidFill>
                    <a:schemeClr val="bg1"/>
                  </a:solidFill>
                  <a:latin typeface="Poppins" pitchFamily="2" charset="77"/>
                  <a:ea typeface="League Spartan" charset="0"/>
                  <a:cs typeface="Poppins" pitchFamily="2" charset="77"/>
                </a:rPr>
                <a:t>05</a:t>
              </a:r>
            </a:p>
          </p:txBody>
        </p:sp>
        <p:sp>
          <p:nvSpPr>
            <p:cNvPr id="40" name="TextBox 39">
              <a:extLst>
                <a:ext uri="{FF2B5EF4-FFF2-40B4-BE49-F238E27FC236}">
                  <a16:creationId xmlns:a16="http://schemas.microsoft.com/office/drawing/2014/main" id="{75EACFD9-5C7A-4240-BFA7-DF21B20F09DE}"/>
                </a:ext>
              </a:extLst>
            </p:cNvPr>
            <p:cNvSpPr txBox="1"/>
            <p:nvPr/>
          </p:nvSpPr>
          <p:spPr>
            <a:xfrm>
              <a:off x="6415832" y="1196098"/>
              <a:ext cx="1678665" cy="338554"/>
            </a:xfrm>
            <a:prstGeom prst="rect">
              <a:avLst/>
            </a:prstGeom>
            <a:noFill/>
          </p:spPr>
          <p:txBody>
            <a:bodyPr wrap="none" rtlCol="0" anchor="b" anchorCtr="0">
              <a:spAutoFit/>
            </a:bodyPr>
            <a:lstStyle/>
            <a:p>
              <a:r>
                <a:rPr lang="en-US" sz="1600" b="1" dirty="0">
                  <a:solidFill>
                    <a:schemeClr val="tx2"/>
                  </a:solidFill>
                  <a:ea typeface="League Spartan" charset="0"/>
                  <a:cs typeface="Poppins" pitchFamily="2" charset="77"/>
                </a:rPr>
                <a:t>Obtain consent</a:t>
              </a:r>
            </a:p>
          </p:txBody>
        </p:sp>
        <p:sp>
          <p:nvSpPr>
            <p:cNvPr id="41" name="Subtitle 2">
              <a:extLst>
                <a:ext uri="{FF2B5EF4-FFF2-40B4-BE49-F238E27FC236}">
                  <a16:creationId xmlns:a16="http://schemas.microsoft.com/office/drawing/2014/main" id="{DFE99F94-0020-D142-AAC1-D58D6E7EF2C6}"/>
                </a:ext>
              </a:extLst>
            </p:cNvPr>
            <p:cNvSpPr txBox="1">
              <a:spLocks/>
            </p:cNvSpPr>
            <p:nvPr/>
          </p:nvSpPr>
          <p:spPr>
            <a:xfrm>
              <a:off x="6437779" y="1571805"/>
              <a:ext cx="2113146" cy="36805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313"/>
                </a:lnSpc>
                <a:buFont typeface="Arial" panose="020B0604020202020204" pitchFamily="34" charset="0"/>
                <a:buChar char="•"/>
              </a:pPr>
              <a:r>
                <a:rPr lang="en-US" sz="1400">
                  <a:solidFill>
                    <a:schemeClr val="tx1"/>
                  </a:solidFill>
                  <a:latin typeface="+mn-lt"/>
                  <a:ea typeface="Lato Light" panose="020F0502020204030203" pitchFamily="34" charset="0"/>
                  <a:cs typeface="Mukta ExtraLight" panose="020B0000000000000000" pitchFamily="34" charset="77"/>
                </a:rPr>
                <a:t>Written if practical or (if state law requirement)</a:t>
              </a:r>
            </a:p>
          </p:txBody>
        </p:sp>
        <p:sp>
          <p:nvSpPr>
            <p:cNvPr id="49" name="TextBox 48">
              <a:extLst>
                <a:ext uri="{FF2B5EF4-FFF2-40B4-BE49-F238E27FC236}">
                  <a16:creationId xmlns:a16="http://schemas.microsoft.com/office/drawing/2014/main" id="{FF31B32C-5889-FD46-A2CC-7656C4BC0A91}"/>
                </a:ext>
              </a:extLst>
            </p:cNvPr>
            <p:cNvSpPr txBox="1"/>
            <p:nvPr/>
          </p:nvSpPr>
          <p:spPr>
            <a:xfrm>
              <a:off x="5296810" y="2396743"/>
              <a:ext cx="521298" cy="888833"/>
            </a:xfrm>
            <a:prstGeom prst="rect">
              <a:avLst/>
            </a:prstGeom>
            <a:noFill/>
          </p:spPr>
          <p:txBody>
            <a:bodyPr wrap="none" rtlCol="0" anchor="ctr" anchorCtr="0">
              <a:spAutoFit/>
            </a:bodyPr>
            <a:lstStyle/>
            <a:p>
              <a:pPr algn="r"/>
              <a:r>
                <a:rPr lang="en-US" sz="5176" b="1">
                  <a:solidFill>
                    <a:schemeClr val="bg1">
                      <a:alpha val="35000"/>
                    </a:schemeClr>
                  </a:solidFill>
                  <a:latin typeface="Poppins" pitchFamily="2" charset="77"/>
                  <a:ea typeface="League Spartan" charset="0"/>
                  <a:cs typeface="Poppins" pitchFamily="2" charset="77"/>
                </a:rPr>
                <a:t>6</a:t>
              </a:r>
            </a:p>
          </p:txBody>
        </p:sp>
        <p:sp>
          <p:nvSpPr>
            <p:cNvPr id="50" name="TextBox 49">
              <a:extLst>
                <a:ext uri="{FF2B5EF4-FFF2-40B4-BE49-F238E27FC236}">
                  <a16:creationId xmlns:a16="http://schemas.microsoft.com/office/drawing/2014/main" id="{1E01B8BC-0612-D541-91A0-068B7004BDAB}"/>
                </a:ext>
              </a:extLst>
            </p:cNvPr>
            <p:cNvSpPr txBox="1"/>
            <p:nvPr/>
          </p:nvSpPr>
          <p:spPr>
            <a:xfrm>
              <a:off x="5341695" y="2621804"/>
              <a:ext cx="476412" cy="438710"/>
            </a:xfrm>
            <a:prstGeom prst="rect">
              <a:avLst/>
            </a:prstGeom>
            <a:noFill/>
          </p:spPr>
          <p:txBody>
            <a:bodyPr wrap="none" rtlCol="0" anchor="ctr" anchorCtr="0">
              <a:spAutoFit/>
            </a:bodyPr>
            <a:lstStyle/>
            <a:p>
              <a:pPr algn="r"/>
              <a:r>
                <a:rPr lang="en-US" sz="2251" b="1">
                  <a:solidFill>
                    <a:schemeClr val="bg1"/>
                  </a:solidFill>
                  <a:latin typeface="Poppins" pitchFamily="2" charset="77"/>
                  <a:ea typeface="League Spartan" charset="0"/>
                  <a:cs typeface="Poppins" pitchFamily="2" charset="77"/>
                </a:rPr>
                <a:t>06</a:t>
              </a:r>
            </a:p>
          </p:txBody>
        </p:sp>
        <p:sp>
          <p:nvSpPr>
            <p:cNvPr id="47" name="TextBox 46">
              <a:extLst>
                <a:ext uri="{FF2B5EF4-FFF2-40B4-BE49-F238E27FC236}">
                  <a16:creationId xmlns:a16="http://schemas.microsoft.com/office/drawing/2014/main" id="{87536433-B81D-5349-A7A1-D76DD6402FFB}"/>
                </a:ext>
              </a:extLst>
            </p:cNvPr>
            <p:cNvSpPr txBox="1"/>
            <p:nvPr/>
          </p:nvSpPr>
          <p:spPr>
            <a:xfrm>
              <a:off x="6415832" y="2318537"/>
              <a:ext cx="1813870" cy="830997"/>
            </a:xfrm>
            <a:prstGeom prst="rect">
              <a:avLst/>
            </a:prstGeom>
            <a:noFill/>
          </p:spPr>
          <p:txBody>
            <a:bodyPr wrap="square" rtlCol="0" anchor="b" anchorCtr="0">
              <a:spAutoFit/>
            </a:bodyPr>
            <a:lstStyle/>
            <a:p>
              <a:r>
                <a:rPr lang="en-US" sz="1600" b="1">
                  <a:solidFill>
                    <a:schemeClr val="tx2"/>
                  </a:solidFill>
                  <a:ea typeface="League Spartan" charset="0"/>
                  <a:cs typeface="Poppins" pitchFamily="2" charset="77"/>
                </a:rPr>
                <a:t>Verify telemedicine payer coverage</a:t>
              </a:r>
            </a:p>
          </p:txBody>
        </p:sp>
        <p:sp>
          <p:nvSpPr>
            <p:cNvPr id="56" name="TextBox 55">
              <a:extLst>
                <a:ext uri="{FF2B5EF4-FFF2-40B4-BE49-F238E27FC236}">
                  <a16:creationId xmlns:a16="http://schemas.microsoft.com/office/drawing/2014/main" id="{43CA87EA-6211-5A42-807D-1B3C8144470C}"/>
                </a:ext>
              </a:extLst>
            </p:cNvPr>
            <p:cNvSpPr txBox="1"/>
            <p:nvPr/>
          </p:nvSpPr>
          <p:spPr>
            <a:xfrm>
              <a:off x="5296810" y="3626892"/>
              <a:ext cx="521298" cy="888833"/>
            </a:xfrm>
            <a:prstGeom prst="rect">
              <a:avLst/>
            </a:prstGeom>
            <a:noFill/>
          </p:spPr>
          <p:txBody>
            <a:bodyPr wrap="none" rtlCol="0" anchor="ctr" anchorCtr="0">
              <a:spAutoFit/>
            </a:bodyPr>
            <a:lstStyle/>
            <a:p>
              <a:pPr algn="r"/>
              <a:r>
                <a:rPr lang="en-US" sz="5176" b="1">
                  <a:solidFill>
                    <a:schemeClr val="bg1">
                      <a:alpha val="35000"/>
                    </a:schemeClr>
                  </a:solidFill>
                  <a:latin typeface="Poppins" pitchFamily="2" charset="77"/>
                  <a:ea typeface="League Spartan" charset="0"/>
                  <a:cs typeface="Poppins" pitchFamily="2" charset="77"/>
                </a:rPr>
                <a:t>7</a:t>
              </a:r>
            </a:p>
          </p:txBody>
        </p:sp>
        <p:sp>
          <p:nvSpPr>
            <p:cNvPr id="57" name="TextBox 56">
              <a:extLst>
                <a:ext uri="{FF2B5EF4-FFF2-40B4-BE49-F238E27FC236}">
                  <a16:creationId xmlns:a16="http://schemas.microsoft.com/office/drawing/2014/main" id="{0A7A793D-60A0-0C45-8BB1-3226C223A587}"/>
                </a:ext>
              </a:extLst>
            </p:cNvPr>
            <p:cNvSpPr txBox="1"/>
            <p:nvPr/>
          </p:nvSpPr>
          <p:spPr>
            <a:xfrm>
              <a:off x="5341695" y="3851953"/>
              <a:ext cx="476412" cy="438710"/>
            </a:xfrm>
            <a:prstGeom prst="rect">
              <a:avLst/>
            </a:prstGeom>
            <a:noFill/>
          </p:spPr>
          <p:txBody>
            <a:bodyPr wrap="none" rtlCol="0" anchor="ctr" anchorCtr="0">
              <a:spAutoFit/>
            </a:bodyPr>
            <a:lstStyle/>
            <a:p>
              <a:pPr algn="r"/>
              <a:r>
                <a:rPr lang="en-US" sz="2251" b="1">
                  <a:solidFill>
                    <a:schemeClr val="bg1"/>
                  </a:solidFill>
                  <a:latin typeface="Poppins" pitchFamily="2" charset="77"/>
                  <a:ea typeface="League Spartan" charset="0"/>
                  <a:cs typeface="Poppins" pitchFamily="2" charset="77"/>
                </a:rPr>
                <a:t>07</a:t>
              </a:r>
            </a:p>
          </p:txBody>
        </p:sp>
        <p:sp>
          <p:nvSpPr>
            <p:cNvPr id="54" name="TextBox 53">
              <a:extLst>
                <a:ext uri="{FF2B5EF4-FFF2-40B4-BE49-F238E27FC236}">
                  <a16:creationId xmlns:a16="http://schemas.microsoft.com/office/drawing/2014/main" id="{E89F3D60-C0DE-6B47-817D-D4504912BFD6}"/>
                </a:ext>
              </a:extLst>
            </p:cNvPr>
            <p:cNvSpPr txBox="1"/>
            <p:nvPr/>
          </p:nvSpPr>
          <p:spPr>
            <a:xfrm>
              <a:off x="6415832" y="3646930"/>
              <a:ext cx="1712328" cy="338554"/>
            </a:xfrm>
            <a:prstGeom prst="rect">
              <a:avLst/>
            </a:prstGeom>
            <a:noFill/>
          </p:spPr>
          <p:txBody>
            <a:bodyPr wrap="none" rtlCol="0" anchor="b" anchorCtr="0">
              <a:spAutoFit/>
            </a:bodyPr>
            <a:lstStyle/>
            <a:p>
              <a:r>
                <a:rPr lang="en-US" sz="1600" b="1">
                  <a:solidFill>
                    <a:schemeClr val="tx2"/>
                  </a:solidFill>
                  <a:ea typeface="League Spartan" charset="0"/>
                  <a:cs typeface="Poppins" pitchFamily="2" charset="77"/>
                </a:rPr>
                <a:t>Labs &amp; imaging</a:t>
              </a:r>
            </a:p>
          </p:txBody>
        </p:sp>
        <p:sp>
          <p:nvSpPr>
            <p:cNvPr id="55" name="Subtitle 2">
              <a:extLst>
                <a:ext uri="{FF2B5EF4-FFF2-40B4-BE49-F238E27FC236}">
                  <a16:creationId xmlns:a16="http://schemas.microsoft.com/office/drawing/2014/main" id="{F1B8A8E5-632A-B24D-9A4A-5CD826B446A7}"/>
                </a:ext>
              </a:extLst>
            </p:cNvPr>
            <p:cNvSpPr txBox="1">
              <a:spLocks/>
            </p:cNvSpPr>
            <p:nvPr/>
          </p:nvSpPr>
          <p:spPr>
            <a:xfrm>
              <a:off x="6460396" y="4022637"/>
              <a:ext cx="2113146" cy="53477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85750" indent="-285750" algn="l">
                <a:lnSpc>
                  <a:spcPts val="1313"/>
                </a:lnSpc>
                <a:buFont typeface="Arial" panose="020B0604020202020204" pitchFamily="34" charset="0"/>
                <a:buChar char="•"/>
              </a:pPr>
              <a:r>
                <a:rPr lang="en-US" sz="1400" dirty="0">
                  <a:solidFill>
                    <a:schemeClr val="tx1"/>
                  </a:solidFill>
                  <a:latin typeface="+mn-lt"/>
                  <a:ea typeface="Lato Light" panose="020F0502020204030203" pitchFamily="34" charset="0"/>
                  <a:cs typeface="Mukta ExtraLight" panose="020B0000000000000000" pitchFamily="34" charset="77"/>
                </a:rPr>
                <a:t>Inform patients about possibility of non-remote test</a:t>
              </a:r>
            </a:p>
          </p:txBody>
        </p:sp>
        <p:sp>
          <p:nvSpPr>
            <p:cNvPr id="63" name="TextBox 62">
              <a:extLst>
                <a:ext uri="{FF2B5EF4-FFF2-40B4-BE49-F238E27FC236}">
                  <a16:creationId xmlns:a16="http://schemas.microsoft.com/office/drawing/2014/main" id="{C12E3F51-EC96-2243-B9A1-C6309E8887AD}"/>
                </a:ext>
              </a:extLst>
            </p:cNvPr>
            <p:cNvSpPr txBox="1"/>
            <p:nvPr/>
          </p:nvSpPr>
          <p:spPr>
            <a:xfrm>
              <a:off x="5296810" y="4857041"/>
              <a:ext cx="521298" cy="888833"/>
            </a:xfrm>
            <a:prstGeom prst="rect">
              <a:avLst/>
            </a:prstGeom>
            <a:noFill/>
          </p:spPr>
          <p:txBody>
            <a:bodyPr wrap="none" rtlCol="0" anchor="ctr" anchorCtr="0">
              <a:spAutoFit/>
            </a:bodyPr>
            <a:lstStyle/>
            <a:p>
              <a:pPr algn="r"/>
              <a:r>
                <a:rPr lang="en-US" sz="5176" b="1">
                  <a:solidFill>
                    <a:schemeClr val="bg1">
                      <a:alpha val="35000"/>
                    </a:schemeClr>
                  </a:solidFill>
                  <a:latin typeface="Poppins" pitchFamily="2" charset="77"/>
                  <a:ea typeface="League Spartan" charset="0"/>
                  <a:cs typeface="Poppins" pitchFamily="2" charset="77"/>
                </a:rPr>
                <a:t>8</a:t>
              </a:r>
            </a:p>
          </p:txBody>
        </p:sp>
        <p:sp>
          <p:nvSpPr>
            <p:cNvPr id="64" name="TextBox 63">
              <a:extLst>
                <a:ext uri="{FF2B5EF4-FFF2-40B4-BE49-F238E27FC236}">
                  <a16:creationId xmlns:a16="http://schemas.microsoft.com/office/drawing/2014/main" id="{F802EF58-746D-5447-AEB2-CA59F96FC754}"/>
                </a:ext>
              </a:extLst>
            </p:cNvPr>
            <p:cNvSpPr txBox="1"/>
            <p:nvPr/>
          </p:nvSpPr>
          <p:spPr>
            <a:xfrm>
              <a:off x="5341695" y="5082102"/>
              <a:ext cx="476412" cy="438710"/>
            </a:xfrm>
            <a:prstGeom prst="rect">
              <a:avLst/>
            </a:prstGeom>
            <a:noFill/>
          </p:spPr>
          <p:txBody>
            <a:bodyPr wrap="none" rtlCol="0" anchor="ctr" anchorCtr="0">
              <a:spAutoFit/>
            </a:bodyPr>
            <a:lstStyle/>
            <a:p>
              <a:pPr algn="r"/>
              <a:r>
                <a:rPr lang="en-US" sz="2251" b="1">
                  <a:solidFill>
                    <a:schemeClr val="bg1"/>
                  </a:solidFill>
                  <a:latin typeface="Poppins" pitchFamily="2" charset="77"/>
                  <a:ea typeface="League Spartan" charset="0"/>
                  <a:cs typeface="Poppins" pitchFamily="2" charset="77"/>
                </a:rPr>
                <a:t>08</a:t>
              </a:r>
            </a:p>
          </p:txBody>
        </p:sp>
        <p:sp>
          <p:nvSpPr>
            <p:cNvPr id="61" name="TextBox 60">
              <a:extLst>
                <a:ext uri="{FF2B5EF4-FFF2-40B4-BE49-F238E27FC236}">
                  <a16:creationId xmlns:a16="http://schemas.microsoft.com/office/drawing/2014/main" id="{6C147831-AE5D-9245-9D8B-DBC971091DFC}"/>
                </a:ext>
              </a:extLst>
            </p:cNvPr>
            <p:cNvSpPr txBox="1"/>
            <p:nvPr/>
          </p:nvSpPr>
          <p:spPr>
            <a:xfrm>
              <a:off x="6415832" y="4877079"/>
              <a:ext cx="1454244" cy="338554"/>
            </a:xfrm>
            <a:prstGeom prst="rect">
              <a:avLst/>
            </a:prstGeom>
            <a:noFill/>
          </p:spPr>
          <p:txBody>
            <a:bodyPr wrap="none" rtlCol="0" anchor="b" anchorCtr="0">
              <a:spAutoFit/>
            </a:bodyPr>
            <a:lstStyle/>
            <a:p>
              <a:r>
                <a:rPr lang="en-US" sz="1600" b="1" dirty="0">
                  <a:solidFill>
                    <a:schemeClr val="tx2"/>
                  </a:solidFill>
                  <a:ea typeface="League Spartan" charset="0"/>
                  <a:cs typeface="Poppins" pitchFamily="2" charset="77"/>
                </a:rPr>
                <a:t>In-office visit</a:t>
              </a:r>
            </a:p>
          </p:txBody>
        </p:sp>
        <p:sp>
          <p:nvSpPr>
            <p:cNvPr id="62" name="Subtitle 2">
              <a:extLst>
                <a:ext uri="{FF2B5EF4-FFF2-40B4-BE49-F238E27FC236}">
                  <a16:creationId xmlns:a16="http://schemas.microsoft.com/office/drawing/2014/main" id="{69A7BF6F-5166-184D-B6A9-E0A45780BC92}"/>
                </a:ext>
              </a:extLst>
            </p:cNvPr>
            <p:cNvSpPr txBox="1">
              <a:spLocks/>
            </p:cNvSpPr>
            <p:nvPr/>
          </p:nvSpPr>
          <p:spPr>
            <a:xfrm>
              <a:off x="6460396" y="5252786"/>
              <a:ext cx="2113146" cy="70148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85750" indent="-285750" algn="l">
                <a:lnSpc>
                  <a:spcPts val="1313"/>
                </a:lnSpc>
                <a:buFont typeface="Arial" panose="020B0604020202020204" pitchFamily="34" charset="0"/>
                <a:buChar char="•"/>
              </a:pPr>
              <a:r>
                <a:rPr lang="en-US" sz="1400">
                  <a:solidFill>
                    <a:schemeClr val="tx1"/>
                  </a:solidFill>
                  <a:latin typeface="Lato Light" panose="020F0502020204030203" pitchFamily="34" charset="0"/>
                  <a:ea typeface="Lato Light" panose="020F0502020204030203" pitchFamily="34" charset="0"/>
                  <a:cs typeface="Mukta ExtraLight" panose="020B0000000000000000" pitchFamily="34" charset="77"/>
                </a:rPr>
                <a:t>Inform patients that telemedicine may not be appropriate for some visits</a:t>
              </a:r>
            </a:p>
          </p:txBody>
        </p:sp>
      </p:grpSp>
      <p:sp>
        <p:nvSpPr>
          <p:cNvPr id="37" name="Title 1">
            <a:extLst>
              <a:ext uri="{FF2B5EF4-FFF2-40B4-BE49-F238E27FC236}">
                <a16:creationId xmlns:a16="http://schemas.microsoft.com/office/drawing/2014/main" id="{E9BAB1E5-F95C-420B-A474-42FD5599EB54}"/>
              </a:ext>
            </a:extLst>
          </p:cNvPr>
          <p:cNvSpPr txBox="1">
            <a:spLocks/>
          </p:cNvSpPr>
          <p:nvPr/>
        </p:nvSpPr>
        <p:spPr>
          <a:xfrm>
            <a:off x="628650" y="365127"/>
            <a:ext cx="7886700" cy="565458"/>
          </a:xfrm>
          <a:prstGeom prst="rect">
            <a:avLst/>
          </a:prstGeom>
        </p:spPr>
        <p:txBody>
          <a:bodyPr/>
          <a:lstStyle>
            <a:lvl1pPr algn="l" defTabSz="914400" rtl="0" eaLnBrk="1" latinLnBrk="0" hangingPunct="1">
              <a:lnSpc>
                <a:spcPct val="90000"/>
              </a:lnSpc>
              <a:spcBef>
                <a:spcPct val="0"/>
              </a:spcBef>
              <a:buNone/>
              <a:defRPr sz="3200" kern="1200">
                <a:solidFill>
                  <a:srgbClr val="4D4F53"/>
                </a:solidFill>
                <a:latin typeface="Times" pitchFamily="2" charset="0"/>
                <a:ea typeface="+mj-ea"/>
                <a:cs typeface="+mj-cs"/>
              </a:defRPr>
            </a:lvl1pPr>
          </a:lstStyle>
          <a:p>
            <a:r>
              <a:rPr lang="en-US" dirty="0">
                <a:solidFill>
                  <a:schemeClr val="tx1"/>
                </a:solidFill>
              </a:rPr>
              <a:t>Managing Expectations to Mitigate Liability</a:t>
            </a:r>
          </a:p>
        </p:txBody>
      </p:sp>
    </p:spTree>
    <p:extLst>
      <p:ext uri="{BB962C8B-B14F-4D97-AF65-F5344CB8AC3E}">
        <p14:creationId xmlns:p14="http://schemas.microsoft.com/office/powerpoint/2010/main" val="2597286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8424C6B5-7F49-4CFB-BE5C-93F8C6603C2F}"/>
              </a:ext>
            </a:extLst>
          </p:cNvPr>
          <p:cNvSpPr/>
          <p:nvPr/>
        </p:nvSpPr>
        <p:spPr>
          <a:xfrm>
            <a:off x="1218748" y="1246620"/>
            <a:ext cx="6870358" cy="4475724"/>
          </a:xfrm>
          <a:prstGeom prst="roundRect">
            <a:avLst>
              <a:gd name="adj" fmla="val 3650"/>
            </a:avLst>
          </a:prstGeom>
          <a:solidFill>
            <a:schemeClr val="bg1"/>
          </a:solidFill>
          <a:ln w="1587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540FBDB-B52E-49B1-BA4C-CD58A02235BE}"/>
              </a:ext>
            </a:extLst>
          </p:cNvPr>
          <p:cNvSpPr/>
          <p:nvPr/>
        </p:nvSpPr>
        <p:spPr>
          <a:xfrm>
            <a:off x="1054892" y="4824618"/>
            <a:ext cx="7034212" cy="6762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1A51E1E-D762-4296-9FEC-09517B5016B4}"/>
              </a:ext>
            </a:extLst>
          </p:cNvPr>
          <p:cNvSpPr/>
          <p:nvPr/>
        </p:nvSpPr>
        <p:spPr>
          <a:xfrm>
            <a:off x="1054892" y="3985528"/>
            <a:ext cx="7034212" cy="67627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E3F6CA2-DB9A-4FB9-AD99-12B2DC7B0347}"/>
              </a:ext>
            </a:extLst>
          </p:cNvPr>
          <p:cNvSpPr/>
          <p:nvPr/>
        </p:nvSpPr>
        <p:spPr>
          <a:xfrm>
            <a:off x="1054897" y="1468255"/>
            <a:ext cx="7034209" cy="6762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6AD9D63-18A5-492F-88EE-40402EC97480}"/>
              </a:ext>
            </a:extLst>
          </p:cNvPr>
          <p:cNvSpPr/>
          <p:nvPr/>
        </p:nvSpPr>
        <p:spPr>
          <a:xfrm>
            <a:off x="1045502" y="2307346"/>
            <a:ext cx="7053541" cy="6762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D5AFAA1-9699-43C6-807A-8F3616DB377C}"/>
              </a:ext>
            </a:extLst>
          </p:cNvPr>
          <p:cNvSpPr/>
          <p:nvPr/>
        </p:nvSpPr>
        <p:spPr>
          <a:xfrm>
            <a:off x="1045500" y="3146437"/>
            <a:ext cx="7043605" cy="6762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B798E28A-BC97-4EBA-B577-EDDDE6647696}"/>
              </a:ext>
            </a:extLst>
          </p:cNvPr>
          <p:cNvSpPr/>
          <p:nvPr/>
        </p:nvSpPr>
        <p:spPr>
          <a:xfrm>
            <a:off x="1213158" y="1246620"/>
            <a:ext cx="2857625" cy="4482537"/>
          </a:xfrm>
          <a:custGeom>
            <a:avLst/>
            <a:gdLst>
              <a:gd name="connsiteX0" fmla="*/ 166815 w 2857625"/>
              <a:gd name="connsiteY0" fmla="*/ 0 h 4102443"/>
              <a:gd name="connsiteX1" fmla="*/ 225636 w 2857625"/>
              <a:gd name="connsiteY1" fmla="*/ 0 h 4102443"/>
              <a:gd name="connsiteX2" fmla="*/ 2465174 w 2857625"/>
              <a:gd name="connsiteY2" fmla="*/ 0 h 4102443"/>
              <a:gd name="connsiteX3" fmla="*/ 2857625 w 2857625"/>
              <a:gd name="connsiteY3" fmla="*/ 0 h 4102443"/>
              <a:gd name="connsiteX4" fmla="*/ 2857625 w 2857625"/>
              <a:gd name="connsiteY4" fmla="*/ 4102443 h 4102443"/>
              <a:gd name="connsiteX5" fmla="*/ 2465174 w 2857625"/>
              <a:gd name="connsiteY5" fmla="*/ 4102443 h 4102443"/>
              <a:gd name="connsiteX6" fmla="*/ 225636 w 2857625"/>
              <a:gd name="connsiteY6" fmla="*/ 4102443 h 4102443"/>
              <a:gd name="connsiteX7" fmla="*/ 166815 w 2857625"/>
              <a:gd name="connsiteY7" fmla="*/ 4102443 h 4102443"/>
              <a:gd name="connsiteX8" fmla="*/ 0 w 2857625"/>
              <a:gd name="connsiteY8" fmla="*/ 3935628 h 4102443"/>
              <a:gd name="connsiteX9" fmla="*/ 0 w 2857625"/>
              <a:gd name="connsiteY9" fmla="*/ 166815 h 4102443"/>
              <a:gd name="connsiteX10" fmla="*/ 166815 w 2857625"/>
              <a:gd name="connsiteY10" fmla="*/ 0 h 410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625" h="4102443">
                <a:moveTo>
                  <a:pt x="166815" y="0"/>
                </a:moveTo>
                <a:lnTo>
                  <a:pt x="225636" y="0"/>
                </a:lnTo>
                <a:lnTo>
                  <a:pt x="2465174" y="0"/>
                </a:lnTo>
                <a:lnTo>
                  <a:pt x="2857625" y="0"/>
                </a:lnTo>
                <a:lnTo>
                  <a:pt x="2857625" y="4102443"/>
                </a:lnTo>
                <a:lnTo>
                  <a:pt x="2465174" y="4102443"/>
                </a:lnTo>
                <a:lnTo>
                  <a:pt x="225636" y="4102443"/>
                </a:lnTo>
                <a:lnTo>
                  <a:pt x="166815" y="4102443"/>
                </a:lnTo>
                <a:cubicBezTo>
                  <a:pt x="74686" y="4102443"/>
                  <a:pt x="0" y="4027757"/>
                  <a:pt x="0" y="3935628"/>
                </a:cubicBezTo>
                <a:lnTo>
                  <a:pt x="0" y="166815"/>
                </a:lnTo>
                <a:cubicBezTo>
                  <a:pt x="0" y="74686"/>
                  <a:pt x="74686" y="0"/>
                  <a:pt x="166815" y="0"/>
                </a:cubicBezTo>
                <a:close/>
              </a:path>
            </a:pathLst>
          </a:custGeom>
          <a:solidFill>
            <a:schemeClr val="bg1">
              <a:lumMod val="85000"/>
              <a:alpha val="85000"/>
            </a:schemeClr>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95135BCA-FEA4-4FEF-B70A-EB5927E4D785}"/>
              </a:ext>
            </a:extLst>
          </p:cNvPr>
          <p:cNvSpPr/>
          <p:nvPr/>
        </p:nvSpPr>
        <p:spPr>
          <a:xfrm rot="5400000">
            <a:off x="1006544" y="1522846"/>
            <a:ext cx="676274" cy="560787"/>
          </a:xfrm>
          <a:prstGeom prst="triangle">
            <a:avLst/>
          </a:prstGeom>
          <a:solidFill>
            <a:schemeClr val="accent6"/>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2F419E7E-5A32-4496-B593-0AE5726AA78C}"/>
              </a:ext>
            </a:extLst>
          </p:cNvPr>
          <p:cNvSpPr/>
          <p:nvPr/>
        </p:nvSpPr>
        <p:spPr>
          <a:xfrm rot="5400000">
            <a:off x="987213" y="2371905"/>
            <a:ext cx="676274" cy="560787"/>
          </a:xfrm>
          <a:prstGeom prst="triangle">
            <a:avLst/>
          </a:prstGeom>
          <a:solidFill>
            <a:schemeClr val="accent2"/>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a:extLst>
              <a:ext uri="{FF2B5EF4-FFF2-40B4-BE49-F238E27FC236}">
                <a16:creationId xmlns:a16="http://schemas.microsoft.com/office/drawing/2014/main" id="{EFC9C984-24F4-4B5D-B0DC-7EAD41490816}"/>
              </a:ext>
            </a:extLst>
          </p:cNvPr>
          <p:cNvSpPr/>
          <p:nvPr/>
        </p:nvSpPr>
        <p:spPr>
          <a:xfrm rot="5400000">
            <a:off x="982168" y="4045763"/>
            <a:ext cx="676274" cy="560787"/>
          </a:xfrm>
          <a:prstGeom prst="triangle">
            <a:avLst/>
          </a:prstGeom>
          <a:solidFill>
            <a:schemeClr val="accent4"/>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AB67F34-387E-4F09-94DF-EB507CF40757}"/>
              </a:ext>
            </a:extLst>
          </p:cNvPr>
          <p:cNvSpPr txBox="1"/>
          <p:nvPr/>
        </p:nvSpPr>
        <p:spPr>
          <a:xfrm>
            <a:off x="1813901" y="1621726"/>
            <a:ext cx="2113005" cy="369332"/>
          </a:xfrm>
          <a:prstGeom prst="rect">
            <a:avLst/>
          </a:prstGeom>
          <a:noFill/>
        </p:spPr>
        <p:txBody>
          <a:bodyPr wrap="square" rtlCol="0">
            <a:spAutoFit/>
          </a:bodyPr>
          <a:lstStyle/>
          <a:p>
            <a:r>
              <a:rPr lang="en-US" dirty="0">
                <a:solidFill>
                  <a:schemeClr val="tx2"/>
                </a:solidFill>
              </a:rPr>
              <a:t>Duty</a:t>
            </a:r>
          </a:p>
        </p:txBody>
      </p:sp>
      <p:sp>
        <p:nvSpPr>
          <p:cNvPr id="19" name="TextBox 18">
            <a:extLst>
              <a:ext uri="{FF2B5EF4-FFF2-40B4-BE49-F238E27FC236}">
                <a16:creationId xmlns:a16="http://schemas.microsoft.com/office/drawing/2014/main" id="{647CD7F0-471B-4626-BC23-B8B9A980139D}"/>
              </a:ext>
            </a:extLst>
          </p:cNvPr>
          <p:cNvSpPr txBox="1"/>
          <p:nvPr/>
        </p:nvSpPr>
        <p:spPr>
          <a:xfrm>
            <a:off x="1813901" y="2460817"/>
            <a:ext cx="2113005" cy="369332"/>
          </a:xfrm>
          <a:prstGeom prst="rect">
            <a:avLst/>
          </a:prstGeom>
          <a:noFill/>
        </p:spPr>
        <p:txBody>
          <a:bodyPr wrap="square" rtlCol="0">
            <a:spAutoFit/>
          </a:bodyPr>
          <a:lstStyle/>
          <a:p>
            <a:r>
              <a:rPr lang="en-US" dirty="0">
                <a:solidFill>
                  <a:schemeClr val="tx2"/>
                </a:solidFill>
              </a:rPr>
              <a:t>Breach</a:t>
            </a:r>
          </a:p>
        </p:txBody>
      </p:sp>
      <p:sp>
        <p:nvSpPr>
          <p:cNvPr id="20" name="TextBox 19">
            <a:extLst>
              <a:ext uri="{FF2B5EF4-FFF2-40B4-BE49-F238E27FC236}">
                <a16:creationId xmlns:a16="http://schemas.microsoft.com/office/drawing/2014/main" id="{ED3FC68A-239B-493E-909E-82BE89BCC611}"/>
              </a:ext>
            </a:extLst>
          </p:cNvPr>
          <p:cNvSpPr txBox="1"/>
          <p:nvPr/>
        </p:nvSpPr>
        <p:spPr>
          <a:xfrm>
            <a:off x="1813901" y="4138999"/>
            <a:ext cx="2113005" cy="369332"/>
          </a:xfrm>
          <a:prstGeom prst="rect">
            <a:avLst/>
          </a:prstGeom>
          <a:noFill/>
        </p:spPr>
        <p:txBody>
          <a:bodyPr wrap="square" rtlCol="0">
            <a:spAutoFit/>
          </a:bodyPr>
          <a:lstStyle/>
          <a:p>
            <a:r>
              <a:rPr lang="en-US" dirty="0">
                <a:solidFill>
                  <a:schemeClr val="tx2"/>
                </a:solidFill>
              </a:rPr>
              <a:t>Proximate Cause</a:t>
            </a:r>
          </a:p>
        </p:txBody>
      </p:sp>
      <p:sp>
        <p:nvSpPr>
          <p:cNvPr id="21" name="TextBox 20">
            <a:extLst>
              <a:ext uri="{FF2B5EF4-FFF2-40B4-BE49-F238E27FC236}">
                <a16:creationId xmlns:a16="http://schemas.microsoft.com/office/drawing/2014/main" id="{F6D75087-C761-4DEB-A137-1EC47AC8FD6D}"/>
              </a:ext>
            </a:extLst>
          </p:cNvPr>
          <p:cNvSpPr txBox="1"/>
          <p:nvPr/>
        </p:nvSpPr>
        <p:spPr>
          <a:xfrm>
            <a:off x="4259609" y="1621726"/>
            <a:ext cx="3820104" cy="369332"/>
          </a:xfrm>
          <a:prstGeom prst="rect">
            <a:avLst/>
          </a:prstGeom>
          <a:noFill/>
        </p:spPr>
        <p:txBody>
          <a:bodyPr wrap="square" rtlCol="0">
            <a:spAutoFit/>
          </a:bodyPr>
          <a:lstStyle/>
          <a:p>
            <a:r>
              <a:rPr lang="en-US" dirty="0">
                <a:solidFill>
                  <a:schemeClr val="bg1"/>
                </a:solidFill>
              </a:rPr>
              <a:t>Owes a duty of reasonable care</a:t>
            </a:r>
          </a:p>
        </p:txBody>
      </p:sp>
      <p:sp>
        <p:nvSpPr>
          <p:cNvPr id="22" name="TextBox 21">
            <a:extLst>
              <a:ext uri="{FF2B5EF4-FFF2-40B4-BE49-F238E27FC236}">
                <a16:creationId xmlns:a16="http://schemas.microsoft.com/office/drawing/2014/main" id="{F9CB894C-9848-4057-86A8-49749B780414}"/>
              </a:ext>
            </a:extLst>
          </p:cNvPr>
          <p:cNvSpPr txBox="1"/>
          <p:nvPr/>
        </p:nvSpPr>
        <p:spPr>
          <a:xfrm>
            <a:off x="4259609" y="2460817"/>
            <a:ext cx="3512791" cy="369332"/>
          </a:xfrm>
          <a:prstGeom prst="rect">
            <a:avLst/>
          </a:prstGeom>
          <a:noFill/>
        </p:spPr>
        <p:txBody>
          <a:bodyPr wrap="square" rtlCol="0">
            <a:spAutoFit/>
          </a:bodyPr>
          <a:lstStyle/>
          <a:p>
            <a:r>
              <a:rPr lang="en-US" dirty="0">
                <a:solidFill>
                  <a:schemeClr val="bg1"/>
                </a:solidFill>
              </a:rPr>
              <a:t>Violated duty</a:t>
            </a:r>
          </a:p>
        </p:txBody>
      </p:sp>
      <p:sp>
        <p:nvSpPr>
          <p:cNvPr id="23" name="TextBox 22">
            <a:extLst>
              <a:ext uri="{FF2B5EF4-FFF2-40B4-BE49-F238E27FC236}">
                <a16:creationId xmlns:a16="http://schemas.microsoft.com/office/drawing/2014/main" id="{6CBA97B2-E3FC-4D6B-8FD8-7EDA3FFAC2A0}"/>
              </a:ext>
            </a:extLst>
          </p:cNvPr>
          <p:cNvSpPr txBox="1"/>
          <p:nvPr/>
        </p:nvSpPr>
        <p:spPr>
          <a:xfrm>
            <a:off x="4259609" y="3190726"/>
            <a:ext cx="3665643" cy="646331"/>
          </a:xfrm>
          <a:prstGeom prst="rect">
            <a:avLst/>
          </a:prstGeom>
          <a:noFill/>
        </p:spPr>
        <p:txBody>
          <a:bodyPr wrap="square" rtlCol="0">
            <a:spAutoFit/>
          </a:bodyPr>
          <a:lstStyle/>
          <a:p>
            <a:r>
              <a:rPr lang="en-US" dirty="0">
                <a:solidFill>
                  <a:schemeClr val="bg1"/>
                </a:solidFill>
              </a:rPr>
              <a:t>Failure to carry out duty caused harm</a:t>
            </a:r>
          </a:p>
        </p:txBody>
      </p:sp>
      <p:sp>
        <p:nvSpPr>
          <p:cNvPr id="26" name="Isosceles Triangle 25">
            <a:extLst>
              <a:ext uri="{FF2B5EF4-FFF2-40B4-BE49-F238E27FC236}">
                <a16:creationId xmlns:a16="http://schemas.microsoft.com/office/drawing/2014/main" id="{5271950D-8D89-4B6E-B45A-C244283427EF}"/>
              </a:ext>
            </a:extLst>
          </p:cNvPr>
          <p:cNvSpPr/>
          <p:nvPr/>
        </p:nvSpPr>
        <p:spPr>
          <a:xfrm rot="5400000">
            <a:off x="991981" y="3204089"/>
            <a:ext cx="676274" cy="560787"/>
          </a:xfrm>
          <a:prstGeom prst="triangle">
            <a:avLst/>
          </a:prstGeom>
          <a:solidFill>
            <a:schemeClr val="accent3"/>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Isosceles Triangle 26">
            <a:extLst>
              <a:ext uri="{FF2B5EF4-FFF2-40B4-BE49-F238E27FC236}">
                <a16:creationId xmlns:a16="http://schemas.microsoft.com/office/drawing/2014/main" id="{F3127BE8-FD85-4EBF-B763-104D3F11BBAA}"/>
              </a:ext>
            </a:extLst>
          </p:cNvPr>
          <p:cNvSpPr/>
          <p:nvPr/>
        </p:nvSpPr>
        <p:spPr>
          <a:xfrm rot="5400000">
            <a:off x="990760" y="4899695"/>
            <a:ext cx="676274" cy="560787"/>
          </a:xfrm>
          <a:prstGeom prst="triangle">
            <a:avLst/>
          </a:prstGeom>
          <a:solidFill>
            <a:schemeClr val="accent6"/>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itle 1">
            <a:extLst>
              <a:ext uri="{FF2B5EF4-FFF2-40B4-BE49-F238E27FC236}">
                <a16:creationId xmlns:a16="http://schemas.microsoft.com/office/drawing/2014/main" id="{93003610-657E-4B58-8B05-7EA9950AAE0E}"/>
              </a:ext>
            </a:extLst>
          </p:cNvPr>
          <p:cNvSpPr>
            <a:spLocks noGrp="1"/>
          </p:cNvSpPr>
          <p:nvPr>
            <p:ph type="title"/>
          </p:nvPr>
        </p:nvSpPr>
        <p:spPr>
          <a:xfrm>
            <a:off x="628650" y="365127"/>
            <a:ext cx="7886700" cy="565458"/>
          </a:xfrm>
        </p:spPr>
        <p:txBody>
          <a:bodyPr/>
          <a:lstStyle/>
          <a:p>
            <a:r>
              <a:rPr lang="en-US" sz="3200" dirty="0">
                <a:solidFill>
                  <a:schemeClr val="tx1"/>
                </a:solidFill>
              </a:rPr>
              <a:t>Elements of Negligence</a:t>
            </a:r>
          </a:p>
        </p:txBody>
      </p:sp>
      <p:sp>
        <p:nvSpPr>
          <p:cNvPr id="29" name="TextBox 28">
            <a:extLst>
              <a:ext uri="{FF2B5EF4-FFF2-40B4-BE49-F238E27FC236}">
                <a16:creationId xmlns:a16="http://schemas.microsoft.com/office/drawing/2014/main" id="{4B447EA5-BDBA-4A2F-80AF-8DBAD3F6E9AE}"/>
              </a:ext>
            </a:extLst>
          </p:cNvPr>
          <p:cNvSpPr txBox="1"/>
          <p:nvPr/>
        </p:nvSpPr>
        <p:spPr>
          <a:xfrm>
            <a:off x="1813901" y="3299908"/>
            <a:ext cx="2113005" cy="369332"/>
          </a:xfrm>
          <a:prstGeom prst="rect">
            <a:avLst/>
          </a:prstGeom>
          <a:noFill/>
        </p:spPr>
        <p:txBody>
          <a:bodyPr wrap="square" rtlCol="0">
            <a:spAutoFit/>
          </a:bodyPr>
          <a:lstStyle/>
          <a:p>
            <a:r>
              <a:rPr lang="en-US" dirty="0">
                <a:solidFill>
                  <a:schemeClr val="tx2"/>
                </a:solidFill>
              </a:rPr>
              <a:t>Causation</a:t>
            </a:r>
          </a:p>
        </p:txBody>
      </p:sp>
      <p:sp>
        <p:nvSpPr>
          <p:cNvPr id="30" name="TextBox 29">
            <a:extLst>
              <a:ext uri="{FF2B5EF4-FFF2-40B4-BE49-F238E27FC236}">
                <a16:creationId xmlns:a16="http://schemas.microsoft.com/office/drawing/2014/main" id="{90E63F6F-EDB6-4E4E-8528-19BD3C0277B0}"/>
              </a:ext>
            </a:extLst>
          </p:cNvPr>
          <p:cNvSpPr txBox="1"/>
          <p:nvPr/>
        </p:nvSpPr>
        <p:spPr>
          <a:xfrm>
            <a:off x="1813901" y="4978089"/>
            <a:ext cx="2113005" cy="369332"/>
          </a:xfrm>
          <a:prstGeom prst="rect">
            <a:avLst/>
          </a:prstGeom>
          <a:noFill/>
        </p:spPr>
        <p:txBody>
          <a:bodyPr wrap="square" rtlCol="0">
            <a:spAutoFit/>
          </a:bodyPr>
          <a:lstStyle/>
          <a:p>
            <a:r>
              <a:rPr lang="en-US" dirty="0">
                <a:solidFill>
                  <a:schemeClr val="tx2"/>
                </a:solidFill>
              </a:rPr>
              <a:t>Damages</a:t>
            </a:r>
          </a:p>
        </p:txBody>
      </p:sp>
      <p:sp>
        <p:nvSpPr>
          <p:cNvPr id="31" name="TextBox 30">
            <a:extLst>
              <a:ext uri="{FF2B5EF4-FFF2-40B4-BE49-F238E27FC236}">
                <a16:creationId xmlns:a16="http://schemas.microsoft.com/office/drawing/2014/main" id="{C3D1355D-8704-46B2-AAFF-D2683E46B945}"/>
              </a:ext>
            </a:extLst>
          </p:cNvPr>
          <p:cNvSpPr txBox="1"/>
          <p:nvPr/>
        </p:nvSpPr>
        <p:spPr>
          <a:xfrm>
            <a:off x="4259609" y="4138999"/>
            <a:ext cx="3665643" cy="369332"/>
          </a:xfrm>
          <a:prstGeom prst="rect">
            <a:avLst/>
          </a:prstGeom>
          <a:noFill/>
        </p:spPr>
        <p:txBody>
          <a:bodyPr wrap="square" rtlCol="0">
            <a:spAutoFit/>
          </a:bodyPr>
          <a:lstStyle/>
          <a:p>
            <a:r>
              <a:rPr lang="en-US" dirty="0">
                <a:solidFill>
                  <a:schemeClr val="bg1"/>
                </a:solidFill>
              </a:rPr>
              <a:t>Harm is within scope of liability</a:t>
            </a:r>
          </a:p>
        </p:txBody>
      </p:sp>
      <p:sp>
        <p:nvSpPr>
          <p:cNvPr id="34" name="TextBox 33">
            <a:extLst>
              <a:ext uri="{FF2B5EF4-FFF2-40B4-BE49-F238E27FC236}">
                <a16:creationId xmlns:a16="http://schemas.microsoft.com/office/drawing/2014/main" id="{A5C424DE-ED33-4C37-8191-054506BE97B0}"/>
              </a:ext>
            </a:extLst>
          </p:cNvPr>
          <p:cNvSpPr txBox="1"/>
          <p:nvPr/>
        </p:nvSpPr>
        <p:spPr>
          <a:xfrm>
            <a:off x="4259609" y="4978089"/>
            <a:ext cx="2113005" cy="369332"/>
          </a:xfrm>
          <a:prstGeom prst="rect">
            <a:avLst/>
          </a:prstGeom>
          <a:noFill/>
        </p:spPr>
        <p:txBody>
          <a:bodyPr wrap="square" rtlCol="0">
            <a:spAutoFit/>
          </a:bodyPr>
          <a:lstStyle/>
          <a:p>
            <a:r>
              <a:rPr lang="en-US" dirty="0">
                <a:solidFill>
                  <a:schemeClr val="bg1"/>
                </a:solidFill>
              </a:rPr>
              <a:t>Recognized harm</a:t>
            </a:r>
          </a:p>
        </p:txBody>
      </p:sp>
    </p:spTree>
    <p:extLst>
      <p:ext uri="{BB962C8B-B14F-4D97-AF65-F5344CB8AC3E}">
        <p14:creationId xmlns:p14="http://schemas.microsoft.com/office/powerpoint/2010/main" val="1510315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6">
            <a:extLst>
              <a:ext uri="{FF2B5EF4-FFF2-40B4-BE49-F238E27FC236}">
                <a16:creationId xmlns:a16="http://schemas.microsoft.com/office/drawing/2014/main" id="{2BDF881B-C0B0-FB45-A7F3-C0604E5E9591}"/>
              </a:ext>
            </a:extLst>
          </p:cNvPr>
          <p:cNvSpPr>
            <a:spLocks noChangeArrowheads="1"/>
          </p:cNvSpPr>
          <p:nvPr/>
        </p:nvSpPr>
        <p:spPr bwMode="auto">
          <a:xfrm>
            <a:off x="3600457" y="517560"/>
            <a:ext cx="185426" cy="360485"/>
          </a:xfrm>
          <a:custGeom>
            <a:avLst/>
            <a:gdLst>
              <a:gd name="T0" fmla="*/ 708 w 709"/>
              <a:gd name="T1" fmla="*/ 467 h 1381"/>
              <a:gd name="T2" fmla="*/ 708 w 709"/>
              <a:gd name="T3" fmla="*/ 0 h 1381"/>
              <a:gd name="T4" fmla="*/ 708 w 709"/>
              <a:gd name="T5" fmla="*/ 0 h 1381"/>
              <a:gd name="T6" fmla="*/ 489 w 709"/>
              <a:gd name="T7" fmla="*/ 34 h 1381"/>
              <a:gd name="T8" fmla="*/ 533 w 709"/>
              <a:gd name="T9" fmla="*/ 169 h 1381"/>
              <a:gd name="T10" fmla="*/ 533 w 709"/>
              <a:gd name="T11" fmla="*/ 169 h 1381"/>
              <a:gd name="T12" fmla="*/ 250 w 709"/>
              <a:gd name="T13" fmla="*/ 374 h 1381"/>
              <a:gd name="T14" fmla="*/ 136 w 709"/>
              <a:gd name="T15" fmla="*/ 290 h 1381"/>
              <a:gd name="T16" fmla="*/ 136 w 709"/>
              <a:gd name="T17" fmla="*/ 290 h 1381"/>
              <a:gd name="T18" fmla="*/ 0 w 709"/>
              <a:gd name="T19" fmla="*/ 706 h 1381"/>
              <a:gd name="T20" fmla="*/ 141 w 709"/>
              <a:gd name="T21" fmla="*/ 706 h 1381"/>
              <a:gd name="T22" fmla="*/ 141 w 709"/>
              <a:gd name="T23" fmla="*/ 706 h 1381"/>
              <a:gd name="T24" fmla="*/ 141 w 709"/>
              <a:gd name="T25" fmla="*/ 707 h 1381"/>
              <a:gd name="T26" fmla="*/ 141 w 709"/>
              <a:gd name="T27" fmla="*/ 707 h 1381"/>
              <a:gd name="T28" fmla="*/ 249 w 709"/>
              <a:gd name="T29" fmla="*/ 1039 h 1381"/>
              <a:gd name="T30" fmla="*/ 134 w 709"/>
              <a:gd name="T31" fmla="*/ 1122 h 1381"/>
              <a:gd name="T32" fmla="*/ 134 w 709"/>
              <a:gd name="T33" fmla="*/ 1122 h 1381"/>
              <a:gd name="T34" fmla="*/ 487 w 709"/>
              <a:gd name="T35" fmla="*/ 1380 h 1381"/>
              <a:gd name="T36" fmla="*/ 531 w 709"/>
              <a:gd name="T37" fmla="*/ 1245 h 1381"/>
              <a:gd name="T38" fmla="*/ 531 w 709"/>
              <a:gd name="T39" fmla="*/ 1245 h 1381"/>
              <a:gd name="T40" fmla="*/ 708 w 709"/>
              <a:gd name="T41" fmla="*/ 1273 h 1381"/>
              <a:gd name="T42" fmla="*/ 708 w 709"/>
              <a:gd name="T43" fmla="*/ 947 h 1381"/>
              <a:gd name="T44" fmla="*/ 708 w 709"/>
              <a:gd name="T45" fmla="*/ 947 h 1381"/>
              <a:gd name="T46" fmla="*/ 468 w 709"/>
              <a:gd name="T47" fmla="*/ 707 h 1381"/>
              <a:gd name="T48" fmla="*/ 468 w 709"/>
              <a:gd name="T49" fmla="*/ 707 h 1381"/>
              <a:gd name="T50" fmla="*/ 708 w 709"/>
              <a:gd name="T51" fmla="*/ 467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9" h="1381">
                <a:moveTo>
                  <a:pt x="708" y="467"/>
                </a:moveTo>
                <a:lnTo>
                  <a:pt x="708" y="0"/>
                </a:lnTo>
                <a:lnTo>
                  <a:pt x="708" y="0"/>
                </a:lnTo>
                <a:cubicBezTo>
                  <a:pt x="634" y="0"/>
                  <a:pt x="560" y="11"/>
                  <a:pt x="489" y="34"/>
                </a:cubicBezTo>
                <a:lnTo>
                  <a:pt x="533" y="169"/>
                </a:lnTo>
                <a:lnTo>
                  <a:pt x="533" y="169"/>
                </a:lnTo>
                <a:cubicBezTo>
                  <a:pt x="418" y="206"/>
                  <a:pt x="320" y="279"/>
                  <a:pt x="250" y="374"/>
                </a:cubicBezTo>
                <a:lnTo>
                  <a:pt x="136" y="290"/>
                </a:lnTo>
                <a:lnTo>
                  <a:pt x="136" y="290"/>
                </a:lnTo>
                <a:cubicBezTo>
                  <a:pt x="47" y="412"/>
                  <a:pt x="0" y="555"/>
                  <a:pt x="0" y="706"/>
                </a:cubicBezTo>
                <a:lnTo>
                  <a:pt x="141" y="706"/>
                </a:lnTo>
                <a:lnTo>
                  <a:pt x="141" y="706"/>
                </a:lnTo>
                <a:cubicBezTo>
                  <a:pt x="141" y="707"/>
                  <a:pt x="141" y="707"/>
                  <a:pt x="141" y="707"/>
                </a:cubicBezTo>
                <a:lnTo>
                  <a:pt x="141" y="707"/>
                </a:lnTo>
                <a:cubicBezTo>
                  <a:pt x="141" y="831"/>
                  <a:pt x="181" y="946"/>
                  <a:pt x="249" y="1039"/>
                </a:cubicBezTo>
                <a:lnTo>
                  <a:pt x="134" y="1122"/>
                </a:lnTo>
                <a:lnTo>
                  <a:pt x="134" y="1122"/>
                </a:lnTo>
                <a:cubicBezTo>
                  <a:pt x="221" y="1242"/>
                  <a:pt x="347" y="1334"/>
                  <a:pt x="487" y="1380"/>
                </a:cubicBezTo>
                <a:lnTo>
                  <a:pt x="531" y="1245"/>
                </a:lnTo>
                <a:lnTo>
                  <a:pt x="531" y="1245"/>
                </a:lnTo>
                <a:cubicBezTo>
                  <a:pt x="587" y="1263"/>
                  <a:pt x="646" y="1273"/>
                  <a:pt x="708" y="1273"/>
                </a:cubicBezTo>
                <a:lnTo>
                  <a:pt x="708" y="947"/>
                </a:lnTo>
                <a:lnTo>
                  <a:pt x="708" y="947"/>
                </a:lnTo>
                <a:cubicBezTo>
                  <a:pt x="575" y="947"/>
                  <a:pt x="468" y="840"/>
                  <a:pt x="468" y="707"/>
                </a:cubicBezTo>
                <a:lnTo>
                  <a:pt x="468" y="707"/>
                </a:lnTo>
                <a:cubicBezTo>
                  <a:pt x="468" y="574"/>
                  <a:pt x="575" y="467"/>
                  <a:pt x="708" y="467"/>
                </a:cubicBezTo>
              </a:path>
            </a:pathLst>
          </a:custGeom>
          <a:solidFill>
            <a:schemeClr val="bg1">
              <a:alpha val="25000"/>
            </a:schemeClr>
          </a:solidFill>
          <a:ln>
            <a:noFill/>
          </a:ln>
          <a:effectLst/>
        </p:spPr>
        <p:txBody>
          <a:bodyPr wrap="none" anchor="ctr"/>
          <a:lstStyle/>
          <a:p>
            <a:endParaRPr lang="en-US" sz="2450" dirty="0">
              <a:latin typeface="Lato Light" panose="020F0502020204030203" pitchFamily="34" charset="0"/>
            </a:endParaRPr>
          </a:p>
        </p:txBody>
      </p:sp>
      <p:sp>
        <p:nvSpPr>
          <p:cNvPr id="50" name="Freeform 47">
            <a:extLst>
              <a:ext uri="{FF2B5EF4-FFF2-40B4-BE49-F238E27FC236}">
                <a16:creationId xmlns:a16="http://schemas.microsoft.com/office/drawing/2014/main" id="{00460F3A-9E18-DC4A-BD15-FCAFCFF3D171}"/>
              </a:ext>
            </a:extLst>
          </p:cNvPr>
          <p:cNvSpPr>
            <a:spLocks noChangeArrowheads="1"/>
          </p:cNvSpPr>
          <p:nvPr/>
        </p:nvSpPr>
        <p:spPr bwMode="auto">
          <a:xfrm>
            <a:off x="3708894" y="1367990"/>
            <a:ext cx="4712019" cy="4972449"/>
          </a:xfrm>
          <a:custGeom>
            <a:avLst/>
            <a:gdLst>
              <a:gd name="T0" fmla="*/ 5814 w 5815"/>
              <a:gd name="T1" fmla="*/ 0 h 3582"/>
              <a:gd name="T2" fmla="*/ 0 w 5815"/>
              <a:gd name="T3" fmla="*/ 0 h 3582"/>
              <a:gd name="T4" fmla="*/ 0 w 5815"/>
              <a:gd name="T5" fmla="*/ 3581 h 3582"/>
              <a:gd name="T6" fmla="*/ 5814 w 5815"/>
              <a:gd name="T7" fmla="*/ 3581 h 3582"/>
              <a:gd name="T8" fmla="*/ 5814 w 5815"/>
              <a:gd name="T9" fmla="*/ 0 h 3582"/>
              <a:gd name="T10" fmla="*/ 5785 w 5815"/>
              <a:gd name="T11" fmla="*/ 3552 h 3582"/>
              <a:gd name="T12" fmla="*/ 29 w 5815"/>
              <a:gd name="T13" fmla="*/ 3552 h 3582"/>
              <a:gd name="T14" fmla="*/ 29 w 5815"/>
              <a:gd name="T15" fmla="*/ 29 h 3582"/>
              <a:gd name="T16" fmla="*/ 5785 w 5815"/>
              <a:gd name="T17" fmla="*/ 29 h 3582"/>
              <a:gd name="T18" fmla="*/ 5785 w 5815"/>
              <a:gd name="T19" fmla="*/ 3552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15" h="3582">
                <a:moveTo>
                  <a:pt x="5814" y="0"/>
                </a:moveTo>
                <a:lnTo>
                  <a:pt x="0" y="0"/>
                </a:lnTo>
                <a:lnTo>
                  <a:pt x="0" y="3581"/>
                </a:lnTo>
                <a:lnTo>
                  <a:pt x="5814" y="3581"/>
                </a:lnTo>
                <a:lnTo>
                  <a:pt x="5814" y="0"/>
                </a:lnTo>
                <a:close/>
                <a:moveTo>
                  <a:pt x="5785" y="3552"/>
                </a:moveTo>
                <a:lnTo>
                  <a:pt x="29" y="3552"/>
                </a:lnTo>
                <a:lnTo>
                  <a:pt x="29" y="29"/>
                </a:lnTo>
                <a:lnTo>
                  <a:pt x="5785" y="29"/>
                </a:lnTo>
                <a:lnTo>
                  <a:pt x="5785" y="3552"/>
                </a:lnTo>
                <a:close/>
              </a:path>
            </a:pathLst>
          </a:custGeom>
          <a:solidFill>
            <a:srgbClr val="333E48"/>
          </a:solidFill>
          <a:ln>
            <a:noFill/>
          </a:ln>
          <a:effectLst/>
          <a:extLst>
            <a:ext uri="{91240B29-F687-4F45-9708-019B960494DF}">
              <a14:hiddenLine xmlns:a14="http://schemas.microsoft.com/office/drawing/2010/main" w="9525" cap="flat">
                <a:solidFill>
                  <a:srgbClr val="333E48"/>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dirty="0">
              <a:latin typeface="Lato Light" panose="020F0502020204030203" pitchFamily="34" charset="0"/>
            </a:endParaRPr>
          </a:p>
        </p:txBody>
      </p:sp>
      <p:sp>
        <p:nvSpPr>
          <p:cNvPr id="51" name="Freeform 48">
            <a:extLst>
              <a:ext uri="{FF2B5EF4-FFF2-40B4-BE49-F238E27FC236}">
                <a16:creationId xmlns:a16="http://schemas.microsoft.com/office/drawing/2014/main" id="{05B71113-9F5D-DF46-9D21-682051184BD9}"/>
              </a:ext>
            </a:extLst>
          </p:cNvPr>
          <p:cNvSpPr>
            <a:spLocks noChangeArrowheads="1"/>
          </p:cNvSpPr>
          <p:nvPr/>
        </p:nvSpPr>
        <p:spPr bwMode="auto">
          <a:xfrm>
            <a:off x="3692595" y="1385951"/>
            <a:ext cx="4719648" cy="365092"/>
          </a:xfrm>
          <a:custGeom>
            <a:avLst/>
            <a:gdLst>
              <a:gd name="T0" fmla="*/ 5814 w 5815"/>
              <a:gd name="T1" fmla="*/ 1397 h 1398"/>
              <a:gd name="T2" fmla="*/ 0 w 5815"/>
              <a:gd name="T3" fmla="*/ 1397 h 1398"/>
              <a:gd name="T4" fmla="*/ 0 w 5815"/>
              <a:gd name="T5" fmla="*/ 0 h 1398"/>
              <a:gd name="T6" fmla="*/ 5814 w 5815"/>
              <a:gd name="T7" fmla="*/ 0 h 1398"/>
              <a:gd name="T8" fmla="*/ 5814 w 5815"/>
              <a:gd name="T9" fmla="*/ 1397 h 1398"/>
            </a:gdLst>
            <a:ahLst/>
            <a:cxnLst>
              <a:cxn ang="0">
                <a:pos x="T0" y="T1"/>
              </a:cxn>
              <a:cxn ang="0">
                <a:pos x="T2" y="T3"/>
              </a:cxn>
              <a:cxn ang="0">
                <a:pos x="T4" y="T5"/>
              </a:cxn>
              <a:cxn ang="0">
                <a:pos x="T6" y="T7"/>
              </a:cxn>
              <a:cxn ang="0">
                <a:pos x="T8" y="T9"/>
              </a:cxn>
            </a:cxnLst>
            <a:rect l="0" t="0" r="r" b="b"/>
            <a:pathLst>
              <a:path w="5815" h="1398">
                <a:moveTo>
                  <a:pt x="5814" y="1397"/>
                </a:moveTo>
                <a:lnTo>
                  <a:pt x="0" y="1397"/>
                </a:lnTo>
                <a:lnTo>
                  <a:pt x="0" y="0"/>
                </a:lnTo>
                <a:lnTo>
                  <a:pt x="5814" y="0"/>
                </a:lnTo>
                <a:lnTo>
                  <a:pt x="5814" y="1397"/>
                </a:lnTo>
              </a:path>
            </a:pathLst>
          </a:custGeom>
          <a:solidFill>
            <a:schemeClr val="tx2">
              <a:lumMod val="75000"/>
            </a:schemeClr>
          </a:solidFill>
          <a:ln>
            <a:noFill/>
          </a:ln>
          <a:effectLst/>
        </p:spPr>
        <p:txBody>
          <a:bodyPr wrap="none" anchor="ctr"/>
          <a:lstStyle/>
          <a:p>
            <a:endParaRPr lang="en-US" sz="2450" dirty="0">
              <a:latin typeface="Lato Light" panose="020F0502020204030203" pitchFamily="34" charset="0"/>
            </a:endParaRPr>
          </a:p>
        </p:txBody>
      </p:sp>
      <p:sp>
        <p:nvSpPr>
          <p:cNvPr id="52" name="Freeform 49">
            <a:extLst>
              <a:ext uri="{FF2B5EF4-FFF2-40B4-BE49-F238E27FC236}">
                <a16:creationId xmlns:a16="http://schemas.microsoft.com/office/drawing/2014/main" id="{6315282E-8D3F-7F4A-89C5-EE55D16A633F}"/>
              </a:ext>
            </a:extLst>
          </p:cNvPr>
          <p:cNvSpPr>
            <a:spLocks noChangeArrowheads="1"/>
          </p:cNvSpPr>
          <p:nvPr/>
        </p:nvSpPr>
        <p:spPr bwMode="auto">
          <a:xfrm>
            <a:off x="3692595" y="1367991"/>
            <a:ext cx="2362216" cy="389469"/>
          </a:xfrm>
          <a:custGeom>
            <a:avLst/>
            <a:gdLst>
              <a:gd name="T0" fmla="*/ 2907 w 2908"/>
              <a:gd name="T1" fmla="*/ 1397 h 1398"/>
              <a:gd name="T2" fmla="*/ 0 w 2908"/>
              <a:gd name="T3" fmla="*/ 1397 h 1398"/>
              <a:gd name="T4" fmla="*/ 0 w 2908"/>
              <a:gd name="T5" fmla="*/ 0 h 1398"/>
              <a:gd name="T6" fmla="*/ 2907 w 2908"/>
              <a:gd name="T7" fmla="*/ 0 h 1398"/>
              <a:gd name="T8" fmla="*/ 2907 w 2908"/>
              <a:gd name="T9" fmla="*/ 1397 h 1398"/>
            </a:gdLst>
            <a:ahLst/>
            <a:cxnLst>
              <a:cxn ang="0">
                <a:pos x="T0" y="T1"/>
              </a:cxn>
              <a:cxn ang="0">
                <a:pos x="T2" y="T3"/>
              </a:cxn>
              <a:cxn ang="0">
                <a:pos x="T4" y="T5"/>
              </a:cxn>
              <a:cxn ang="0">
                <a:pos x="T6" y="T7"/>
              </a:cxn>
              <a:cxn ang="0">
                <a:pos x="T8" y="T9"/>
              </a:cxn>
            </a:cxnLst>
            <a:rect l="0" t="0" r="r" b="b"/>
            <a:pathLst>
              <a:path w="2908" h="1398">
                <a:moveTo>
                  <a:pt x="2907" y="1397"/>
                </a:moveTo>
                <a:lnTo>
                  <a:pt x="0" y="1397"/>
                </a:lnTo>
                <a:lnTo>
                  <a:pt x="0" y="0"/>
                </a:lnTo>
                <a:lnTo>
                  <a:pt x="2907" y="0"/>
                </a:lnTo>
                <a:lnTo>
                  <a:pt x="2907" y="1397"/>
                </a:lnTo>
              </a:path>
            </a:pathLst>
          </a:custGeom>
          <a:solidFill>
            <a:schemeClr val="bg1">
              <a:alpha val="25000"/>
            </a:schemeClr>
          </a:solidFill>
          <a:ln>
            <a:noFill/>
          </a:ln>
          <a:effectLst/>
        </p:spPr>
        <p:txBody>
          <a:bodyPr wrap="none" anchor="ctr"/>
          <a:lstStyle/>
          <a:p>
            <a:endParaRPr lang="en-US" sz="2450" dirty="0">
              <a:latin typeface="Lato Light" panose="020F0502020204030203" pitchFamily="34" charset="0"/>
            </a:endParaRPr>
          </a:p>
        </p:txBody>
      </p:sp>
      <p:grpSp>
        <p:nvGrpSpPr>
          <p:cNvPr id="22" name="Group 21">
            <a:extLst>
              <a:ext uri="{FF2B5EF4-FFF2-40B4-BE49-F238E27FC236}">
                <a16:creationId xmlns:a16="http://schemas.microsoft.com/office/drawing/2014/main" id="{5EC24DBD-586F-45BD-997F-7A24B401CBB5}"/>
              </a:ext>
            </a:extLst>
          </p:cNvPr>
          <p:cNvGrpSpPr/>
          <p:nvPr/>
        </p:nvGrpSpPr>
        <p:grpSpPr>
          <a:xfrm>
            <a:off x="622886" y="1627063"/>
            <a:ext cx="2711129" cy="2271175"/>
            <a:chOff x="1734664" y="3444421"/>
            <a:chExt cx="2711129" cy="2271175"/>
          </a:xfrm>
        </p:grpSpPr>
        <p:sp>
          <p:nvSpPr>
            <p:cNvPr id="4" name="Freeform 1">
              <a:extLst>
                <a:ext uri="{FF2B5EF4-FFF2-40B4-BE49-F238E27FC236}">
                  <a16:creationId xmlns:a16="http://schemas.microsoft.com/office/drawing/2014/main" id="{62EF2DE8-D713-3046-9EB2-D375BC456A25}"/>
                </a:ext>
              </a:extLst>
            </p:cNvPr>
            <p:cNvSpPr>
              <a:spLocks noChangeArrowheads="1"/>
            </p:cNvSpPr>
            <p:nvPr/>
          </p:nvSpPr>
          <p:spPr bwMode="auto">
            <a:xfrm>
              <a:off x="1734665" y="3444421"/>
              <a:ext cx="2711128" cy="1641189"/>
            </a:xfrm>
            <a:custGeom>
              <a:avLst/>
              <a:gdLst>
                <a:gd name="T0" fmla="*/ 10013 w 10380"/>
                <a:gd name="T1" fmla="*/ 0 h 6284"/>
                <a:gd name="T2" fmla="*/ 366 w 10380"/>
                <a:gd name="T3" fmla="*/ 0 h 6284"/>
                <a:gd name="T4" fmla="*/ 366 w 10380"/>
                <a:gd name="T5" fmla="*/ 0 h 6284"/>
                <a:gd name="T6" fmla="*/ 0 w 10380"/>
                <a:gd name="T7" fmla="*/ 366 h 6284"/>
                <a:gd name="T8" fmla="*/ 0 w 10380"/>
                <a:gd name="T9" fmla="*/ 6283 h 6284"/>
                <a:gd name="T10" fmla="*/ 10379 w 10380"/>
                <a:gd name="T11" fmla="*/ 6283 h 6284"/>
                <a:gd name="T12" fmla="*/ 10379 w 10380"/>
                <a:gd name="T13" fmla="*/ 366 h 6284"/>
                <a:gd name="T14" fmla="*/ 10379 w 10380"/>
                <a:gd name="T15" fmla="*/ 366 h 6284"/>
                <a:gd name="T16" fmla="*/ 10013 w 10380"/>
                <a:gd name="T17" fmla="*/ 0 h 6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80" h="6284">
                  <a:moveTo>
                    <a:pt x="10013" y="0"/>
                  </a:moveTo>
                  <a:lnTo>
                    <a:pt x="366" y="0"/>
                  </a:lnTo>
                  <a:lnTo>
                    <a:pt x="366" y="0"/>
                  </a:lnTo>
                  <a:cubicBezTo>
                    <a:pt x="164" y="0"/>
                    <a:pt x="0" y="163"/>
                    <a:pt x="0" y="366"/>
                  </a:cubicBezTo>
                  <a:lnTo>
                    <a:pt x="0" y="6283"/>
                  </a:lnTo>
                  <a:lnTo>
                    <a:pt x="10379" y="6283"/>
                  </a:lnTo>
                  <a:lnTo>
                    <a:pt x="10379" y="366"/>
                  </a:lnTo>
                  <a:lnTo>
                    <a:pt x="10379" y="366"/>
                  </a:lnTo>
                  <a:cubicBezTo>
                    <a:pt x="10379" y="163"/>
                    <a:pt x="10215" y="0"/>
                    <a:pt x="10013" y="0"/>
                  </a:cubicBezTo>
                </a:path>
              </a:pathLst>
            </a:custGeom>
            <a:solidFill>
              <a:schemeClr val="tx2">
                <a:lumMod val="50000"/>
              </a:schemeClr>
            </a:solidFill>
            <a:ln>
              <a:noFill/>
            </a:ln>
            <a:effectLst/>
          </p:spPr>
          <p:txBody>
            <a:bodyPr wrap="none" anchor="ctr"/>
            <a:lstStyle/>
            <a:p>
              <a:endParaRPr lang="en-US" sz="2450" dirty="0">
                <a:latin typeface="Lato Light" panose="020F0502020204030203" pitchFamily="34" charset="0"/>
              </a:endParaRPr>
            </a:p>
          </p:txBody>
        </p:sp>
        <p:sp>
          <p:nvSpPr>
            <p:cNvPr id="5" name="Freeform 2">
              <a:extLst>
                <a:ext uri="{FF2B5EF4-FFF2-40B4-BE49-F238E27FC236}">
                  <a16:creationId xmlns:a16="http://schemas.microsoft.com/office/drawing/2014/main" id="{91578B73-8E09-2B4A-B9D6-0178A4ACAB9D}"/>
                </a:ext>
              </a:extLst>
            </p:cNvPr>
            <p:cNvSpPr>
              <a:spLocks noChangeArrowheads="1"/>
            </p:cNvSpPr>
            <p:nvPr/>
          </p:nvSpPr>
          <p:spPr bwMode="auto">
            <a:xfrm>
              <a:off x="1875173" y="3584930"/>
              <a:ext cx="2428960" cy="1359019"/>
            </a:xfrm>
            <a:custGeom>
              <a:avLst/>
              <a:gdLst>
                <a:gd name="T0" fmla="*/ 0 w 9300"/>
                <a:gd name="T1" fmla="*/ 0 h 5205"/>
                <a:gd name="T2" fmla="*/ 9299 w 9300"/>
                <a:gd name="T3" fmla="*/ 0 h 5205"/>
                <a:gd name="T4" fmla="*/ 9299 w 9300"/>
                <a:gd name="T5" fmla="*/ 5204 h 5205"/>
                <a:gd name="T6" fmla="*/ 0 w 9300"/>
                <a:gd name="T7" fmla="*/ 5204 h 5205"/>
                <a:gd name="T8" fmla="*/ 0 w 9300"/>
                <a:gd name="T9" fmla="*/ 0 h 5205"/>
              </a:gdLst>
              <a:ahLst/>
              <a:cxnLst>
                <a:cxn ang="0">
                  <a:pos x="T0" y="T1"/>
                </a:cxn>
                <a:cxn ang="0">
                  <a:pos x="T2" y="T3"/>
                </a:cxn>
                <a:cxn ang="0">
                  <a:pos x="T4" y="T5"/>
                </a:cxn>
                <a:cxn ang="0">
                  <a:pos x="T6" y="T7"/>
                </a:cxn>
                <a:cxn ang="0">
                  <a:pos x="T8" y="T9"/>
                </a:cxn>
              </a:cxnLst>
              <a:rect l="0" t="0" r="r" b="b"/>
              <a:pathLst>
                <a:path w="9300" h="5205">
                  <a:moveTo>
                    <a:pt x="0" y="0"/>
                  </a:moveTo>
                  <a:lnTo>
                    <a:pt x="9299" y="0"/>
                  </a:lnTo>
                  <a:lnTo>
                    <a:pt x="9299" y="5204"/>
                  </a:lnTo>
                  <a:lnTo>
                    <a:pt x="0" y="5204"/>
                  </a:lnTo>
                  <a:lnTo>
                    <a:pt x="0" y="0"/>
                  </a:lnTo>
                </a:path>
              </a:pathLst>
            </a:custGeom>
            <a:solidFill>
              <a:schemeClr val="accent1"/>
            </a:solidFill>
            <a:ln>
              <a:noFill/>
            </a:ln>
            <a:effectLst/>
          </p:spPr>
          <p:txBody>
            <a:bodyPr wrap="none" anchor="ctr"/>
            <a:lstStyle/>
            <a:p>
              <a:endParaRPr lang="en-US" sz="2450" dirty="0">
                <a:latin typeface="Lato Light" panose="020F0502020204030203" pitchFamily="34" charset="0"/>
              </a:endParaRPr>
            </a:p>
          </p:txBody>
        </p:sp>
        <p:sp>
          <p:nvSpPr>
            <p:cNvPr id="6" name="Freeform 3">
              <a:extLst>
                <a:ext uri="{FF2B5EF4-FFF2-40B4-BE49-F238E27FC236}">
                  <a16:creationId xmlns:a16="http://schemas.microsoft.com/office/drawing/2014/main" id="{7EF528CC-DF6D-DA48-98B6-3D9C27EA5CA2}"/>
                </a:ext>
              </a:extLst>
            </p:cNvPr>
            <p:cNvSpPr>
              <a:spLocks noChangeArrowheads="1"/>
            </p:cNvSpPr>
            <p:nvPr/>
          </p:nvSpPr>
          <p:spPr bwMode="auto">
            <a:xfrm>
              <a:off x="1734665" y="5085610"/>
              <a:ext cx="2711128" cy="300596"/>
            </a:xfrm>
            <a:custGeom>
              <a:avLst/>
              <a:gdLst>
                <a:gd name="T0" fmla="*/ 0 w 10380"/>
                <a:gd name="T1" fmla="*/ 784 h 1151"/>
                <a:gd name="T2" fmla="*/ 0 w 10380"/>
                <a:gd name="T3" fmla="*/ 784 h 1151"/>
                <a:gd name="T4" fmla="*/ 366 w 10380"/>
                <a:gd name="T5" fmla="*/ 1150 h 1151"/>
                <a:gd name="T6" fmla="*/ 10013 w 10380"/>
                <a:gd name="T7" fmla="*/ 1150 h 1151"/>
                <a:gd name="T8" fmla="*/ 10013 w 10380"/>
                <a:gd name="T9" fmla="*/ 1150 h 1151"/>
                <a:gd name="T10" fmla="*/ 10379 w 10380"/>
                <a:gd name="T11" fmla="*/ 784 h 1151"/>
                <a:gd name="T12" fmla="*/ 10379 w 10380"/>
                <a:gd name="T13" fmla="*/ 0 h 1151"/>
                <a:gd name="T14" fmla="*/ 0 w 10380"/>
                <a:gd name="T15" fmla="*/ 0 h 1151"/>
                <a:gd name="T16" fmla="*/ 0 w 10380"/>
                <a:gd name="T17" fmla="*/ 784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80" h="1151">
                  <a:moveTo>
                    <a:pt x="0" y="784"/>
                  </a:moveTo>
                  <a:lnTo>
                    <a:pt x="0" y="784"/>
                  </a:lnTo>
                  <a:cubicBezTo>
                    <a:pt x="0" y="986"/>
                    <a:pt x="164" y="1150"/>
                    <a:pt x="366" y="1150"/>
                  </a:cubicBezTo>
                  <a:lnTo>
                    <a:pt x="10013" y="1150"/>
                  </a:lnTo>
                  <a:lnTo>
                    <a:pt x="10013" y="1150"/>
                  </a:lnTo>
                  <a:cubicBezTo>
                    <a:pt x="10215" y="1150"/>
                    <a:pt x="10379" y="986"/>
                    <a:pt x="10379" y="784"/>
                  </a:cubicBezTo>
                  <a:lnTo>
                    <a:pt x="10379" y="0"/>
                  </a:lnTo>
                  <a:lnTo>
                    <a:pt x="0" y="0"/>
                  </a:lnTo>
                  <a:lnTo>
                    <a:pt x="0" y="784"/>
                  </a:lnTo>
                </a:path>
              </a:pathLst>
            </a:custGeom>
            <a:solidFill>
              <a:schemeClr val="bg1">
                <a:lumMod val="85000"/>
              </a:schemeClr>
            </a:solidFill>
            <a:ln>
              <a:noFill/>
            </a:ln>
            <a:effectLst/>
          </p:spPr>
          <p:txBody>
            <a:bodyPr wrap="none" anchor="ctr"/>
            <a:lstStyle/>
            <a:p>
              <a:endParaRPr lang="en-US" sz="2450" dirty="0">
                <a:latin typeface="Lato Light" panose="020F0502020204030203" pitchFamily="34" charset="0"/>
              </a:endParaRPr>
            </a:p>
          </p:txBody>
        </p:sp>
        <p:sp>
          <p:nvSpPr>
            <p:cNvPr id="7" name="Freeform 4">
              <a:extLst>
                <a:ext uri="{FF2B5EF4-FFF2-40B4-BE49-F238E27FC236}">
                  <a16:creationId xmlns:a16="http://schemas.microsoft.com/office/drawing/2014/main" id="{EAEE46DA-C285-394F-BB06-F25B898D9FB4}"/>
                </a:ext>
              </a:extLst>
            </p:cNvPr>
            <p:cNvSpPr>
              <a:spLocks noChangeArrowheads="1"/>
            </p:cNvSpPr>
            <p:nvPr/>
          </p:nvSpPr>
          <p:spPr bwMode="auto">
            <a:xfrm>
              <a:off x="3048767" y="5193871"/>
              <a:ext cx="81771" cy="81771"/>
            </a:xfrm>
            <a:custGeom>
              <a:avLst/>
              <a:gdLst>
                <a:gd name="T0" fmla="*/ 312 w 313"/>
                <a:gd name="T1" fmla="*/ 156 h 314"/>
                <a:gd name="T2" fmla="*/ 312 w 313"/>
                <a:gd name="T3" fmla="*/ 156 h 314"/>
                <a:gd name="T4" fmla="*/ 156 w 313"/>
                <a:gd name="T5" fmla="*/ 313 h 314"/>
                <a:gd name="T6" fmla="*/ 156 w 313"/>
                <a:gd name="T7" fmla="*/ 313 h 314"/>
                <a:gd name="T8" fmla="*/ 0 w 313"/>
                <a:gd name="T9" fmla="*/ 156 h 314"/>
                <a:gd name="T10" fmla="*/ 0 w 313"/>
                <a:gd name="T11" fmla="*/ 156 h 314"/>
                <a:gd name="T12" fmla="*/ 156 w 313"/>
                <a:gd name="T13" fmla="*/ 0 h 314"/>
                <a:gd name="T14" fmla="*/ 156 w 313"/>
                <a:gd name="T15" fmla="*/ 0 h 314"/>
                <a:gd name="T16" fmla="*/ 312 w 313"/>
                <a:gd name="T17" fmla="*/ 156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14">
                  <a:moveTo>
                    <a:pt x="312" y="156"/>
                  </a:moveTo>
                  <a:lnTo>
                    <a:pt x="312" y="156"/>
                  </a:lnTo>
                  <a:cubicBezTo>
                    <a:pt x="312" y="243"/>
                    <a:pt x="242" y="313"/>
                    <a:pt x="156" y="313"/>
                  </a:cubicBezTo>
                  <a:lnTo>
                    <a:pt x="156" y="313"/>
                  </a:lnTo>
                  <a:cubicBezTo>
                    <a:pt x="70" y="313"/>
                    <a:pt x="0" y="243"/>
                    <a:pt x="0" y="156"/>
                  </a:cubicBezTo>
                  <a:lnTo>
                    <a:pt x="0" y="156"/>
                  </a:lnTo>
                  <a:cubicBezTo>
                    <a:pt x="0" y="70"/>
                    <a:pt x="70" y="0"/>
                    <a:pt x="156" y="0"/>
                  </a:cubicBezTo>
                  <a:lnTo>
                    <a:pt x="156" y="0"/>
                  </a:lnTo>
                  <a:cubicBezTo>
                    <a:pt x="242" y="0"/>
                    <a:pt x="312" y="70"/>
                    <a:pt x="312" y="156"/>
                  </a:cubicBezTo>
                </a:path>
              </a:pathLst>
            </a:custGeom>
            <a:solidFill>
              <a:schemeClr val="tx2">
                <a:lumMod val="50000"/>
              </a:schemeClr>
            </a:solidFill>
            <a:ln>
              <a:noFill/>
            </a:ln>
            <a:effectLst/>
          </p:spPr>
          <p:txBody>
            <a:bodyPr wrap="none" anchor="ctr"/>
            <a:lstStyle/>
            <a:p>
              <a:endParaRPr lang="en-US" sz="2450" dirty="0">
                <a:latin typeface="Lato Light" panose="020F0502020204030203" pitchFamily="34" charset="0"/>
              </a:endParaRPr>
            </a:p>
          </p:txBody>
        </p:sp>
        <p:sp>
          <p:nvSpPr>
            <p:cNvPr id="8" name="Freeform 5">
              <a:extLst>
                <a:ext uri="{FF2B5EF4-FFF2-40B4-BE49-F238E27FC236}">
                  <a16:creationId xmlns:a16="http://schemas.microsoft.com/office/drawing/2014/main" id="{763B811E-2302-734A-BB15-77D3164B322B}"/>
                </a:ext>
              </a:extLst>
            </p:cNvPr>
            <p:cNvSpPr>
              <a:spLocks noChangeArrowheads="1"/>
            </p:cNvSpPr>
            <p:nvPr/>
          </p:nvSpPr>
          <p:spPr bwMode="auto">
            <a:xfrm>
              <a:off x="2844914" y="5385055"/>
              <a:ext cx="490629" cy="267197"/>
            </a:xfrm>
            <a:custGeom>
              <a:avLst/>
              <a:gdLst>
                <a:gd name="T0" fmla="*/ 1877 w 1878"/>
                <a:gd name="T1" fmla="*/ 0 h 1023"/>
                <a:gd name="T2" fmla="*/ 0 w 1878"/>
                <a:gd name="T3" fmla="*/ 0 h 1023"/>
                <a:gd name="T4" fmla="*/ 0 w 1878"/>
                <a:gd name="T5" fmla="*/ 1022 h 1023"/>
                <a:gd name="T6" fmla="*/ 1877 w 1878"/>
                <a:gd name="T7" fmla="*/ 1022 h 1023"/>
                <a:gd name="T8" fmla="*/ 1877 w 1878"/>
                <a:gd name="T9" fmla="*/ 0 h 1023"/>
              </a:gdLst>
              <a:ahLst/>
              <a:cxnLst>
                <a:cxn ang="0">
                  <a:pos x="T0" y="T1"/>
                </a:cxn>
                <a:cxn ang="0">
                  <a:pos x="T2" y="T3"/>
                </a:cxn>
                <a:cxn ang="0">
                  <a:pos x="T4" y="T5"/>
                </a:cxn>
                <a:cxn ang="0">
                  <a:pos x="T6" y="T7"/>
                </a:cxn>
                <a:cxn ang="0">
                  <a:pos x="T8" y="T9"/>
                </a:cxn>
              </a:cxnLst>
              <a:rect l="0" t="0" r="r" b="b"/>
              <a:pathLst>
                <a:path w="1878" h="1023">
                  <a:moveTo>
                    <a:pt x="1877" y="0"/>
                  </a:moveTo>
                  <a:lnTo>
                    <a:pt x="0" y="0"/>
                  </a:lnTo>
                  <a:lnTo>
                    <a:pt x="0" y="1022"/>
                  </a:lnTo>
                  <a:lnTo>
                    <a:pt x="1877" y="1022"/>
                  </a:lnTo>
                  <a:lnTo>
                    <a:pt x="1877" y="0"/>
                  </a:lnTo>
                </a:path>
              </a:pathLst>
            </a:custGeom>
            <a:solidFill>
              <a:schemeClr val="bg1">
                <a:lumMod val="85000"/>
              </a:schemeClr>
            </a:solidFill>
            <a:ln>
              <a:noFill/>
            </a:ln>
            <a:effectLst/>
          </p:spPr>
          <p:txBody>
            <a:bodyPr wrap="none" anchor="ctr"/>
            <a:lstStyle/>
            <a:p>
              <a:endParaRPr lang="en-US" sz="2450" dirty="0">
                <a:latin typeface="Lato Light" panose="020F0502020204030203" pitchFamily="34" charset="0"/>
              </a:endParaRPr>
            </a:p>
          </p:txBody>
        </p:sp>
        <p:sp>
          <p:nvSpPr>
            <p:cNvPr id="9" name="Freeform 6">
              <a:extLst>
                <a:ext uri="{FF2B5EF4-FFF2-40B4-BE49-F238E27FC236}">
                  <a16:creationId xmlns:a16="http://schemas.microsoft.com/office/drawing/2014/main" id="{5B1F8C85-D450-164A-A587-C54107FCC402}"/>
                </a:ext>
              </a:extLst>
            </p:cNvPr>
            <p:cNvSpPr>
              <a:spLocks noChangeArrowheads="1"/>
            </p:cNvSpPr>
            <p:nvPr/>
          </p:nvSpPr>
          <p:spPr bwMode="auto">
            <a:xfrm>
              <a:off x="2844914" y="5385055"/>
              <a:ext cx="490629" cy="81771"/>
            </a:xfrm>
            <a:custGeom>
              <a:avLst/>
              <a:gdLst>
                <a:gd name="T0" fmla="*/ 1877 w 1878"/>
                <a:gd name="T1" fmla="*/ 313 h 314"/>
                <a:gd name="T2" fmla="*/ 0 w 1878"/>
                <a:gd name="T3" fmla="*/ 313 h 314"/>
                <a:gd name="T4" fmla="*/ 0 w 1878"/>
                <a:gd name="T5" fmla="*/ 0 h 314"/>
                <a:gd name="T6" fmla="*/ 1877 w 1878"/>
                <a:gd name="T7" fmla="*/ 0 h 314"/>
                <a:gd name="T8" fmla="*/ 1877 w 1878"/>
                <a:gd name="T9" fmla="*/ 313 h 314"/>
              </a:gdLst>
              <a:ahLst/>
              <a:cxnLst>
                <a:cxn ang="0">
                  <a:pos x="T0" y="T1"/>
                </a:cxn>
                <a:cxn ang="0">
                  <a:pos x="T2" y="T3"/>
                </a:cxn>
                <a:cxn ang="0">
                  <a:pos x="T4" y="T5"/>
                </a:cxn>
                <a:cxn ang="0">
                  <a:pos x="T6" y="T7"/>
                </a:cxn>
                <a:cxn ang="0">
                  <a:pos x="T8" y="T9"/>
                </a:cxn>
              </a:cxnLst>
              <a:rect l="0" t="0" r="r" b="b"/>
              <a:pathLst>
                <a:path w="1878" h="314">
                  <a:moveTo>
                    <a:pt x="1877" y="313"/>
                  </a:moveTo>
                  <a:lnTo>
                    <a:pt x="0" y="313"/>
                  </a:lnTo>
                  <a:lnTo>
                    <a:pt x="0" y="0"/>
                  </a:lnTo>
                  <a:lnTo>
                    <a:pt x="1877" y="0"/>
                  </a:lnTo>
                  <a:lnTo>
                    <a:pt x="1877" y="313"/>
                  </a:lnTo>
                </a:path>
              </a:pathLst>
            </a:custGeom>
            <a:solidFill>
              <a:schemeClr val="bg1">
                <a:lumMod val="95000"/>
              </a:schemeClr>
            </a:solidFill>
            <a:ln>
              <a:noFill/>
            </a:ln>
            <a:effectLst/>
          </p:spPr>
          <p:txBody>
            <a:bodyPr wrap="none" anchor="ctr"/>
            <a:lstStyle/>
            <a:p>
              <a:endParaRPr lang="en-US" sz="2450" dirty="0">
                <a:latin typeface="Lato Light" panose="020F0502020204030203" pitchFamily="34" charset="0"/>
              </a:endParaRPr>
            </a:p>
          </p:txBody>
        </p:sp>
        <p:sp>
          <p:nvSpPr>
            <p:cNvPr id="10" name="Freeform 7">
              <a:extLst>
                <a:ext uri="{FF2B5EF4-FFF2-40B4-BE49-F238E27FC236}">
                  <a16:creationId xmlns:a16="http://schemas.microsoft.com/office/drawing/2014/main" id="{4ACA5146-CE0E-804A-9FAF-3EF82FB70275}"/>
                </a:ext>
              </a:extLst>
            </p:cNvPr>
            <p:cNvSpPr>
              <a:spLocks noChangeArrowheads="1"/>
            </p:cNvSpPr>
            <p:nvPr/>
          </p:nvSpPr>
          <p:spPr bwMode="auto">
            <a:xfrm>
              <a:off x="3078712" y="3504310"/>
              <a:ext cx="21882" cy="21883"/>
            </a:xfrm>
            <a:custGeom>
              <a:avLst/>
              <a:gdLst>
                <a:gd name="T0" fmla="*/ 84 w 85"/>
                <a:gd name="T1" fmla="*/ 42 h 85"/>
                <a:gd name="T2" fmla="*/ 84 w 85"/>
                <a:gd name="T3" fmla="*/ 42 h 85"/>
                <a:gd name="T4" fmla="*/ 42 w 85"/>
                <a:gd name="T5" fmla="*/ 0 h 85"/>
                <a:gd name="T6" fmla="*/ 42 w 85"/>
                <a:gd name="T7" fmla="*/ 0 h 85"/>
                <a:gd name="T8" fmla="*/ 0 w 85"/>
                <a:gd name="T9" fmla="*/ 42 h 85"/>
                <a:gd name="T10" fmla="*/ 0 w 85"/>
                <a:gd name="T11" fmla="*/ 42 h 85"/>
                <a:gd name="T12" fmla="*/ 42 w 85"/>
                <a:gd name="T13" fmla="*/ 84 h 85"/>
                <a:gd name="T14" fmla="*/ 42 w 85"/>
                <a:gd name="T15" fmla="*/ 84 h 85"/>
                <a:gd name="T16" fmla="*/ 84 w 85"/>
                <a:gd name="T17" fmla="*/ 4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85">
                  <a:moveTo>
                    <a:pt x="84" y="42"/>
                  </a:moveTo>
                  <a:lnTo>
                    <a:pt x="84" y="42"/>
                  </a:lnTo>
                  <a:cubicBezTo>
                    <a:pt x="84" y="19"/>
                    <a:pt x="65" y="0"/>
                    <a:pt x="42" y="0"/>
                  </a:cubicBezTo>
                  <a:lnTo>
                    <a:pt x="42" y="0"/>
                  </a:lnTo>
                  <a:cubicBezTo>
                    <a:pt x="19" y="0"/>
                    <a:pt x="0" y="19"/>
                    <a:pt x="0" y="42"/>
                  </a:cubicBezTo>
                  <a:lnTo>
                    <a:pt x="0" y="42"/>
                  </a:lnTo>
                  <a:cubicBezTo>
                    <a:pt x="0" y="65"/>
                    <a:pt x="19" y="84"/>
                    <a:pt x="42" y="84"/>
                  </a:cubicBezTo>
                  <a:lnTo>
                    <a:pt x="42" y="84"/>
                  </a:lnTo>
                  <a:cubicBezTo>
                    <a:pt x="65" y="84"/>
                    <a:pt x="84" y="65"/>
                    <a:pt x="84" y="42"/>
                  </a:cubicBezTo>
                </a:path>
              </a:pathLst>
            </a:custGeom>
            <a:solidFill>
              <a:srgbClr val="333E4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dirty="0">
                <a:latin typeface="Lato Light" panose="020F0502020204030203" pitchFamily="34" charset="0"/>
              </a:endParaRPr>
            </a:p>
          </p:txBody>
        </p:sp>
        <p:sp>
          <p:nvSpPr>
            <p:cNvPr id="11" name="Freeform 8">
              <a:extLst>
                <a:ext uri="{FF2B5EF4-FFF2-40B4-BE49-F238E27FC236}">
                  <a16:creationId xmlns:a16="http://schemas.microsoft.com/office/drawing/2014/main" id="{B1DF892A-8B36-5D47-A304-D2DD28D3DBFC}"/>
                </a:ext>
              </a:extLst>
            </p:cNvPr>
            <p:cNvSpPr>
              <a:spLocks noChangeArrowheads="1"/>
            </p:cNvSpPr>
            <p:nvPr/>
          </p:nvSpPr>
          <p:spPr bwMode="auto">
            <a:xfrm>
              <a:off x="3081015" y="3506614"/>
              <a:ext cx="18427" cy="18427"/>
            </a:xfrm>
            <a:custGeom>
              <a:avLst/>
              <a:gdLst>
                <a:gd name="T0" fmla="*/ 70 w 71"/>
                <a:gd name="T1" fmla="*/ 35 h 71"/>
                <a:gd name="T2" fmla="*/ 70 w 71"/>
                <a:gd name="T3" fmla="*/ 35 h 71"/>
                <a:gd name="T4" fmla="*/ 35 w 71"/>
                <a:gd name="T5" fmla="*/ 0 h 71"/>
                <a:gd name="T6" fmla="*/ 35 w 71"/>
                <a:gd name="T7" fmla="*/ 0 h 71"/>
                <a:gd name="T8" fmla="*/ 0 w 71"/>
                <a:gd name="T9" fmla="*/ 35 h 71"/>
                <a:gd name="T10" fmla="*/ 0 w 71"/>
                <a:gd name="T11" fmla="*/ 35 h 71"/>
                <a:gd name="T12" fmla="*/ 35 w 71"/>
                <a:gd name="T13" fmla="*/ 70 h 71"/>
                <a:gd name="T14" fmla="*/ 35 w 71"/>
                <a:gd name="T15" fmla="*/ 70 h 71"/>
                <a:gd name="T16" fmla="*/ 70 w 71"/>
                <a:gd name="T17"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1">
                  <a:moveTo>
                    <a:pt x="70" y="35"/>
                  </a:moveTo>
                  <a:lnTo>
                    <a:pt x="70" y="35"/>
                  </a:lnTo>
                  <a:cubicBezTo>
                    <a:pt x="70" y="16"/>
                    <a:pt x="54" y="0"/>
                    <a:pt x="35" y="0"/>
                  </a:cubicBezTo>
                  <a:lnTo>
                    <a:pt x="35" y="0"/>
                  </a:lnTo>
                  <a:cubicBezTo>
                    <a:pt x="16" y="0"/>
                    <a:pt x="0" y="16"/>
                    <a:pt x="0" y="35"/>
                  </a:cubicBezTo>
                  <a:lnTo>
                    <a:pt x="0" y="35"/>
                  </a:lnTo>
                  <a:cubicBezTo>
                    <a:pt x="0" y="54"/>
                    <a:pt x="16" y="70"/>
                    <a:pt x="35" y="70"/>
                  </a:cubicBezTo>
                  <a:lnTo>
                    <a:pt x="35" y="70"/>
                  </a:lnTo>
                  <a:cubicBezTo>
                    <a:pt x="54" y="70"/>
                    <a:pt x="70" y="54"/>
                    <a:pt x="70" y="35"/>
                  </a:cubicBezTo>
                </a:path>
              </a:pathLst>
            </a:custGeom>
            <a:solidFill>
              <a:srgbClr val="1E252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dirty="0">
                <a:latin typeface="Lato Light" panose="020F0502020204030203" pitchFamily="34" charset="0"/>
              </a:endParaRPr>
            </a:p>
          </p:txBody>
        </p:sp>
        <p:sp>
          <p:nvSpPr>
            <p:cNvPr id="12" name="Freeform 9">
              <a:extLst>
                <a:ext uri="{FF2B5EF4-FFF2-40B4-BE49-F238E27FC236}">
                  <a16:creationId xmlns:a16="http://schemas.microsoft.com/office/drawing/2014/main" id="{E96628D4-6432-C449-8453-171F4DB9EB29}"/>
                </a:ext>
              </a:extLst>
            </p:cNvPr>
            <p:cNvSpPr>
              <a:spLocks noChangeArrowheads="1"/>
            </p:cNvSpPr>
            <p:nvPr/>
          </p:nvSpPr>
          <p:spPr bwMode="auto">
            <a:xfrm>
              <a:off x="3083318" y="3508916"/>
              <a:ext cx="13821" cy="13821"/>
            </a:xfrm>
            <a:custGeom>
              <a:avLst/>
              <a:gdLst>
                <a:gd name="T0" fmla="*/ 52 w 53"/>
                <a:gd name="T1" fmla="*/ 25 h 52"/>
                <a:gd name="T2" fmla="*/ 52 w 53"/>
                <a:gd name="T3" fmla="*/ 25 h 52"/>
                <a:gd name="T4" fmla="*/ 26 w 53"/>
                <a:gd name="T5" fmla="*/ 0 h 52"/>
                <a:gd name="T6" fmla="*/ 26 w 53"/>
                <a:gd name="T7" fmla="*/ 0 h 52"/>
                <a:gd name="T8" fmla="*/ 0 w 53"/>
                <a:gd name="T9" fmla="*/ 25 h 52"/>
                <a:gd name="T10" fmla="*/ 0 w 53"/>
                <a:gd name="T11" fmla="*/ 25 h 52"/>
                <a:gd name="T12" fmla="*/ 26 w 53"/>
                <a:gd name="T13" fmla="*/ 51 h 52"/>
                <a:gd name="T14" fmla="*/ 26 w 53"/>
                <a:gd name="T15" fmla="*/ 51 h 52"/>
                <a:gd name="T16" fmla="*/ 52 w 53"/>
                <a:gd name="T17" fmla="*/ 2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52" y="25"/>
                  </a:moveTo>
                  <a:lnTo>
                    <a:pt x="52" y="25"/>
                  </a:lnTo>
                  <a:cubicBezTo>
                    <a:pt x="52" y="11"/>
                    <a:pt x="40" y="0"/>
                    <a:pt x="26" y="0"/>
                  </a:cubicBezTo>
                  <a:lnTo>
                    <a:pt x="26" y="0"/>
                  </a:lnTo>
                  <a:cubicBezTo>
                    <a:pt x="12" y="0"/>
                    <a:pt x="0" y="11"/>
                    <a:pt x="0" y="25"/>
                  </a:cubicBezTo>
                  <a:lnTo>
                    <a:pt x="0" y="25"/>
                  </a:lnTo>
                  <a:cubicBezTo>
                    <a:pt x="0" y="40"/>
                    <a:pt x="12" y="51"/>
                    <a:pt x="26" y="51"/>
                  </a:cubicBezTo>
                  <a:lnTo>
                    <a:pt x="26" y="51"/>
                  </a:lnTo>
                  <a:cubicBezTo>
                    <a:pt x="40" y="51"/>
                    <a:pt x="52" y="40"/>
                    <a:pt x="52" y="25"/>
                  </a:cubicBezTo>
                </a:path>
              </a:pathLst>
            </a:custGeom>
            <a:solidFill>
              <a:srgbClr val="00376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dirty="0">
                <a:latin typeface="Lato Light" panose="020F0502020204030203" pitchFamily="34" charset="0"/>
              </a:endParaRPr>
            </a:p>
          </p:txBody>
        </p:sp>
        <p:sp>
          <p:nvSpPr>
            <p:cNvPr id="13" name="Freeform 10">
              <a:extLst>
                <a:ext uri="{FF2B5EF4-FFF2-40B4-BE49-F238E27FC236}">
                  <a16:creationId xmlns:a16="http://schemas.microsoft.com/office/drawing/2014/main" id="{BEA209AB-2A5F-904E-9D8F-54D8B2FB4C6F}"/>
                </a:ext>
              </a:extLst>
            </p:cNvPr>
            <p:cNvSpPr>
              <a:spLocks noChangeArrowheads="1"/>
            </p:cNvSpPr>
            <p:nvPr/>
          </p:nvSpPr>
          <p:spPr bwMode="auto">
            <a:xfrm>
              <a:off x="3085622" y="3511220"/>
              <a:ext cx="9214" cy="9214"/>
            </a:xfrm>
            <a:custGeom>
              <a:avLst/>
              <a:gdLst>
                <a:gd name="T0" fmla="*/ 36 w 37"/>
                <a:gd name="T1" fmla="*/ 18 h 37"/>
                <a:gd name="T2" fmla="*/ 36 w 37"/>
                <a:gd name="T3" fmla="*/ 18 h 37"/>
                <a:gd name="T4" fmla="*/ 18 w 37"/>
                <a:gd name="T5" fmla="*/ 0 h 37"/>
                <a:gd name="T6" fmla="*/ 18 w 37"/>
                <a:gd name="T7" fmla="*/ 0 h 37"/>
                <a:gd name="T8" fmla="*/ 0 w 37"/>
                <a:gd name="T9" fmla="*/ 18 h 37"/>
                <a:gd name="T10" fmla="*/ 0 w 37"/>
                <a:gd name="T11" fmla="*/ 18 h 37"/>
                <a:gd name="T12" fmla="*/ 18 w 37"/>
                <a:gd name="T13" fmla="*/ 36 h 37"/>
                <a:gd name="T14" fmla="*/ 18 w 37"/>
                <a:gd name="T15" fmla="*/ 36 h 37"/>
                <a:gd name="T16" fmla="*/ 36 w 37"/>
                <a:gd name="T17"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7">
                  <a:moveTo>
                    <a:pt x="36" y="18"/>
                  </a:moveTo>
                  <a:lnTo>
                    <a:pt x="36" y="18"/>
                  </a:lnTo>
                  <a:cubicBezTo>
                    <a:pt x="36" y="8"/>
                    <a:pt x="28" y="0"/>
                    <a:pt x="18" y="0"/>
                  </a:cubicBezTo>
                  <a:lnTo>
                    <a:pt x="18" y="0"/>
                  </a:lnTo>
                  <a:cubicBezTo>
                    <a:pt x="8" y="0"/>
                    <a:pt x="0" y="8"/>
                    <a:pt x="0" y="18"/>
                  </a:cubicBezTo>
                  <a:lnTo>
                    <a:pt x="0" y="18"/>
                  </a:lnTo>
                  <a:cubicBezTo>
                    <a:pt x="0" y="28"/>
                    <a:pt x="8" y="36"/>
                    <a:pt x="18" y="36"/>
                  </a:cubicBezTo>
                  <a:lnTo>
                    <a:pt x="18" y="36"/>
                  </a:lnTo>
                  <a:cubicBezTo>
                    <a:pt x="28" y="36"/>
                    <a:pt x="36" y="28"/>
                    <a:pt x="36" y="18"/>
                  </a:cubicBezTo>
                </a:path>
              </a:pathLst>
            </a:custGeom>
            <a:solidFill>
              <a:srgbClr val="1E252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dirty="0">
                <a:latin typeface="Lato Light" panose="020F0502020204030203" pitchFamily="34" charset="0"/>
              </a:endParaRPr>
            </a:p>
          </p:txBody>
        </p:sp>
        <p:sp>
          <p:nvSpPr>
            <p:cNvPr id="14" name="Freeform 11">
              <a:extLst>
                <a:ext uri="{FF2B5EF4-FFF2-40B4-BE49-F238E27FC236}">
                  <a16:creationId xmlns:a16="http://schemas.microsoft.com/office/drawing/2014/main" id="{E7BB128C-AD85-614A-AC92-8A997AE3D76D}"/>
                </a:ext>
              </a:extLst>
            </p:cNvPr>
            <p:cNvSpPr>
              <a:spLocks noChangeArrowheads="1"/>
            </p:cNvSpPr>
            <p:nvPr/>
          </p:nvSpPr>
          <p:spPr bwMode="auto">
            <a:xfrm>
              <a:off x="3090229" y="3508917"/>
              <a:ext cx="8062" cy="8062"/>
            </a:xfrm>
            <a:custGeom>
              <a:avLst/>
              <a:gdLst>
                <a:gd name="T0" fmla="*/ 28 w 29"/>
                <a:gd name="T1" fmla="*/ 15 h 29"/>
                <a:gd name="T2" fmla="*/ 28 w 29"/>
                <a:gd name="T3" fmla="*/ 15 h 29"/>
                <a:gd name="T4" fmla="*/ 14 w 29"/>
                <a:gd name="T5" fmla="*/ 0 h 29"/>
                <a:gd name="T6" fmla="*/ 14 w 29"/>
                <a:gd name="T7" fmla="*/ 0 h 29"/>
                <a:gd name="T8" fmla="*/ 0 w 29"/>
                <a:gd name="T9" fmla="*/ 15 h 29"/>
                <a:gd name="T10" fmla="*/ 0 w 29"/>
                <a:gd name="T11" fmla="*/ 15 h 29"/>
                <a:gd name="T12" fmla="*/ 14 w 29"/>
                <a:gd name="T13" fmla="*/ 28 h 29"/>
                <a:gd name="T14" fmla="*/ 14 w 29"/>
                <a:gd name="T15" fmla="*/ 28 h 29"/>
                <a:gd name="T16" fmla="*/ 28 w 29"/>
                <a:gd name="T17"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8" y="15"/>
                  </a:moveTo>
                  <a:lnTo>
                    <a:pt x="28" y="15"/>
                  </a:lnTo>
                  <a:cubicBezTo>
                    <a:pt x="28" y="6"/>
                    <a:pt x="22" y="0"/>
                    <a:pt x="14" y="0"/>
                  </a:cubicBezTo>
                  <a:lnTo>
                    <a:pt x="14" y="0"/>
                  </a:lnTo>
                  <a:cubicBezTo>
                    <a:pt x="6" y="0"/>
                    <a:pt x="0" y="6"/>
                    <a:pt x="0" y="15"/>
                  </a:cubicBezTo>
                  <a:lnTo>
                    <a:pt x="0" y="15"/>
                  </a:lnTo>
                  <a:cubicBezTo>
                    <a:pt x="0" y="22"/>
                    <a:pt x="6" y="28"/>
                    <a:pt x="14" y="28"/>
                  </a:cubicBezTo>
                  <a:lnTo>
                    <a:pt x="14" y="28"/>
                  </a:lnTo>
                  <a:cubicBezTo>
                    <a:pt x="22" y="28"/>
                    <a:pt x="28" y="22"/>
                    <a:pt x="28" y="1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dirty="0">
                <a:latin typeface="Lato Light" panose="020F0502020204030203" pitchFamily="34" charset="0"/>
              </a:endParaRPr>
            </a:p>
          </p:txBody>
        </p:sp>
        <p:sp>
          <p:nvSpPr>
            <p:cNvPr id="15" name="Freeform 12">
              <a:extLst>
                <a:ext uri="{FF2B5EF4-FFF2-40B4-BE49-F238E27FC236}">
                  <a16:creationId xmlns:a16="http://schemas.microsoft.com/office/drawing/2014/main" id="{B5ACFAAF-2428-7F4E-9BE1-DC1381F93E60}"/>
                </a:ext>
              </a:extLst>
            </p:cNvPr>
            <p:cNvSpPr>
              <a:spLocks noChangeArrowheads="1"/>
            </p:cNvSpPr>
            <p:nvPr/>
          </p:nvSpPr>
          <p:spPr bwMode="auto">
            <a:xfrm>
              <a:off x="2707860" y="5652252"/>
              <a:ext cx="764736" cy="63344"/>
            </a:xfrm>
            <a:custGeom>
              <a:avLst/>
              <a:gdLst>
                <a:gd name="T0" fmla="*/ 2928 w 2929"/>
                <a:gd name="T1" fmla="*/ 243 h 244"/>
                <a:gd name="T2" fmla="*/ 0 w 2929"/>
                <a:gd name="T3" fmla="*/ 243 h 244"/>
                <a:gd name="T4" fmla="*/ 0 w 2929"/>
                <a:gd name="T5" fmla="*/ 0 h 244"/>
                <a:gd name="T6" fmla="*/ 2928 w 2929"/>
                <a:gd name="T7" fmla="*/ 0 h 244"/>
                <a:gd name="T8" fmla="*/ 2928 w 2929"/>
                <a:gd name="T9" fmla="*/ 243 h 244"/>
              </a:gdLst>
              <a:ahLst/>
              <a:cxnLst>
                <a:cxn ang="0">
                  <a:pos x="T0" y="T1"/>
                </a:cxn>
                <a:cxn ang="0">
                  <a:pos x="T2" y="T3"/>
                </a:cxn>
                <a:cxn ang="0">
                  <a:pos x="T4" y="T5"/>
                </a:cxn>
                <a:cxn ang="0">
                  <a:pos x="T6" y="T7"/>
                </a:cxn>
                <a:cxn ang="0">
                  <a:pos x="T8" y="T9"/>
                </a:cxn>
              </a:cxnLst>
              <a:rect l="0" t="0" r="r" b="b"/>
              <a:pathLst>
                <a:path w="2929" h="244">
                  <a:moveTo>
                    <a:pt x="2928" y="243"/>
                  </a:moveTo>
                  <a:lnTo>
                    <a:pt x="0" y="243"/>
                  </a:lnTo>
                  <a:lnTo>
                    <a:pt x="0" y="0"/>
                  </a:lnTo>
                  <a:lnTo>
                    <a:pt x="2928" y="0"/>
                  </a:lnTo>
                  <a:lnTo>
                    <a:pt x="2928" y="243"/>
                  </a:lnTo>
                </a:path>
              </a:pathLst>
            </a:custGeom>
            <a:solidFill>
              <a:schemeClr val="bg1">
                <a:lumMod val="95000"/>
              </a:schemeClr>
            </a:solidFill>
            <a:ln>
              <a:noFill/>
            </a:ln>
            <a:effectLst/>
          </p:spPr>
          <p:txBody>
            <a:bodyPr wrap="none" anchor="ctr"/>
            <a:lstStyle/>
            <a:p>
              <a:endParaRPr lang="en-US" sz="2450" dirty="0">
                <a:latin typeface="Lato Light" panose="020F0502020204030203" pitchFamily="34" charset="0"/>
              </a:endParaRPr>
            </a:p>
          </p:txBody>
        </p:sp>
        <p:sp>
          <p:nvSpPr>
            <p:cNvPr id="16" name="Freeform 13">
              <a:extLst>
                <a:ext uri="{FF2B5EF4-FFF2-40B4-BE49-F238E27FC236}">
                  <a16:creationId xmlns:a16="http://schemas.microsoft.com/office/drawing/2014/main" id="{1ED374B9-F4DD-D74F-8B4E-421F9EC214FE}"/>
                </a:ext>
              </a:extLst>
            </p:cNvPr>
            <p:cNvSpPr>
              <a:spLocks noChangeArrowheads="1"/>
            </p:cNvSpPr>
            <p:nvPr/>
          </p:nvSpPr>
          <p:spPr bwMode="auto">
            <a:xfrm>
              <a:off x="1734664" y="3444421"/>
              <a:ext cx="1355564" cy="2271174"/>
            </a:xfrm>
            <a:custGeom>
              <a:avLst/>
              <a:gdLst>
                <a:gd name="T0" fmla="*/ 366 w 5191"/>
                <a:gd name="T1" fmla="*/ 0 h 8696"/>
                <a:gd name="T2" fmla="*/ 366 w 5191"/>
                <a:gd name="T3" fmla="*/ 0 h 8696"/>
                <a:gd name="T4" fmla="*/ 0 w 5191"/>
                <a:gd name="T5" fmla="*/ 366 h 8696"/>
                <a:gd name="T6" fmla="*/ 0 w 5191"/>
                <a:gd name="T7" fmla="*/ 7067 h 8696"/>
                <a:gd name="T8" fmla="*/ 0 w 5191"/>
                <a:gd name="T9" fmla="*/ 7067 h 8696"/>
                <a:gd name="T10" fmla="*/ 366 w 5191"/>
                <a:gd name="T11" fmla="*/ 7433 h 8696"/>
                <a:gd name="T12" fmla="*/ 4251 w 5191"/>
                <a:gd name="T13" fmla="*/ 7433 h 8696"/>
                <a:gd name="T14" fmla="*/ 4251 w 5191"/>
                <a:gd name="T15" fmla="*/ 8453 h 8696"/>
                <a:gd name="T16" fmla="*/ 3726 w 5191"/>
                <a:gd name="T17" fmla="*/ 8453 h 8696"/>
                <a:gd name="T18" fmla="*/ 3726 w 5191"/>
                <a:gd name="T19" fmla="*/ 8695 h 8696"/>
                <a:gd name="T20" fmla="*/ 5190 w 5191"/>
                <a:gd name="T21" fmla="*/ 8695 h 8696"/>
                <a:gd name="T22" fmla="*/ 5190 w 5191"/>
                <a:gd name="T23" fmla="*/ 0 h 8696"/>
                <a:gd name="T24" fmla="*/ 366 w 5191"/>
                <a:gd name="T25" fmla="*/ 0 h 8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1" h="8696">
                  <a:moveTo>
                    <a:pt x="366" y="0"/>
                  </a:moveTo>
                  <a:lnTo>
                    <a:pt x="366" y="0"/>
                  </a:lnTo>
                  <a:cubicBezTo>
                    <a:pt x="164" y="0"/>
                    <a:pt x="0" y="163"/>
                    <a:pt x="0" y="366"/>
                  </a:cubicBezTo>
                  <a:lnTo>
                    <a:pt x="0" y="7067"/>
                  </a:lnTo>
                  <a:lnTo>
                    <a:pt x="0" y="7067"/>
                  </a:lnTo>
                  <a:cubicBezTo>
                    <a:pt x="0" y="7269"/>
                    <a:pt x="164" y="7433"/>
                    <a:pt x="366" y="7433"/>
                  </a:cubicBezTo>
                  <a:lnTo>
                    <a:pt x="4251" y="7433"/>
                  </a:lnTo>
                  <a:lnTo>
                    <a:pt x="4251" y="8453"/>
                  </a:lnTo>
                  <a:lnTo>
                    <a:pt x="3726" y="8453"/>
                  </a:lnTo>
                  <a:lnTo>
                    <a:pt x="3726" y="8695"/>
                  </a:lnTo>
                  <a:lnTo>
                    <a:pt x="5190" y="8695"/>
                  </a:lnTo>
                  <a:lnTo>
                    <a:pt x="5190" y="0"/>
                  </a:lnTo>
                  <a:lnTo>
                    <a:pt x="366" y="0"/>
                  </a:lnTo>
                </a:path>
              </a:pathLst>
            </a:custGeom>
            <a:solidFill>
              <a:schemeClr val="bg1">
                <a:alpha val="25000"/>
              </a:schemeClr>
            </a:solidFill>
            <a:ln>
              <a:noFill/>
            </a:ln>
            <a:effectLst/>
          </p:spPr>
          <p:txBody>
            <a:bodyPr wrap="none" anchor="ctr"/>
            <a:lstStyle/>
            <a:p>
              <a:endParaRPr lang="en-US" sz="2450" dirty="0">
                <a:latin typeface="Lato Light" panose="020F0502020204030203" pitchFamily="34" charset="0"/>
              </a:endParaRPr>
            </a:p>
          </p:txBody>
        </p:sp>
        <p:sp>
          <p:nvSpPr>
            <p:cNvPr id="17" name="Freeform 14">
              <a:extLst>
                <a:ext uri="{FF2B5EF4-FFF2-40B4-BE49-F238E27FC236}">
                  <a16:creationId xmlns:a16="http://schemas.microsoft.com/office/drawing/2014/main" id="{1864ED69-418A-9446-A0E5-7CAB2AB61E95}"/>
                </a:ext>
              </a:extLst>
            </p:cNvPr>
            <p:cNvSpPr>
              <a:spLocks noChangeArrowheads="1"/>
            </p:cNvSpPr>
            <p:nvPr/>
          </p:nvSpPr>
          <p:spPr bwMode="auto">
            <a:xfrm>
              <a:off x="1875173" y="3584930"/>
              <a:ext cx="2428960" cy="1359019"/>
            </a:xfrm>
            <a:custGeom>
              <a:avLst/>
              <a:gdLst>
                <a:gd name="T0" fmla="*/ 7965 w 9300"/>
                <a:gd name="T1" fmla="*/ 0 h 5205"/>
                <a:gd name="T2" fmla="*/ 4592 w 9300"/>
                <a:gd name="T3" fmla="*/ 0 h 5205"/>
                <a:gd name="T4" fmla="*/ 9299 w 9300"/>
                <a:gd name="T5" fmla="*/ 4707 h 5205"/>
                <a:gd name="T6" fmla="*/ 9299 w 9300"/>
                <a:gd name="T7" fmla="*/ 1333 h 5205"/>
                <a:gd name="T8" fmla="*/ 7965 w 9300"/>
                <a:gd name="T9" fmla="*/ 0 h 5205"/>
                <a:gd name="T10" fmla="*/ 0 w 9300"/>
                <a:gd name="T11" fmla="*/ 3163 h 5205"/>
                <a:gd name="T12" fmla="*/ 2041 w 9300"/>
                <a:gd name="T13" fmla="*/ 5204 h 5205"/>
                <a:gd name="T14" fmla="*/ 3660 w 9300"/>
                <a:gd name="T15" fmla="*/ 5204 h 5205"/>
                <a:gd name="T16" fmla="*/ 0 w 9300"/>
                <a:gd name="T17" fmla="*/ 1544 h 5205"/>
                <a:gd name="T18" fmla="*/ 0 w 9300"/>
                <a:gd name="T19" fmla="*/ 3163 h 5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00" h="5205">
                  <a:moveTo>
                    <a:pt x="7965" y="0"/>
                  </a:moveTo>
                  <a:lnTo>
                    <a:pt x="4592" y="0"/>
                  </a:lnTo>
                  <a:lnTo>
                    <a:pt x="9299" y="4707"/>
                  </a:lnTo>
                  <a:lnTo>
                    <a:pt x="9299" y="1333"/>
                  </a:lnTo>
                  <a:lnTo>
                    <a:pt x="7965" y="0"/>
                  </a:lnTo>
                  <a:close/>
                  <a:moveTo>
                    <a:pt x="0" y="3163"/>
                  </a:moveTo>
                  <a:lnTo>
                    <a:pt x="2041" y="5204"/>
                  </a:lnTo>
                  <a:lnTo>
                    <a:pt x="3660" y="5204"/>
                  </a:lnTo>
                  <a:lnTo>
                    <a:pt x="0" y="1544"/>
                  </a:lnTo>
                  <a:lnTo>
                    <a:pt x="0" y="3163"/>
                  </a:lnTo>
                  <a:close/>
                </a:path>
              </a:pathLst>
            </a:custGeom>
            <a:solidFill>
              <a:schemeClr val="bg1">
                <a:alpha val="25000"/>
              </a:schemeClr>
            </a:solidFill>
            <a:ln>
              <a:noFill/>
            </a:ln>
            <a:effectLst/>
          </p:spPr>
          <p:txBody>
            <a:bodyPr wrap="none" anchor="ctr"/>
            <a:lstStyle/>
            <a:p>
              <a:endParaRPr lang="en-US" sz="2450" dirty="0">
                <a:latin typeface="Lato Light" panose="020F0502020204030203" pitchFamily="34" charset="0"/>
              </a:endParaRPr>
            </a:p>
          </p:txBody>
        </p:sp>
        <p:sp>
          <p:nvSpPr>
            <p:cNvPr id="42" name="Freeform 39">
              <a:extLst>
                <a:ext uri="{FF2B5EF4-FFF2-40B4-BE49-F238E27FC236}">
                  <a16:creationId xmlns:a16="http://schemas.microsoft.com/office/drawing/2014/main" id="{50EC9807-22D0-4A4C-87A3-2CFFB841589F}"/>
                </a:ext>
              </a:extLst>
            </p:cNvPr>
            <p:cNvSpPr>
              <a:spLocks noChangeArrowheads="1"/>
            </p:cNvSpPr>
            <p:nvPr/>
          </p:nvSpPr>
          <p:spPr bwMode="auto">
            <a:xfrm>
              <a:off x="4140589" y="4823020"/>
              <a:ext cx="16124" cy="14972"/>
            </a:xfrm>
            <a:custGeom>
              <a:avLst/>
              <a:gdLst>
                <a:gd name="T0" fmla="*/ 59 w 60"/>
                <a:gd name="T1" fmla="*/ 0 h 59"/>
                <a:gd name="T2" fmla="*/ 59 w 60"/>
                <a:gd name="T3" fmla="*/ 58 h 59"/>
                <a:gd name="T4" fmla="*/ 0 w 60"/>
                <a:gd name="T5" fmla="*/ 58 h 59"/>
              </a:gdLst>
              <a:ahLst/>
              <a:cxnLst>
                <a:cxn ang="0">
                  <a:pos x="T0" y="T1"/>
                </a:cxn>
                <a:cxn ang="0">
                  <a:pos x="T2" y="T3"/>
                </a:cxn>
                <a:cxn ang="0">
                  <a:pos x="T4" y="T5"/>
                </a:cxn>
              </a:cxnLst>
              <a:rect l="0" t="0" r="r" b="b"/>
              <a:pathLst>
                <a:path w="60" h="59">
                  <a:moveTo>
                    <a:pt x="59" y="0"/>
                  </a:moveTo>
                  <a:lnTo>
                    <a:pt x="59" y="58"/>
                  </a:lnTo>
                  <a:lnTo>
                    <a:pt x="0" y="58"/>
                  </a:lnTo>
                </a:path>
              </a:pathLst>
            </a:custGeom>
            <a:noFill/>
            <a:ln w="38100" cap="flat">
              <a:solidFill>
                <a:srgbClr val="333E4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50" dirty="0">
                <a:latin typeface="Lato Light" panose="020F0502020204030203" pitchFamily="34" charset="0"/>
              </a:endParaRPr>
            </a:p>
          </p:txBody>
        </p:sp>
        <p:sp>
          <p:nvSpPr>
            <p:cNvPr id="43" name="Line 40">
              <a:extLst>
                <a:ext uri="{FF2B5EF4-FFF2-40B4-BE49-F238E27FC236}">
                  <a16:creationId xmlns:a16="http://schemas.microsoft.com/office/drawing/2014/main" id="{507CFB8F-E8C1-A940-AD0F-E92F20939C21}"/>
                </a:ext>
              </a:extLst>
            </p:cNvPr>
            <p:cNvSpPr>
              <a:spLocks noChangeShapeType="1"/>
            </p:cNvSpPr>
            <p:nvPr/>
          </p:nvSpPr>
          <p:spPr bwMode="auto">
            <a:xfrm flipH="1">
              <a:off x="3575099" y="4837992"/>
              <a:ext cx="536698" cy="0"/>
            </a:xfrm>
            <a:prstGeom prst="line">
              <a:avLst/>
            </a:prstGeom>
            <a:noFill/>
            <a:ln w="38100" cap="flat">
              <a:solidFill>
                <a:srgbClr val="333E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50" dirty="0">
                <a:latin typeface="Lato Light" panose="020F0502020204030203" pitchFamily="34" charset="0"/>
              </a:endParaRPr>
            </a:p>
          </p:txBody>
        </p:sp>
        <p:sp>
          <p:nvSpPr>
            <p:cNvPr id="44" name="Freeform 41">
              <a:extLst>
                <a:ext uri="{FF2B5EF4-FFF2-40B4-BE49-F238E27FC236}">
                  <a16:creationId xmlns:a16="http://schemas.microsoft.com/office/drawing/2014/main" id="{16147CE3-C373-294E-A6CA-E5FAE214F894}"/>
                </a:ext>
              </a:extLst>
            </p:cNvPr>
            <p:cNvSpPr>
              <a:spLocks noChangeArrowheads="1"/>
            </p:cNvSpPr>
            <p:nvPr/>
          </p:nvSpPr>
          <p:spPr bwMode="auto">
            <a:xfrm>
              <a:off x="3545154" y="4823020"/>
              <a:ext cx="16124" cy="14972"/>
            </a:xfrm>
            <a:custGeom>
              <a:avLst/>
              <a:gdLst>
                <a:gd name="T0" fmla="*/ 59 w 60"/>
                <a:gd name="T1" fmla="*/ 58 h 59"/>
                <a:gd name="T2" fmla="*/ 0 w 60"/>
                <a:gd name="T3" fmla="*/ 58 h 59"/>
                <a:gd name="T4" fmla="*/ 0 w 60"/>
                <a:gd name="T5" fmla="*/ 0 h 59"/>
              </a:gdLst>
              <a:ahLst/>
              <a:cxnLst>
                <a:cxn ang="0">
                  <a:pos x="T0" y="T1"/>
                </a:cxn>
                <a:cxn ang="0">
                  <a:pos x="T2" y="T3"/>
                </a:cxn>
                <a:cxn ang="0">
                  <a:pos x="T4" y="T5"/>
                </a:cxn>
              </a:cxnLst>
              <a:rect l="0" t="0" r="r" b="b"/>
              <a:pathLst>
                <a:path w="60" h="59">
                  <a:moveTo>
                    <a:pt x="59" y="58"/>
                  </a:moveTo>
                  <a:lnTo>
                    <a:pt x="0" y="58"/>
                  </a:lnTo>
                  <a:lnTo>
                    <a:pt x="0" y="0"/>
                  </a:lnTo>
                </a:path>
              </a:pathLst>
            </a:custGeom>
            <a:noFill/>
            <a:ln w="38100" cap="flat">
              <a:solidFill>
                <a:srgbClr val="333E4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50" dirty="0">
                <a:latin typeface="Lato Light" panose="020F0502020204030203" pitchFamily="34" charset="0"/>
              </a:endParaRPr>
            </a:p>
          </p:txBody>
        </p:sp>
        <p:sp>
          <p:nvSpPr>
            <p:cNvPr id="45" name="Line 42">
              <a:extLst>
                <a:ext uri="{FF2B5EF4-FFF2-40B4-BE49-F238E27FC236}">
                  <a16:creationId xmlns:a16="http://schemas.microsoft.com/office/drawing/2014/main" id="{B5CB88AC-4032-CB49-BCAD-C329B5E60A2D}"/>
                </a:ext>
              </a:extLst>
            </p:cNvPr>
            <p:cNvSpPr>
              <a:spLocks noChangeShapeType="1"/>
            </p:cNvSpPr>
            <p:nvPr/>
          </p:nvSpPr>
          <p:spPr bwMode="auto">
            <a:xfrm flipV="1">
              <a:off x="3545154" y="4274805"/>
              <a:ext cx="0" cy="519421"/>
            </a:xfrm>
            <a:prstGeom prst="line">
              <a:avLst/>
            </a:prstGeom>
            <a:noFill/>
            <a:ln w="38100" cap="flat">
              <a:solidFill>
                <a:srgbClr val="333E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50" dirty="0">
                <a:latin typeface="Lato Light" panose="020F0502020204030203" pitchFamily="34" charset="0"/>
              </a:endParaRPr>
            </a:p>
          </p:txBody>
        </p:sp>
        <p:sp>
          <p:nvSpPr>
            <p:cNvPr id="46" name="Freeform 43">
              <a:extLst>
                <a:ext uri="{FF2B5EF4-FFF2-40B4-BE49-F238E27FC236}">
                  <a16:creationId xmlns:a16="http://schemas.microsoft.com/office/drawing/2014/main" id="{BE5C8043-CD58-D04D-90DC-9272B74C3A29}"/>
                </a:ext>
              </a:extLst>
            </p:cNvPr>
            <p:cNvSpPr>
              <a:spLocks noChangeArrowheads="1"/>
            </p:cNvSpPr>
            <p:nvPr/>
          </p:nvSpPr>
          <p:spPr bwMode="auto">
            <a:xfrm>
              <a:off x="3545154" y="4246012"/>
              <a:ext cx="16124" cy="16124"/>
            </a:xfrm>
            <a:custGeom>
              <a:avLst/>
              <a:gdLst>
                <a:gd name="T0" fmla="*/ 0 w 60"/>
                <a:gd name="T1" fmla="*/ 59 h 60"/>
                <a:gd name="T2" fmla="*/ 0 w 60"/>
                <a:gd name="T3" fmla="*/ 0 h 60"/>
                <a:gd name="T4" fmla="*/ 59 w 60"/>
                <a:gd name="T5" fmla="*/ 0 h 60"/>
              </a:gdLst>
              <a:ahLst/>
              <a:cxnLst>
                <a:cxn ang="0">
                  <a:pos x="T0" y="T1"/>
                </a:cxn>
                <a:cxn ang="0">
                  <a:pos x="T2" y="T3"/>
                </a:cxn>
                <a:cxn ang="0">
                  <a:pos x="T4" y="T5"/>
                </a:cxn>
              </a:cxnLst>
              <a:rect l="0" t="0" r="r" b="b"/>
              <a:pathLst>
                <a:path w="60" h="60">
                  <a:moveTo>
                    <a:pt x="0" y="59"/>
                  </a:moveTo>
                  <a:lnTo>
                    <a:pt x="0" y="0"/>
                  </a:lnTo>
                  <a:lnTo>
                    <a:pt x="59" y="0"/>
                  </a:lnTo>
                </a:path>
              </a:pathLst>
            </a:custGeom>
            <a:noFill/>
            <a:ln w="38100" cap="flat">
              <a:solidFill>
                <a:srgbClr val="333E4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50" dirty="0">
                <a:latin typeface="Lato Light" panose="020F0502020204030203" pitchFamily="34" charset="0"/>
              </a:endParaRPr>
            </a:p>
          </p:txBody>
        </p:sp>
        <p:sp>
          <p:nvSpPr>
            <p:cNvPr id="47" name="Line 44">
              <a:extLst>
                <a:ext uri="{FF2B5EF4-FFF2-40B4-BE49-F238E27FC236}">
                  <a16:creationId xmlns:a16="http://schemas.microsoft.com/office/drawing/2014/main" id="{EAF8B230-1960-844F-B449-C6E4E9839CEC}"/>
                </a:ext>
              </a:extLst>
            </p:cNvPr>
            <p:cNvSpPr>
              <a:spLocks noChangeShapeType="1"/>
            </p:cNvSpPr>
            <p:nvPr/>
          </p:nvSpPr>
          <p:spPr bwMode="auto">
            <a:xfrm>
              <a:off x="3591222" y="4246012"/>
              <a:ext cx="534394" cy="0"/>
            </a:xfrm>
            <a:prstGeom prst="line">
              <a:avLst/>
            </a:prstGeom>
            <a:noFill/>
            <a:ln w="38100" cap="flat">
              <a:solidFill>
                <a:srgbClr val="333E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50" dirty="0">
                <a:latin typeface="Lato Light" panose="020F0502020204030203" pitchFamily="34" charset="0"/>
              </a:endParaRPr>
            </a:p>
          </p:txBody>
        </p:sp>
        <p:sp>
          <p:nvSpPr>
            <p:cNvPr id="48" name="Freeform 45">
              <a:extLst>
                <a:ext uri="{FF2B5EF4-FFF2-40B4-BE49-F238E27FC236}">
                  <a16:creationId xmlns:a16="http://schemas.microsoft.com/office/drawing/2014/main" id="{AE352FFD-1067-2041-AC21-CFAE3998F2C7}"/>
                </a:ext>
              </a:extLst>
            </p:cNvPr>
            <p:cNvSpPr>
              <a:spLocks noChangeArrowheads="1"/>
            </p:cNvSpPr>
            <p:nvPr/>
          </p:nvSpPr>
          <p:spPr bwMode="auto">
            <a:xfrm>
              <a:off x="4140589" y="4246012"/>
              <a:ext cx="16124" cy="16124"/>
            </a:xfrm>
            <a:custGeom>
              <a:avLst/>
              <a:gdLst>
                <a:gd name="T0" fmla="*/ 0 w 60"/>
                <a:gd name="T1" fmla="*/ 0 h 60"/>
                <a:gd name="T2" fmla="*/ 59 w 60"/>
                <a:gd name="T3" fmla="*/ 0 h 60"/>
                <a:gd name="T4" fmla="*/ 59 w 60"/>
                <a:gd name="T5" fmla="*/ 59 h 60"/>
              </a:gdLst>
              <a:ahLst/>
              <a:cxnLst>
                <a:cxn ang="0">
                  <a:pos x="T0" y="T1"/>
                </a:cxn>
                <a:cxn ang="0">
                  <a:pos x="T2" y="T3"/>
                </a:cxn>
                <a:cxn ang="0">
                  <a:pos x="T4" y="T5"/>
                </a:cxn>
              </a:cxnLst>
              <a:rect l="0" t="0" r="r" b="b"/>
              <a:pathLst>
                <a:path w="60" h="60">
                  <a:moveTo>
                    <a:pt x="0" y="0"/>
                  </a:moveTo>
                  <a:lnTo>
                    <a:pt x="59" y="0"/>
                  </a:lnTo>
                  <a:lnTo>
                    <a:pt x="59" y="59"/>
                  </a:lnTo>
                </a:path>
              </a:pathLst>
            </a:custGeom>
            <a:noFill/>
            <a:ln w="38100" cap="flat">
              <a:solidFill>
                <a:srgbClr val="333E4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50" dirty="0">
                <a:latin typeface="Lato Light" panose="020F0502020204030203" pitchFamily="34" charset="0"/>
              </a:endParaRPr>
            </a:p>
          </p:txBody>
        </p:sp>
        <p:sp>
          <p:nvSpPr>
            <p:cNvPr id="49" name="Line 46">
              <a:extLst>
                <a:ext uri="{FF2B5EF4-FFF2-40B4-BE49-F238E27FC236}">
                  <a16:creationId xmlns:a16="http://schemas.microsoft.com/office/drawing/2014/main" id="{99F3042E-3206-EF44-A672-67691658946E}"/>
                </a:ext>
              </a:extLst>
            </p:cNvPr>
            <p:cNvSpPr>
              <a:spLocks noChangeShapeType="1"/>
            </p:cNvSpPr>
            <p:nvPr/>
          </p:nvSpPr>
          <p:spPr bwMode="auto">
            <a:xfrm>
              <a:off x="4156713" y="4290929"/>
              <a:ext cx="0" cy="517118"/>
            </a:xfrm>
            <a:prstGeom prst="line">
              <a:avLst/>
            </a:prstGeom>
            <a:noFill/>
            <a:ln w="38100" cap="flat">
              <a:solidFill>
                <a:srgbClr val="333E4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50" dirty="0">
                <a:latin typeface="Lato Light" panose="020F0502020204030203" pitchFamily="34" charset="0"/>
              </a:endParaRPr>
            </a:p>
          </p:txBody>
        </p:sp>
        <p:sp>
          <p:nvSpPr>
            <p:cNvPr id="60" name="Freeform 57">
              <a:extLst>
                <a:ext uri="{FF2B5EF4-FFF2-40B4-BE49-F238E27FC236}">
                  <a16:creationId xmlns:a16="http://schemas.microsoft.com/office/drawing/2014/main" id="{F6C639E1-3442-AB45-9692-3715F5102B84}"/>
                </a:ext>
              </a:extLst>
            </p:cNvPr>
            <p:cNvSpPr>
              <a:spLocks noChangeArrowheads="1"/>
            </p:cNvSpPr>
            <p:nvPr/>
          </p:nvSpPr>
          <p:spPr bwMode="auto">
            <a:xfrm>
              <a:off x="3545154" y="3781873"/>
              <a:ext cx="611559" cy="195791"/>
            </a:xfrm>
            <a:custGeom>
              <a:avLst/>
              <a:gdLst>
                <a:gd name="T0" fmla="*/ 0 w 2340"/>
                <a:gd name="T1" fmla="*/ 748 h 749"/>
                <a:gd name="T2" fmla="*/ 2339 w 2340"/>
                <a:gd name="T3" fmla="*/ 748 h 749"/>
                <a:gd name="T4" fmla="*/ 2339 w 2340"/>
                <a:gd name="T5" fmla="*/ 0 h 749"/>
                <a:gd name="T6" fmla="*/ 0 w 2340"/>
                <a:gd name="T7" fmla="*/ 0 h 749"/>
                <a:gd name="T8" fmla="*/ 0 w 2340"/>
                <a:gd name="T9" fmla="*/ 748 h 749"/>
              </a:gdLst>
              <a:ahLst/>
              <a:cxnLst>
                <a:cxn ang="0">
                  <a:pos x="T0" y="T1"/>
                </a:cxn>
                <a:cxn ang="0">
                  <a:pos x="T2" y="T3"/>
                </a:cxn>
                <a:cxn ang="0">
                  <a:pos x="T4" y="T5"/>
                </a:cxn>
                <a:cxn ang="0">
                  <a:pos x="T6" y="T7"/>
                </a:cxn>
                <a:cxn ang="0">
                  <a:pos x="T8" y="T9"/>
                </a:cxn>
              </a:cxnLst>
              <a:rect l="0" t="0" r="r" b="b"/>
              <a:pathLst>
                <a:path w="2340" h="749">
                  <a:moveTo>
                    <a:pt x="0" y="748"/>
                  </a:moveTo>
                  <a:lnTo>
                    <a:pt x="2339" y="748"/>
                  </a:lnTo>
                  <a:lnTo>
                    <a:pt x="2339" y="0"/>
                  </a:lnTo>
                  <a:lnTo>
                    <a:pt x="0" y="0"/>
                  </a:lnTo>
                  <a:lnTo>
                    <a:pt x="0" y="748"/>
                  </a:lnTo>
                </a:path>
              </a:pathLst>
            </a:custGeom>
            <a:noFill/>
            <a:ln w="38100" cap="flat">
              <a:solidFill>
                <a:srgbClr val="333E4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dirty="0">
                <a:latin typeface="Lato Light" panose="020F0502020204030203" pitchFamily="34" charset="0"/>
              </a:endParaRPr>
            </a:p>
          </p:txBody>
        </p:sp>
        <p:sp>
          <p:nvSpPr>
            <p:cNvPr id="61" name="Freeform 58">
              <a:extLst>
                <a:ext uri="{FF2B5EF4-FFF2-40B4-BE49-F238E27FC236}">
                  <a16:creationId xmlns:a16="http://schemas.microsoft.com/office/drawing/2014/main" id="{75D4860B-B910-9941-9B25-1E1A33D1B38C}"/>
                </a:ext>
              </a:extLst>
            </p:cNvPr>
            <p:cNvSpPr>
              <a:spLocks noChangeArrowheads="1"/>
            </p:cNvSpPr>
            <p:nvPr/>
          </p:nvSpPr>
          <p:spPr bwMode="auto">
            <a:xfrm>
              <a:off x="2037565" y="3783025"/>
              <a:ext cx="1231179" cy="339755"/>
            </a:xfrm>
            <a:custGeom>
              <a:avLst/>
              <a:gdLst>
                <a:gd name="T0" fmla="*/ 0 w 4713"/>
                <a:gd name="T1" fmla="*/ 1301 h 1302"/>
                <a:gd name="T2" fmla="*/ 4712 w 4713"/>
                <a:gd name="T3" fmla="*/ 1301 h 1302"/>
                <a:gd name="T4" fmla="*/ 4712 w 4713"/>
                <a:gd name="T5" fmla="*/ 0 h 1302"/>
                <a:gd name="T6" fmla="*/ 0 w 4713"/>
                <a:gd name="T7" fmla="*/ 0 h 1302"/>
                <a:gd name="T8" fmla="*/ 0 w 4713"/>
                <a:gd name="T9" fmla="*/ 1301 h 1302"/>
              </a:gdLst>
              <a:ahLst/>
              <a:cxnLst>
                <a:cxn ang="0">
                  <a:pos x="T0" y="T1"/>
                </a:cxn>
                <a:cxn ang="0">
                  <a:pos x="T2" y="T3"/>
                </a:cxn>
                <a:cxn ang="0">
                  <a:pos x="T4" y="T5"/>
                </a:cxn>
                <a:cxn ang="0">
                  <a:pos x="T6" y="T7"/>
                </a:cxn>
                <a:cxn ang="0">
                  <a:pos x="T8" y="T9"/>
                </a:cxn>
              </a:cxnLst>
              <a:rect l="0" t="0" r="r" b="b"/>
              <a:pathLst>
                <a:path w="4713" h="1302">
                  <a:moveTo>
                    <a:pt x="0" y="1301"/>
                  </a:moveTo>
                  <a:lnTo>
                    <a:pt x="4712" y="1301"/>
                  </a:lnTo>
                  <a:lnTo>
                    <a:pt x="4712" y="0"/>
                  </a:lnTo>
                  <a:lnTo>
                    <a:pt x="0" y="0"/>
                  </a:lnTo>
                  <a:lnTo>
                    <a:pt x="0" y="1301"/>
                  </a:lnTo>
                </a:path>
              </a:pathLst>
            </a:custGeom>
            <a:noFill/>
            <a:ln w="38100" cap="flat">
              <a:solidFill>
                <a:srgbClr val="333E4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dirty="0">
                <a:latin typeface="Lato Light" panose="020F0502020204030203" pitchFamily="34" charset="0"/>
              </a:endParaRPr>
            </a:p>
          </p:txBody>
        </p:sp>
        <p:sp>
          <p:nvSpPr>
            <p:cNvPr id="62" name="Freeform 59">
              <a:extLst>
                <a:ext uri="{FF2B5EF4-FFF2-40B4-BE49-F238E27FC236}">
                  <a16:creationId xmlns:a16="http://schemas.microsoft.com/office/drawing/2014/main" id="{294FDB76-1A83-0244-97CB-E1A46A05469C}"/>
                </a:ext>
              </a:extLst>
            </p:cNvPr>
            <p:cNvSpPr>
              <a:spLocks noChangeArrowheads="1"/>
            </p:cNvSpPr>
            <p:nvPr/>
          </p:nvSpPr>
          <p:spPr bwMode="auto">
            <a:xfrm>
              <a:off x="2037565" y="4258681"/>
              <a:ext cx="1231179" cy="579310"/>
            </a:xfrm>
            <a:custGeom>
              <a:avLst/>
              <a:gdLst>
                <a:gd name="T0" fmla="*/ 0 w 4713"/>
                <a:gd name="T1" fmla="*/ 2219 h 2220"/>
                <a:gd name="T2" fmla="*/ 4712 w 4713"/>
                <a:gd name="T3" fmla="*/ 2219 h 2220"/>
                <a:gd name="T4" fmla="*/ 4712 w 4713"/>
                <a:gd name="T5" fmla="*/ 0 h 2220"/>
                <a:gd name="T6" fmla="*/ 0 w 4713"/>
                <a:gd name="T7" fmla="*/ 0 h 2220"/>
                <a:gd name="T8" fmla="*/ 0 w 4713"/>
                <a:gd name="T9" fmla="*/ 2219 h 2220"/>
              </a:gdLst>
              <a:ahLst/>
              <a:cxnLst>
                <a:cxn ang="0">
                  <a:pos x="T0" y="T1"/>
                </a:cxn>
                <a:cxn ang="0">
                  <a:pos x="T2" y="T3"/>
                </a:cxn>
                <a:cxn ang="0">
                  <a:pos x="T4" y="T5"/>
                </a:cxn>
                <a:cxn ang="0">
                  <a:pos x="T6" y="T7"/>
                </a:cxn>
                <a:cxn ang="0">
                  <a:pos x="T8" y="T9"/>
                </a:cxn>
              </a:cxnLst>
              <a:rect l="0" t="0" r="r" b="b"/>
              <a:pathLst>
                <a:path w="4713" h="2220">
                  <a:moveTo>
                    <a:pt x="0" y="2219"/>
                  </a:moveTo>
                  <a:lnTo>
                    <a:pt x="4712" y="2219"/>
                  </a:lnTo>
                  <a:lnTo>
                    <a:pt x="4712" y="0"/>
                  </a:lnTo>
                  <a:lnTo>
                    <a:pt x="0" y="0"/>
                  </a:lnTo>
                  <a:lnTo>
                    <a:pt x="0" y="2219"/>
                  </a:lnTo>
                </a:path>
              </a:pathLst>
            </a:custGeom>
            <a:noFill/>
            <a:ln w="38100" cap="flat">
              <a:solidFill>
                <a:srgbClr val="333E4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dirty="0">
                <a:latin typeface="Lato Light" panose="020F0502020204030203" pitchFamily="34" charset="0"/>
              </a:endParaRPr>
            </a:p>
          </p:txBody>
        </p:sp>
      </p:grpSp>
      <p:sp>
        <p:nvSpPr>
          <p:cNvPr id="67" name="Freeform 64">
            <a:extLst>
              <a:ext uri="{FF2B5EF4-FFF2-40B4-BE49-F238E27FC236}">
                <a16:creationId xmlns:a16="http://schemas.microsoft.com/office/drawing/2014/main" id="{C5384B4F-33B8-C04F-8637-020810594EA6}"/>
              </a:ext>
            </a:extLst>
          </p:cNvPr>
          <p:cNvSpPr>
            <a:spLocks noChangeArrowheads="1"/>
          </p:cNvSpPr>
          <p:nvPr/>
        </p:nvSpPr>
        <p:spPr bwMode="auto">
          <a:xfrm>
            <a:off x="3466838" y="2104982"/>
            <a:ext cx="103654" cy="171605"/>
          </a:xfrm>
          <a:custGeom>
            <a:avLst/>
            <a:gdLst>
              <a:gd name="T0" fmla="*/ 329 w 399"/>
              <a:gd name="T1" fmla="*/ 654 h 655"/>
              <a:gd name="T2" fmla="*/ 329 w 399"/>
              <a:gd name="T3" fmla="*/ 654 h 655"/>
              <a:gd name="T4" fmla="*/ 285 w 399"/>
              <a:gd name="T5" fmla="*/ 635 h 655"/>
              <a:gd name="T6" fmla="*/ 23 w 399"/>
              <a:gd name="T7" fmla="*/ 375 h 655"/>
              <a:gd name="T8" fmla="*/ 23 w 399"/>
              <a:gd name="T9" fmla="*/ 375 h 655"/>
              <a:gd name="T10" fmla="*/ 23 w 399"/>
              <a:gd name="T11" fmla="*/ 286 h 655"/>
              <a:gd name="T12" fmla="*/ 285 w 399"/>
              <a:gd name="T13" fmla="*/ 25 h 655"/>
              <a:gd name="T14" fmla="*/ 285 w 399"/>
              <a:gd name="T15" fmla="*/ 25 h 655"/>
              <a:gd name="T16" fmla="*/ 374 w 399"/>
              <a:gd name="T17" fmla="*/ 25 h 655"/>
              <a:gd name="T18" fmla="*/ 374 w 399"/>
              <a:gd name="T19" fmla="*/ 25 h 655"/>
              <a:gd name="T20" fmla="*/ 374 w 399"/>
              <a:gd name="T21" fmla="*/ 114 h 655"/>
              <a:gd name="T22" fmla="*/ 157 w 399"/>
              <a:gd name="T23" fmla="*/ 331 h 655"/>
              <a:gd name="T24" fmla="*/ 374 w 399"/>
              <a:gd name="T25" fmla="*/ 547 h 655"/>
              <a:gd name="T26" fmla="*/ 374 w 399"/>
              <a:gd name="T27" fmla="*/ 547 h 655"/>
              <a:gd name="T28" fmla="*/ 374 w 399"/>
              <a:gd name="T29" fmla="*/ 635 h 655"/>
              <a:gd name="T30" fmla="*/ 374 w 399"/>
              <a:gd name="T31" fmla="*/ 635 h 655"/>
              <a:gd name="T32" fmla="*/ 329 w 399"/>
              <a:gd name="T33" fmla="*/ 654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9" h="655">
                <a:moveTo>
                  <a:pt x="329" y="654"/>
                </a:moveTo>
                <a:lnTo>
                  <a:pt x="329" y="654"/>
                </a:lnTo>
                <a:cubicBezTo>
                  <a:pt x="313" y="654"/>
                  <a:pt x="297" y="648"/>
                  <a:pt x="285" y="635"/>
                </a:cubicBezTo>
                <a:lnTo>
                  <a:pt x="23" y="375"/>
                </a:lnTo>
                <a:lnTo>
                  <a:pt x="23" y="375"/>
                </a:lnTo>
                <a:cubicBezTo>
                  <a:pt x="0" y="351"/>
                  <a:pt x="0" y="311"/>
                  <a:pt x="23" y="286"/>
                </a:cubicBezTo>
                <a:lnTo>
                  <a:pt x="285" y="25"/>
                </a:lnTo>
                <a:lnTo>
                  <a:pt x="285" y="25"/>
                </a:lnTo>
                <a:cubicBezTo>
                  <a:pt x="309" y="0"/>
                  <a:pt x="349" y="0"/>
                  <a:pt x="374" y="25"/>
                </a:cubicBezTo>
                <a:lnTo>
                  <a:pt x="374" y="25"/>
                </a:lnTo>
                <a:cubicBezTo>
                  <a:pt x="398" y="50"/>
                  <a:pt x="398" y="89"/>
                  <a:pt x="374" y="114"/>
                </a:cubicBezTo>
                <a:lnTo>
                  <a:pt x="157" y="331"/>
                </a:lnTo>
                <a:lnTo>
                  <a:pt x="374" y="547"/>
                </a:lnTo>
                <a:lnTo>
                  <a:pt x="374" y="547"/>
                </a:lnTo>
                <a:cubicBezTo>
                  <a:pt x="398" y="571"/>
                  <a:pt x="398" y="611"/>
                  <a:pt x="374" y="635"/>
                </a:cubicBezTo>
                <a:lnTo>
                  <a:pt x="374" y="635"/>
                </a:lnTo>
                <a:cubicBezTo>
                  <a:pt x="361" y="648"/>
                  <a:pt x="345" y="654"/>
                  <a:pt x="329" y="654"/>
                </a:cubicBezTo>
              </a:path>
            </a:pathLst>
          </a:custGeom>
          <a:solidFill>
            <a:srgbClr val="FFFFFF"/>
          </a:solidFill>
          <a:ln>
            <a:noFill/>
          </a:ln>
          <a:effectLst/>
          <a:extLst>
            <a:ext uri="{91240B29-F687-4F45-9708-019B960494DF}">
              <a14:hiddenLine xmlns:a14="http://schemas.microsoft.com/office/drawing/2010/main" w="9525" cap="flat">
                <a:solidFill>
                  <a:srgbClr val="333E48"/>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dirty="0">
              <a:latin typeface="Lato Light" panose="020F0502020204030203" pitchFamily="34" charset="0"/>
            </a:endParaRPr>
          </a:p>
        </p:txBody>
      </p:sp>
      <p:sp>
        <p:nvSpPr>
          <p:cNvPr id="68" name="Freeform 65">
            <a:extLst>
              <a:ext uri="{FF2B5EF4-FFF2-40B4-BE49-F238E27FC236}">
                <a16:creationId xmlns:a16="http://schemas.microsoft.com/office/drawing/2014/main" id="{06D3FD39-8B50-2F4F-980C-DFAAC9D605F4}"/>
              </a:ext>
            </a:extLst>
          </p:cNvPr>
          <p:cNvSpPr>
            <a:spLocks noChangeArrowheads="1"/>
          </p:cNvSpPr>
          <p:nvPr/>
        </p:nvSpPr>
        <p:spPr bwMode="auto">
          <a:xfrm>
            <a:off x="3398887" y="2066975"/>
            <a:ext cx="124385" cy="247618"/>
          </a:xfrm>
          <a:custGeom>
            <a:avLst/>
            <a:gdLst>
              <a:gd name="T0" fmla="*/ 474 w 475"/>
              <a:gd name="T1" fmla="*/ 0 h 949"/>
              <a:gd name="T2" fmla="*/ 474 w 475"/>
              <a:gd name="T3" fmla="*/ 0 h 949"/>
              <a:gd name="T4" fmla="*/ 0 w 475"/>
              <a:gd name="T5" fmla="*/ 475 h 949"/>
              <a:gd name="T6" fmla="*/ 0 w 475"/>
              <a:gd name="T7" fmla="*/ 475 h 949"/>
              <a:gd name="T8" fmla="*/ 474 w 475"/>
              <a:gd name="T9" fmla="*/ 948 h 949"/>
              <a:gd name="T10" fmla="*/ 474 w 475"/>
              <a:gd name="T11" fmla="*/ 0 h 949"/>
            </a:gdLst>
            <a:ahLst/>
            <a:cxnLst>
              <a:cxn ang="0">
                <a:pos x="T0" y="T1"/>
              </a:cxn>
              <a:cxn ang="0">
                <a:pos x="T2" y="T3"/>
              </a:cxn>
              <a:cxn ang="0">
                <a:pos x="T4" y="T5"/>
              </a:cxn>
              <a:cxn ang="0">
                <a:pos x="T6" y="T7"/>
              </a:cxn>
              <a:cxn ang="0">
                <a:pos x="T8" y="T9"/>
              </a:cxn>
              <a:cxn ang="0">
                <a:pos x="T10" y="T11"/>
              </a:cxn>
            </a:cxnLst>
            <a:rect l="0" t="0" r="r" b="b"/>
            <a:pathLst>
              <a:path w="475" h="949">
                <a:moveTo>
                  <a:pt x="474" y="0"/>
                </a:moveTo>
                <a:lnTo>
                  <a:pt x="474" y="0"/>
                </a:lnTo>
                <a:cubicBezTo>
                  <a:pt x="212" y="0"/>
                  <a:pt x="0" y="213"/>
                  <a:pt x="0" y="475"/>
                </a:cubicBezTo>
                <a:lnTo>
                  <a:pt x="0" y="475"/>
                </a:lnTo>
                <a:cubicBezTo>
                  <a:pt x="0" y="736"/>
                  <a:pt x="212" y="948"/>
                  <a:pt x="474" y="948"/>
                </a:cubicBezTo>
                <a:lnTo>
                  <a:pt x="474" y="0"/>
                </a:lnTo>
              </a:path>
            </a:pathLst>
          </a:custGeom>
          <a:solidFill>
            <a:schemeClr val="bg1">
              <a:alpha val="25000"/>
            </a:schemeClr>
          </a:solidFill>
          <a:ln>
            <a:noFill/>
          </a:ln>
          <a:effectLst/>
        </p:spPr>
        <p:txBody>
          <a:bodyPr wrap="none" anchor="ctr"/>
          <a:lstStyle/>
          <a:p>
            <a:endParaRPr lang="en-US" sz="2450" dirty="0">
              <a:latin typeface="Lato Light" panose="020F0502020204030203" pitchFamily="34" charset="0"/>
            </a:endParaRPr>
          </a:p>
        </p:txBody>
      </p:sp>
      <p:sp>
        <p:nvSpPr>
          <p:cNvPr id="70" name="Freeform 67">
            <a:extLst>
              <a:ext uri="{FF2B5EF4-FFF2-40B4-BE49-F238E27FC236}">
                <a16:creationId xmlns:a16="http://schemas.microsoft.com/office/drawing/2014/main" id="{4A598D89-91B6-D849-8065-E430DBC6DB6F}"/>
              </a:ext>
            </a:extLst>
          </p:cNvPr>
          <p:cNvSpPr>
            <a:spLocks noChangeArrowheads="1"/>
          </p:cNvSpPr>
          <p:nvPr/>
        </p:nvSpPr>
        <p:spPr bwMode="auto">
          <a:xfrm>
            <a:off x="3860723" y="2104982"/>
            <a:ext cx="103654" cy="171605"/>
          </a:xfrm>
          <a:custGeom>
            <a:avLst/>
            <a:gdLst>
              <a:gd name="T0" fmla="*/ 68 w 399"/>
              <a:gd name="T1" fmla="*/ 654 h 655"/>
              <a:gd name="T2" fmla="*/ 68 w 399"/>
              <a:gd name="T3" fmla="*/ 654 h 655"/>
              <a:gd name="T4" fmla="*/ 112 w 399"/>
              <a:gd name="T5" fmla="*/ 635 h 655"/>
              <a:gd name="T6" fmla="*/ 374 w 399"/>
              <a:gd name="T7" fmla="*/ 375 h 655"/>
              <a:gd name="T8" fmla="*/ 374 w 399"/>
              <a:gd name="T9" fmla="*/ 375 h 655"/>
              <a:gd name="T10" fmla="*/ 374 w 399"/>
              <a:gd name="T11" fmla="*/ 286 h 655"/>
              <a:gd name="T12" fmla="*/ 112 w 399"/>
              <a:gd name="T13" fmla="*/ 25 h 655"/>
              <a:gd name="T14" fmla="*/ 112 w 399"/>
              <a:gd name="T15" fmla="*/ 25 h 655"/>
              <a:gd name="T16" fmla="*/ 24 w 399"/>
              <a:gd name="T17" fmla="*/ 25 h 655"/>
              <a:gd name="T18" fmla="*/ 24 w 399"/>
              <a:gd name="T19" fmla="*/ 25 h 655"/>
              <a:gd name="T20" fmla="*/ 24 w 399"/>
              <a:gd name="T21" fmla="*/ 114 h 655"/>
              <a:gd name="T22" fmla="*/ 240 w 399"/>
              <a:gd name="T23" fmla="*/ 331 h 655"/>
              <a:gd name="T24" fmla="*/ 24 w 399"/>
              <a:gd name="T25" fmla="*/ 547 h 655"/>
              <a:gd name="T26" fmla="*/ 24 w 399"/>
              <a:gd name="T27" fmla="*/ 547 h 655"/>
              <a:gd name="T28" fmla="*/ 24 w 399"/>
              <a:gd name="T29" fmla="*/ 635 h 655"/>
              <a:gd name="T30" fmla="*/ 24 w 399"/>
              <a:gd name="T31" fmla="*/ 635 h 655"/>
              <a:gd name="T32" fmla="*/ 68 w 399"/>
              <a:gd name="T33" fmla="*/ 654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9" h="655">
                <a:moveTo>
                  <a:pt x="68" y="654"/>
                </a:moveTo>
                <a:lnTo>
                  <a:pt x="68" y="654"/>
                </a:lnTo>
                <a:cubicBezTo>
                  <a:pt x="84" y="654"/>
                  <a:pt x="100" y="648"/>
                  <a:pt x="112" y="635"/>
                </a:cubicBezTo>
                <a:lnTo>
                  <a:pt x="374" y="375"/>
                </a:lnTo>
                <a:lnTo>
                  <a:pt x="374" y="375"/>
                </a:lnTo>
                <a:cubicBezTo>
                  <a:pt x="398" y="351"/>
                  <a:pt x="398" y="311"/>
                  <a:pt x="374" y="286"/>
                </a:cubicBezTo>
                <a:lnTo>
                  <a:pt x="112" y="25"/>
                </a:lnTo>
                <a:lnTo>
                  <a:pt x="112" y="25"/>
                </a:lnTo>
                <a:cubicBezTo>
                  <a:pt x="88" y="0"/>
                  <a:pt x="48" y="0"/>
                  <a:pt x="24" y="25"/>
                </a:cubicBezTo>
                <a:lnTo>
                  <a:pt x="24" y="25"/>
                </a:lnTo>
                <a:cubicBezTo>
                  <a:pt x="0" y="50"/>
                  <a:pt x="0" y="89"/>
                  <a:pt x="24" y="114"/>
                </a:cubicBezTo>
                <a:lnTo>
                  <a:pt x="240" y="331"/>
                </a:lnTo>
                <a:lnTo>
                  <a:pt x="24" y="547"/>
                </a:lnTo>
                <a:lnTo>
                  <a:pt x="24" y="547"/>
                </a:lnTo>
                <a:cubicBezTo>
                  <a:pt x="0" y="571"/>
                  <a:pt x="0" y="611"/>
                  <a:pt x="24" y="635"/>
                </a:cubicBezTo>
                <a:lnTo>
                  <a:pt x="24" y="635"/>
                </a:lnTo>
                <a:cubicBezTo>
                  <a:pt x="36" y="648"/>
                  <a:pt x="52" y="654"/>
                  <a:pt x="68" y="654"/>
                </a:cubicBezTo>
              </a:path>
            </a:pathLst>
          </a:custGeom>
          <a:solidFill>
            <a:srgbClr val="FFFFFF"/>
          </a:solidFill>
          <a:ln>
            <a:noFill/>
          </a:ln>
          <a:effectLst/>
          <a:extLst>
            <a:ext uri="{91240B29-F687-4F45-9708-019B960494DF}">
              <a14:hiddenLine xmlns:a14="http://schemas.microsoft.com/office/drawing/2010/main" w="9525" cap="flat">
                <a:solidFill>
                  <a:srgbClr val="333E48"/>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dirty="0">
              <a:latin typeface="Lato Light" panose="020F0502020204030203" pitchFamily="34" charset="0"/>
            </a:endParaRPr>
          </a:p>
        </p:txBody>
      </p:sp>
      <p:sp>
        <p:nvSpPr>
          <p:cNvPr id="71" name="Freeform 68">
            <a:extLst>
              <a:ext uri="{FF2B5EF4-FFF2-40B4-BE49-F238E27FC236}">
                <a16:creationId xmlns:a16="http://schemas.microsoft.com/office/drawing/2014/main" id="{8A25E8F4-0DA5-724B-B3A0-9D7350A03751}"/>
              </a:ext>
            </a:extLst>
          </p:cNvPr>
          <p:cNvSpPr>
            <a:spLocks noChangeArrowheads="1"/>
          </p:cNvSpPr>
          <p:nvPr/>
        </p:nvSpPr>
        <p:spPr bwMode="auto">
          <a:xfrm>
            <a:off x="3784711" y="2066975"/>
            <a:ext cx="123233" cy="247618"/>
          </a:xfrm>
          <a:custGeom>
            <a:avLst/>
            <a:gdLst>
              <a:gd name="T0" fmla="*/ 473 w 474"/>
              <a:gd name="T1" fmla="*/ 0 h 949"/>
              <a:gd name="T2" fmla="*/ 473 w 474"/>
              <a:gd name="T3" fmla="*/ 0 h 949"/>
              <a:gd name="T4" fmla="*/ 0 w 474"/>
              <a:gd name="T5" fmla="*/ 475 h 949"/>
              <a:gd name="T6" fmla="*/ 0 w 474"/>
              <a:gd name="T7" fmla="*/ 475 h 949"/>
              <a:gd name="T8" fmla="*/ 473 w 474"/>
              <a:gd name="T9" fmla="*/ 948 h 949"/>
              <a:gd name="T10" fmla="*/ 473 w 474"/>
              <a:gd name="T11" fmla="*/ 0 h 949"/>
            </a:gdLst>
            <a:ahLst/>
            <a:cxnLst>
              <a:cxn ang="0">
                <a:pos x="T0" y="T1"/>
              </a:cxn>
              <a:cxn ang="0">
                <a:pos x="T2" y="T3"/>
              </a:cxn>
              <a:cxn ang="0">
                <a:pos x="T4" y="T5"/>
              </a:cxn>
              <a:cxn ang="0">
                <a:pos x="T6" y="T7"/>
              </a:cxn>
              <a:cxn ang="0">
                <a:pos x="T8" y="T9"/>
              </a:cxn>
              <a:cxn ang="0">
                <a:pos x="T10" y="T11"/>
              </a:cxn>
            </a:cxnLst>
            <a:rect l="0" t="0" r="r" b="b"/>
            <a:pathLst>
              <a:path w="474" h="949">
                <a:moveTo>
                  <a:pt x="473" y="0"/>
                </a:moveTo>
                <a:lnTo>
                  <a:pt x="473" y="0"/>
                </a:lnTo>
                <a:cubicBezTo>
                  <a:pt x="212" y="0"/>
                  <a:pt x="0" y="213"/>
                  <a:pt x="0" y="475"/>
                </a:cubicBezTo>
                <a:lnTo>
                  <a:pt x="0" y="475"/>
                </a:lnTo>
                <a:cubicBezTo>
                  <a:pt x="0" y="736"/>
                  <a:pt x="212" y="948"/>
                  <a:pt x="473" y="948"/>
                </a:cubicBezTo>
                <a:lnTo>
                  <a:pt x="473" y="0"/>
                </a:lnTo>
              </a:path>
            </a:pathLst>
          </a:custGeom>
          <a:solidFill>
            <a:schemeClr val="bg1">
              <a:alpha val="25000"/>
            </a:schemeClr>
          </a:solidFill>
          <a:ln>
            <a:noFill/>
          </a:ln>
          <a:effectLst/>
        </p:spPr>
        <p:txBody>
          <a:bodyPr wrap="none" anchor="ctr"/>
          <a:lstStyle/>
          <a:p>
            <a:endParaRPr lang="en-US" sz="2450" dirty="0">
              <a:latin typeface="Lato Light" panose="020F0502020204030203" pitchFamily="34" charset="0"/>
            </a:endParaRPr>
          </a:p>
        </p:txBody>
      </p:sp>
      <p:sp>
        <p:nvSpPr>
          <p:cNvPr id="76" name="Freeform 73">
            <a:extLst>
              <a:ext uri="{FF2B5EF4-FFF2-40B4-BE49-F238E27FC236}">
                <a16:creationId xmlns:a16="http://schemas.microsoft.com/office/drawing/2014/main" id="{5CABD034-F074-F542-ACBD-678E723F1E44}"/>
              </a:ext>
            </a:extLst>
          </p:cNvPr>
          <p:cNvSpPr>
            <a:spLocks noChangeArrowheads="1"/>
          </p:cNvSpPr>
          <p:nvPr/>
        </p:nvSpPr>
        <p:spPr bwMode="auto">
          <a:xfrm>
            <a:off x="3461080" y="2702719"/>
            <a:ext cx="125536" cy="124385"/>
          </a:xfrm>
          <a:custGeom>
            <a:avLst/>
            <a:gdLst>
              <a:gd name="T0" fmla="*/ 311 w 480"/>
              <a:gd name="T1" fmla="*/ 239 h 475"/>
              <a:gd name="T2" fmla="*/ 459 w 480"/>
              <a:gd name="T3" fmla="*/ 91 h 475"/>
              <a:gd name="T4" fmla="*/ 459 w 480"/>
              <a:gd name="T5" fmla="*/ 91 h 475"/>
              <a:gd name="T6" fmla="*/ 459 w 480"/>
              <a:gd name="T7" fmla="*/ 20 h 475"/>
              <a:gd name="T8" fmla="*/ 459 w 480"/>
              <a:gd name="T9" fmla="*/ 20 h 475"/>
              <a:gd name="T10" fmla="*/ 388 w 480"/>
              <a:gd name="T11" fmla="*/ 20 h 475"/>
              <a:gd name="T12" fmla="*/ 239 w 480"/>
              <a:gd name="T13" fmla="*/ 168 h 475"/>
              <a:gd name="T14" fmla="*/ 91 w 480"/>
              <a:gd name="T15" fmla="*/ 20 h 475"/>
              <a:gd name="T16" fmla="*/ 91 w 480"/>
              <a:gd name="T17" fmla="*/ 20 h 475"/>
              <a:gd name="T18" fmla="*/ 20 w 480"/>
              <a:gd name="T19" fmla="*/ 20 h 475"/>
              <a:gd name="T20" fmla="*/ 20 w 480"/>
              <a:gd name="T21" fmla="*/ 20 h 475"/>
              <a:gd name="T22" fmla="*/ 20 w 480"/>
              <a:gd name="T23" fmla="*/ 91 h 475"/>
              <a:gd name="T24" fmla="*/ 168 w 480"/>
              <a:gd name="T25" fmla="*/ 239 h 475"/>
              <a:gd name="T26" fmla="*/ 20 w 480"/>
              <a:gd name="T27" fmla="*/ 388 h 475"/>
              <a:gd name="T28" fmla="*/ 20 w 480"/>
              <a:gd name="T29" fmla="*/ 388 h 475"/>
              <a:gd name="T30" fmla="*/ 20 w 480"/>
              <a:gd name="T31" fmla="*/ 459 h 475"/>
              <a:gd name="T32" fmla="*/ 20 w 480"/>
              <a:gd name="T33" fmla="*/ 459 h 475"/>
              <a:gd name="T34" fmla="*/ 55 w 480"/>
              <a:gd name="T35" fmla="*/ 474 h 475"/>
              <a:gd name="T36" fmla="*/ 55 w 480"/>
              <a:gd name="T37" fmla="*/ 474 h 475"/>
              <a:gd name="T38" fmla="*/ 91 w 480"/>
              <a:gd name="T39" fmla="*/ 459 h 475"/>
              <a:gd name="T40" fmla="*/ 239 w 480"/>
              <a:gd name="T41" fmla="*/ 310 h 475"/>
              <a:gd name="T42" fmla="*/ 388 w 480"/>
              <a:gd name="T43" fmla="*/ 459 h 475"/>
              <a:gd name="T44" fmla="*/ 388 w 480"/>
              <a:gd name="T45" fmla="*/ 459 h 475"/>
              <a:gd name="T46" fmla="*/ 423 w 480"/>
              <a:gd name="T47" fmla="*/ 474 h 475"/>
              <a:gd name="T48" fmla="*/ 423 w 480"/>
              <a:gd name="T49" fmla="*/ 474 h 475"/>
              <a:gd name="T50" fmla="*/ 459 w 480"/>
              <a:gd name="T51" fmla="*/ 459 h 475"/>
              <a:gd name="T52" fmla="*/ 459 w 480"/>
              <a:gd name="T53" fmla="*/ 459 h 475"/>
              <a:gd name="T54" fmla="*/ 459 w 480"/>
              <a:gd name="T55" fmla="*/ 388 h 475"/>
              <a:gd name="T56" fmla="*/ 311 w 480"/>
              <a:gd name="T57" fmla="*/ 239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475">
                <a:moveTo>
                  <a:pt x="311" y="239"/>
                </a:moveTo>
                <a:lnTo>
                  <a:pt x="459" y="91"/>
                </a:lnTo>
                <a:lnTo>
                  <a:pt x="459" y="91"/>
                </a:lnTo>
                <a:cubicBezTo>
                  <a:pt x="479" y="71"/>
                  <a:pt x="479" y="39"/>
                  <a:pt x="459" y="20"/>
                </a:cubicBezTo>
                <a:lnTo>
                  <a:pt x="459" y="20"/>
                </a:lnTo>
                <a:cubicBezTo>
                  <a:pt x="439" y="0"/>
                  <a:pt x="408" y="0"/>
                  <a:pt x="388" y="20"/>
                </a:cubicBezTo>
                <a:lnTo>
                  <a:pt x="239" y="168"/>
                </a:lnTo>
                <a:lnTo>
                  <a:pt x="91" y="20"/>
                </a:lnTo>
                <a:lnTo>
                  <a:pt x="91" y="20"/>
                </a:lnTo>
                <a:cubicBezTo>
                  <a:pt x="71" y="0"/>
                  <a:pt x="39" y="0"/>
                  <a:pt x="20" y="20"/>
                </a:cubicBezTo>
                <a:lnTo>
                  <a:pt x="20" y="20"/>
                </a:lnTo>
                <a:cubicBezTo>
                  <a:pt x="0" y="39"/>
                  <a:pt x="0" y="71"/>
                  <a:pt x="20" y="91"/>
                </a:cubicBezTo>
                <a:lnTo>
                  <a:pt x="168" y="239"/>
                </a:lnTo>
                <a:lnTo>
                  <a:pt x="20" y="388"/>
                </a:lnTo>
                <a:lnTo>
                  <a:pt x="20" y="388"/>
                </a:lnTo>
                <a:cubicBezTo>
                  <a:pt x="0" y="407"/>
                  <a:pt x="0" y="439"/>
                  <a:pt x="20" y="459"/>
                </a:cubicBezTo>
                <a:lnTo>
                  <a:pt x="20" y="459"/>
                </a:lnTo>
                <a:cubicBezTo>
                  <a:pt x="30" y="468"/>
                  <a:pt x="43" y="474"/>
                  <a:pt x="55" y="474"/>
                </a:cubicBezTo>
                <a:lnTo>
                  <a:pt x="55" y="474"/>
                </a:lnTo>
                <a:cubicBezTo>
                  <a:pt x="68" y="474"/>
                  <a:pt x="81" y="468"/>
                  <a:pt x="91" y="459"/>
                </a:cubicBezTo>
                <a:lnTo>
                  <a:pt x="239" y="310"/>
                </a:lnTo>
                <a:lnTo>
                  <a:pt x="388" y="459"/>
                </a:lnTo>
                <a:lnTo>
                  <a:pt x="388" y="459"/>
                </a:lnTo>
                <a:cubicBezTo>
                  <a:pt x="398" y="468"/>
                  <a:pt x="410" y="474"/>
                  <a:pt x="423" y="474"/>
                </a:cubicBezTo>
                <a:lnTo>
                  <a:pt x="423" y="474"/>
                </a:lnTo>
                <a:cubicBezTo>
                  <a:pt x="436" y="474"/>
                  <a:pt x="449" y="468"/>
                  <a:pt x="459" y="459"/>
                </a:cubicBezTo>
                <a:lnTo>
                  <a:pt x="459" y="459"/>
                </a:lnTo>
                <a:cubicBezTo>
                  <a:pt x="479" y="439"/>
                  <a:pt x="479" y="407"/>
                  <a:pt x="459" y="388"/>
                </a:cubicBezTo>
                <a:lnTo>
                  <a:pt x="311" y="239"/>
                </a:lnTo>
              </a:path>
            </a:pathLst>
          </a:custGeom>
          <a:solidFill>
            <a:srgbClr val="FFFFFF"/>
          </a:solidFill>
          <a:ln>
            <a:noFill/>
          </a:ln>
          <a:effectLst/>
          <a:extLst>
            <a:ext uri="{91240B29-F687-4F45-9708-019B960494DF}">
              <a14:hiddenLine xmlns:a14="http://schemas.microsoft.com/office/drawing/2010/main" w="9525" cap="flat">
                <a:solidFill>
                  <a:srgbClr val="333E48"/>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dirty="0">
              <a:latin typeface="Lato Light" panose="020F0502020204030203" pitchFamily="34" charset="0"/>
            </a:endParaRPr>
          </a:p>
        </p:txBody>
      </p:sp>
      <p:sp>
        <p:nvSpPr>
          <p:cNvPr id="77" name="Freeform 74">
            <a:extLst>
              <a:ext uri="{FF2B5EF4-FFF2-40B4-BE49-F238E27FC236}">
                <a16:creationId xmlns:a16="http://schemas.microsoft.com/office/drawing/2014/main" id="{98631D0E-695A-9544-A5BA-185D5BE97643}"/>
              </a:ext>
            </a:extLst>
          </p:cNvPr>
          <p:cNvSpPr>
            <a:spLocks noChangeArrowheads="1"/>
          </p:cNvSpPr>
          <p:nvPr/>
        </p:nvSpPr>
        <p:spPr bwMode="auto">
          <a:xfrm>
            <a:off x="3398887" y="2641679"/>
            <a:ext cx="124385" cy="247617"/>
          </a:xfrm>
          <a:custGeom>
            <a:avLst/>
            <a:gdLst>
              <a:gd name="T0" fmla="*/ 474 w 475"/>
              <a:gd name="T1" fmla="*/ 0 h 949"/>
              <a:gd name="T2" fmla="*/ 474 w 475"/>
              <a:gd name="T3" fmla="*/ 0 h 949"/>
              <a:gd name="T4" fmla="*/ 0 w 475"/>
              <a:gd name="T5" fmla="*/ 474 h 949"/>
              <a:gd name="T6" fmla="*/ 0 w 475"/>
              <a:gd name="T7" fmla="*/ 474 h 949"/>
              <a:gd name="T8" fmla="*/ 474 w 475"/>
              <a:gd name="T9" fmla="*/ 948 h 949"/>
              <a:gd name="T10" fmla="*/ 474 w 475"/>
              <a:gd name="T11" fmla="*/ 0 h 949"/>
            </a:gdLst>
            <a:ahLst/>
            <a:cxnLst>
              <a:cxn ang="0">
                <a:pos x="T0" y="T1"/>
              </a:cxn>
              <a:cxn ang="0">
                <a:pos x="T2" y="T3"/>
              </a:cxn>
              <a:cxn ang="0">
                <a:pos x="T4" y="T5"/>
              </a:cxn>
              <a:cxn ang="0">
                <a:pos x="T6" y="T7"/>
              </a:cxn>
              <a:cxn ang="0">
                <a:pos x="T8" y="T9"/>
              </a:cxn>
              <a:cxn ang="0">
                <a:pos x="T10" y="T11"/>
              </a:cxn>
            </a:cxnLst>
            <a:rect l="0" t="0" r="r" b="b"/>
            <a:pathLst>
              <a:path w="475" h="949">
                <a:moveTo>
                  <a:pt x="474" y="0"/>
                </a:moveTo>
                <a:lnTo>
                  <a:pt x="474" y="0"/>
                </a:lnTo>
                <a:cubicBezTo>
                  <a:pt x="212" y="0"/>
                  <a:pt x="0" y="212"/>
                  <a:pt x="0" y="474"/>
                </a:cubicBezTo>
                <a:lnTo>
                  <a:pt x="0" y="474"/>
                </a:lnTo>
                <a:cubicBezTo>
                  <a:pt x="0" y="736"/>
                  <a:pt x="212" y="948"/>
                  <a:pt x="474" y="948"/>
                </a:cubicBezTo>
                <a:lnTo>
                  <a:pt x="474" y="0"/>
                </a:lnTo>
              </a:path>
            </a:pathLst>
          </a:custGeom>
          <a:solidFill>
            <a:schemeClr val="bg1">
              <a:alpha val="25000"/>
            </a:schemeClr>
          </a:solidFill>
          <a:ln>
            <a:noFill/>
          </a:ln>
          <a:effectLst/>
        </p:spPr>
        <p:txBody>
          <a:bodyPr wrap="none" anchor="ctr"/>
          <a:lstStyle/>
          <a:p>
            <a:endParaRPr lang="en-US" sz="2450" dirty="0">
              <a:latin typeface="Lato Light" panose="020F0502020204030203" pitchFamily="34" charset="0"/>
            </a:endParaRPr>
          </a:p>
        </p:txBody>
      </p:sp>
      <p:sp>
        <p:nvSpPr>
          <p:cNvPr id="95" name="TextBox 94">
            <a:extLst>
              <a:ext uri="{FF2B5EF4-FFF2-40B4-BE49-F238E27FC236}">
                <a16:creationId xmlns:a16="http://schemas.microsoft.com/office/drawing/2014/main" id="{C240255B-B987-354A-9954-3CB4ED5A8BF7}"/>
              </a:ext>
            </a:extLst>
          </p:cNvPr>
          <p:cNvSpPr txBox="1"/>
          <p:nvPr/>
        </p:nvSpPr>
        <p:spPr>
          <a:xfrm>
            <a:off x="5435103" y="1399220"/>
            <a:ext cx="1234633" cy="338554"/>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Guidelines</a:t>
            </a:r>
          </a:p>
        </p:txBody>
      </p:sp>
      <p:sp>
        <p:nvSpPr>
          <p:cNvPr id="96" name="Subtitle 2">
            <a:extLst>
              <a:ext uri="{FF2B5EF4-FFF2-40B4-BE49-F238E27FC236}">
                <a16:creationId xmlns:a16="http://schemas.microsoft.com/office/drawing/2014/main" id="{A19F699F-B5CF-3649-8D8E-4D9863E3D5C4}"/>
              </a:ext>
            </a:extLst>
          </p:cNvPr>
          <p:cNvSpPr txBox="1">
            <a:spLocks/>
          </p:cNvSpPr>
          <p:nvPr/>
        </p:nvSpPr>
        <p:spPr>
          <a:xfrm>
            <a:off x="3838591" y="1777896"/>
            <a:ext cx="4573652" cy="419000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800"/>
              </a:lnSpc>
              <a:spcAft>
                <a:spcPts val="600"/>
              </a:spcAft>
              <a:buFont typeface="Arial" panose="020B0604020202020204" pitchFamily="34" charset="0"/>
              <a:buChar char="•"/>
            </a:pPr>
            <a:endPar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a:p>
            <a:pPr marL="171450" indent="-171450" algn="l">
              <a:lnSpc>
                <a:spcPts val="1800"/>
              </a:lnSpc>
              <a:spcAft>
                <a:spcPts val="600"/>
              </a:spcAft>
              <a:buFont typeface="Arial" panose="020B0604020202020204" pitchFamily="34" charset="0"/>
              <a:buChar char="•"/>
            </a:pP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Must obtain the patient's consent for treatment</a:t>
            </a:r>
          </a:p>
          <a:p>
            <a:pPr marL="171450" indent="-171450" algn="l">
              <a:lnSpc>
                <a:spcPts val="1800"/>
              </a:lnSpc>
              <a:spcAft>
                <a:spcPts val="600"/>
              </a:spcAft>
              <a:buFont typeface="Arial" panose="020B0604020202020204" pitchFamily="34" charset="0"/>
              <a:buChar char="•"/>
            </a:pP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Develop a specific telemedicine informed consent form for the practice</a:t>
            </a:r>
          </a:p>
          <a:p>
            <a:pPr marL="171450" indent="-171450" algn="l">
              <a:lnSpc>
                <a:spcPts val="1800"/>
              </a:lnSpc>
              <a:spcAft>
                <a:spcPts val="600"/>
              </a:spcAft>
              <a:buFont typeface="Arial" panose="020B0604020202020204" pitchFamily="34" charset="0"/>
              <a:buChar char="•"/>
            </a:pP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Virtual telemedicine platforms have consent capability </a:t>
            </a:r>
          </a:p>
          <a:p>
            <a:pPr marL="171450" indent="-171450" algn="l">
              <a:lnSpc>
                <a:spcPts val="1800"/>
              </a:lnSpc>
              <a:spcAft>
                <a:spcPts val="600"/>
              </a:spcAft>
              <a:buFont typeface="Arial" panose="020B0604020202020204" pitchFamily="34" charset="0"/>
              <a:buChar char="•"/>
            </a:pP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Verbal consent may be sufficient under the circumstances</a:t>
            </a:r>
          </a:p>
          <a:p>
            <a:pPr marL="171450" indent="-171450" algn="l">
              <a:lnSpc>
                <a:spcPts val="1800"/>
              </a:lnSpc>
              <a:spcAft>
                <a:spcPts val="600"/>
              </a:spcAft>
              <a:buFont typeface="Arial" panose="020B0604020202020204" pitchFamily="34" charset="0"/>
              <a:buChar char="•"/>
            </a:pPr>
            <a:r>
              <a:rPr lang="en-US" sz="2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Consider creating macros to ensure documentation of patient consent, discussion of confidentiality barriers, and documentation of time spent in the visit.</a:t>
            </a:r>
          </a:p>
        </p:txBody>
      </p:sp>
      <p:grpSp>
        <p:nvGrpSpPr>
          <p:cNvPr id="23" name="Group 22">
            <a:extLst>
              <a:ext uri="{FF2B5EF4-FFF2-40B4-BE49-F238E27FC236}">
                <a16:creationId xmlns:a16="http://schemas.microsoft.com/office/drawing/2014/main" id="{458C29A0-6750-46B3-8F72-44B60DE0D0FA}"/>
              </a:ext>
            </a:extLst>
          </p:cNvPr>
          <p:cNvGrpSpPr/>
          <p:nvPr/>
        </p:nvGrpSpPr>
        <p:grpSpPr>
          <a:xfrm>
            <a:off x="484587" y="3893202"/>
            <a:ext cx="2923234" cy="2223954"/>
            <a:chOff x="4820098" y="3337312"/>
            <a:chExt cx="2923234" cy="2223954"/>
          </a:xfrm>
        </p:grpSpPr>
        <p:sp>
          <p:nvSpPr>
            <p:cNvPr id="21" name="Freeform 18">
              <a:extLst>
                <a:ext uri="{FF2B5EF4-FFF2-40B4-BE49-F238E27FC236}">
                  <a16:creationId xmlns:a16="http://schemas.microsoft.com/office/drawing/2014/main" id="{B0A01296-81FE-8D43-A0BE-878060BCF553}"/>
                </a:ext>
              </a:extLst>
            </p:cNvPr>
            <p:cNvSpPr>
              <a:spLocks noChangeArrowheads="1"/>
            </p:cNvSpPr>
            <p:nvPr/>
          </p:nvSpPr>
          <p:spPr bwMode="auto">
            <a:xfrm>
              <a:off x="4920297" y="3833700"/>
              <a:ext cx="2730064" cy="289080"/>
            </a:xfrm>
            <a:custGeom>
              <a:avLst/>
              <a:gdLst>
                <a:gd name="T0" fmla="*/ 5042 w 5043"/>
                <a:gd name="T1" fmla="*/ 0 h 1107"/>
                <a:gd name="T2" fmla="*/ 0 w 5043"/>
                <a:gd name="T3" fmla="*/ 0 h 1107"/>
                <a:gd name="T4" fmla="*/ 0 w 5043"/>
                <a:gd name="T5" fmla="*/ 1106 h 1107"/>
                <a:gd name="T6" fmla="*/ 5042 w 5043"/>
                <a:gd name="T7" fmla="*/ 1106 h 1107"/>
                <a:gd name="T8" fmla="*/ 5042 w 5043"/>
                <a:gd name="T9" fmla="*/ 0 h 1107"/>
              </a:gdLst>
              <a:ahLst/>
              <a:cxnLst>
                <a:cxn ang="0">
                  <a:pos x="T0" y="T1"/>
                </a:cxn>
                <a:cxn ang="0">
                  <a:pos x="T2" y="T3"/>
                </a:cxn>
                <a:cxn ang="0">
                  <a:pos x="T4" y="T5"/>
                </a:cxn>
                <a:cxn ang="0">
                  <a:pos x="T6" y="T7"/>
                </a:cxn>
                <a:cxn ang="0">
                  <a:pos x="T8" y="T9"/>
                </a:cxn>
              </a:cxnLst>
              <a:rect l="0" t="0" r="r" b="b"/>
              <a:pathLst>
                <a:path w="5043" h="1107">
                  <a:moveTo>
                    <a:pt x="5042" y="0"/>
                  </a:moveTo>
                  <a:lnTo>
                    <a:pt x="0" y="0"/>
                  </a:lnTo>
                  <a:lnTo>
                    <a:pt x="0" y="1106"/>
                  </a:lnTo>
                  <a:lnTo>
                    <a:pt x="5042" y="1106"/>
                  </a:lnTo>
                  <a:lnTo>
                    <a:pt x="5042" y="0"/>
                  </a:lnTo>
                </a:path>
              </a:pathLst>
            </a:custGeom>
            <a:solidFill>
              <a:schemeClr val="accent1"/>
            </a:solidFill>
            <a:ln>
              <a:noFill/>
            </a:ln>
            <a:effectLst/>
          </p:spPr>
          <p:txBody>
            <a:bodyPr wrap="none" anchor="ctr"/>
            <a:lstStyle/>
            <a:p>
              <a:endParaRPr lang="en-US" sz="2450" dirty="0">
                <a:latin typeface="Lato Light" panose="020F0502020204030203" pitchFamily="34" charset="0"/>
              </a:endParaRPr>
            </a:p>
          </p:txBody>
        </p:sp>
        <p:sp>
          <p:nvSpPr>
            <p:cNvPr id="86" name="Freeform 85">
              <a:extLst>
                <a:ext uri="{FF2B5EF4-FFF2-40B4-BE49-F238E27FC236}">
                  <a16:creationId xmlns:a16="http://schemas.microsoft.com/office/drawing/2014/main" id="{88042487-5B6C-DE44-BB6B-5BEFAA7FD080}"/>
                </a:ext>
              </a:extLst>
            </p:cNvPr>
            <p:cNvSpPr>
              <a:spLocks noChangeArrowheads="1"/>
            </p:cNvSpPr>
            <p:nvPr/>
          </p:nvSpPr>
          <p:spPr bwMode="auto">
            <a:xfrm>
              <a:off x="5233563" y="3891285"/>
              <a:ext cx="2346931" cy="172497"/>
            </a:xfrm>
            <a:custGeom>
              <a:avLst/>
              <a:gdLst>
                <a:gd name="connsiteX0" fmla="*/ 0 w 2517057"/>
                <a:gd name="connsiteY0" fmla="*/ 374592 h 459871"/>
                <a:gd name="connsiteX1" fmla="*/ 2517057 w 2517057"/>
                <a:gd name="connsiteY1" fmla="*/ 374592 h 459871"/>
                <a:gd name="connsiteX2" fmla="*/ 2517057 w 2517057"/>
                <a:gd name="connsiteY2" fmla="*/ 459871 h 459871"/>
                <a:gd name="connsiteX3" fmla="*/ 0 w 2517057"/>
                <a:gd name="connsiteY3" fmla="*/ 459871 h 459871"/>
                <a:gd name="connsiteX4" fmla="*/ 0 w 2517057"/>
                <a:gd name="connsiteY4" fmla="*/ 187298 h 459871"/>
                <a:gd name="connsiteX5" fmla="*/ 2517057 w 2517057"/>
                <a:gd name="connsiteY5" fmla="*/ 187298 h 459871"/>
                <a:gd name="connsiteX6" fmla="*/ 2517057 w 2517057"/>
                <a:gd name="connsiteY6" fmla="*/ 272576 h 459871"/>
                <a:gd name="connsiteX7" fmla="*/ 0 w 2517057"/>
                <a:gd name="connsiteY7" fmla="*/ 272576 h 459871"/>
                <a:gd name="connsiteX8" fmla="*/ 0 w 2517057"/>
                <a:gd name="connsiteY8" fmla="*/ 0 h 459871"/>
                <a:gd name="connsiteX9" fmla="*/ 2517057 w 2517057"/>
                <a:gd name="connsiteY9" fmla="*/ 0 h 459871"/>
                <a:gd name="connsiteX10" fmla="*/ 2517057 w 2517057"/>
                <a:gd name="connsiteY10" fmla="*/ 85267 h 459871"/>
                <a:gd name="connsiteX11" fmla="*/ 0 w 2517057"/>
                <a:gd name="connsiteY11" fmla="*/ 85267 h 459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7057" h="459871">
                  <a:moveTo>
                    <a:pt x="0" y="374592"/>
                  </a:moveTo>
                  <a:lnTo>
                    <a:pt x="2517057" y="374592"/>
                  </a:lnTo>
                  <a:lnTo>
                    <a:pt x="2517057" y="459871"/>
                  </a:lnTo>
                  <a:lnTo>
                    <a:pt x="0" y="459871"/>
                  </a:lnTo>
                  <a:close/>
                  <a:moveTo>
                    <a:pt x="0" y="187298"/>
                  </a:moveTo>
                  <a:lnTo>
                    <a:pt x="2517057" y="187298"/>
                  </a:lnTo>
                  <a:lnTo>
                    <a:pt x="2517057" y="272576"/>
                  </a:lnTo>
                  <a:lnTo>
                    <a:pt x="0" y="272576"/>
                  </a:lnTo>
                  <a:close/>
                  <a:moveTo>
                    <a:pt x="0" y="0"/>
                  </a:moveTo>
                  <a:lnTo>
                    <a:pt x="2517057" y="0"/>
                  </a:lnTo>
                  <a:lnTo>
                    <a:pt x="2517057" y="85267"/>
                  </a:lnTo>
                  <a:lnTo>
                    <a:pt x="0" y="85267"/>
                  </a:lnTo>
                  <a:close/>
                </a:path>
              </a:pathLst>
            </a:custGeom>
            <a:solidFill>
              <a:schemeClr val="accent1">
                <a:lumMod val="75000"/>
              </a:schemeClr>
            </a:solidFill>
            <a:ln>
              <a:noFill/>
            </a:ln>
            <a:effectLst/>
          </p:spPr>
          <p:txBody>
            <a:bodyPr wrap="square" anchor="ctr">
              <a:noAutofit/>
            </a:bodyPr>
            <a:lstStyle/>
            <a:p>
              <a:endParaRPr lang="en-US" sz="2450" dirty="0">
                <a:latin typeface="Lato Light" panose="020F0502020204030203" pitchFamily="34" charset="0"/>
              </a:endParaRPr>
            </a:p>
          </p:txBody>
        </p:sp>
        <p:sp>
          <p:nvSpPr>
            <p:cNvPr id="25" name="Freeform 22">
              <a:extLst>
                <a:ext uri="{FF2B5EF4-FFF2-40B4-BE49-F238E27FC236}">
                  <a16:creationId xmlns:a16="http://schemas.microsoft.com/office/drawing/2014/main" id="{EE9A9EDF-99E9-0642-A37A-841D2561AFC5}"/>
                </a:ext>
              </a:extLst>
            </p:cNvPr>
            <p:cNvSpPr>
              <a:spLocks noChangeArrowheads="1"/>
            </p:cNvSpPr>
            <p:nvPr/>
          </p:nvSpPr>
          <p:spPr bwMode="auto">
            <a:xfrm>
              <a:off x="4920297" y="3833700"/>
              <a:ext cx="1385509" cy="289080"/>
            </a:xfrm>
            <a:custGeom>
              <a:avLst/>
              <a:gdLst>
                <a:gd name="T0" fmla="*/ 2521 w 2522"/>
                <a:gd name="T1" fmla="*/ 0 h 1107"/>
                <a:gd name="T2" fmla="*/ 0 w 2522"/>
                <a:gd name="T3" fmla="*/ 0 h 1107"/>
                <a:gd name="T4" fmla="*/ 0 w 2522"/>
                <a:gd name="T5" fmla="*/ 1106 h 1107"/>
                <a:gd name="T6" fmla="*/ 2521 w 2522"/>
                <a:gd name="T7" fmla="*/ 1106 h 1107"/>
                <a:gd name="T8" fmla="*/ 2521 w 2522"/>
                <a:gd name="T9" fmla="*/ 0 h 1107"/>
              </a:gdLst>
              <a:ahLst/>
              <a:cxnLst>
                <a:cxn ang="0">
                  <a:pos x="T0" y="T1"/>
                </a:cxn>
                <a:cxn ang="0">
                  <a:pos x="T2" y="T3"/>
                </a:cxn>
                <a:cxn ang="0">
                  <a:pos x="T4" y="T5"/>
                </a:cxn>
                <a:cxn ang="0">
                  <a:pos x="T6" y="T7"/>
                </a:cxn>
                <a:cxn ang="0">
                  <a:pos x="T8" y="T9"/>
                </a:cxn>
              </a:cxnLst>
              <a:rect l="0" t="0" r="r" b="b"/>
              <a:pathLst>
                <a:path w="2522" h="1107">
                  <a:moveTo>
                    <a:pt x="2521" y="0"/>
                  </a:moveTo>
                  <a:lnTo>
                    <a:pt x="0" y="0"/>
                  </a:lnTo>
                  <a:lnTo>
                    <a:pt x="0" y="1106"/>
                  </a:lnTo>
                  <a:lnTo>
                    <a:pt x="2521" y="1106"/>
                  </a:lnTo>
                  <a:lnTo>
                    <a:pt x="2521" y="0"/>
                  </a:lnTo>
                </a:path>
              </a:pathLst>
            </a:custGeom>
            <a:solidFill>
              <a:schemeClr val="bg1">
                <a:alpha val="25000"/>
              </a:schemeClr>
            </a:solidFill>
            <a:ln>
              <a:noFill/>
            </a:ln>
            <a:effectLst/>
          </p:spPr>
          <p:txBody>
            <a:bodyPr wrap="none" anchor="ctr"/>
            <a:lstStyle/>
            <a:p>
              <a:endParaRPr lang="en-US" sz="2450" dirty="0">
                <a:latin typeface="Lato Light" panose="020F0502020204030203" pitchFamily="34" charset="0"/>
              </a:endParaRPr>
            </a:p>
          </p:txBody>
        </p:sp>
        <p:sp>
          <p:nvSpPr>
            <p:cNvPr id="26" name="Freeform 23">
              <a:extLst>
                <a:ext uri="{FF2B5EF4-FFF2-40B4-BE49-F238E27FC236}">
                  <a16:creationId xmlns:a16="http://schemas.microsoft.com/office/drawing/2014/main" id="{3CAD7156-0547-6545-BF0C-3262781D3BA4}"/>
                </a:ext>
              </a:extLst>
            </p:cNvPr>
            <p:cNvSpPr>
              <a:spLocks noChangeArrowheads="1"/>
            </p:cNvSpPr>
            <p:nvPr/>
          </p:nvSpPr>
          <p:spPr bwMode="auto">
            <a:xfrm>
              <a:off x="4977883" y="3882072"/>
              <a:ext cx="191184" cy="191184"/>
            </a:xfrm>
            <a:custGeom>
              <a:avLst/>
              <a:gdLst>
                <a:gd name="T0" fmla="*/ 733 w 734"/>
                <a:gd name="T1" fmla="*/ 0 h 733"/>
                <a:gd name="T2" fmla="*/ 0 w 734"/>
                <a:gd name="T3" fmla="*/ 0 h 733"/>
                <a:gd name="T4" fmla="*/ 0 w 734"/>
                <a:gd name="T5" fmla="*/ 732 h 733"/>
                <a:gd name="T6" fmla="*/ 733 w 734"/>
                <a:gd name="T7" fmla="*/ 732 h 733"/>
                <a:gd name="T8" fmla="*/ 733 w 734"/>
                <a:gd name="T9" fmla="*/ 0 h 733"/>
              </a:gdLst>
              <a:ahLst/>
              <a:cxnLst>
                <a:cxn ang="0">
                  <a:pos x="T0" y="T1"/>
                </a:cxn>
                <a:cxn ang="0">
                  <a:pos x="T2" y="T3"/>
                </a:cxn>
                <a:cxn ang="0">
                  <a:pos x="T4" y="T5"/>
                </a:cxn>
                <a:cxn ang="0">
                  <a:pos x="T6" y="T7"/>
                </a:cxn>
                <a:cxn ang="0">
                  <a:pos x="T8" y="T9"/>
                </a:cxn>
              </a:cxnLst>
              <a:rect l="0" t="0" r="r" b="b"/>
              <a:pathLst>
                <a:path w="734" h="733">
                  <a:moveTo>
                    <a:pt x="733" y="0"/>
                  </a:moveTo>
                  <a:lnTo>
                    <a:pt x="0" y="0"/>
                  </a:lnTo>
                  <a:lnTo>
                    <a:pt x="0" y="732"/>
                  </a:lnTo>
                  <a:lnTo>
                    <a:pt x="733" y="732"/>
                  </a:lnTo>
                  <a:lnTo>
                    <a:pt x="733" y="0"/>
                  </a:lnTo>
                </a:path>
              </a:pathLst>
            </a:custGeom>
            <a:solidFill>
              <a:schemeClr val="bg1"/>
            </a:solidFill>
            <a:ln>
              <a:noFill/>
            </a:ln>
            <a:effectLst/>
          </p:spPr>
          <p:txBody>
            <a:bodyPr wrap="none" anchor="ctr"/>
            <a:lstStyle/>
            <a:p>
              <a:endParaRPr lang="en-US" sz="2450" dirty="0">
                <a:latin typeface="Lato Light" panose="020F0502020204030203" pitchFamily="34" charset="0"/>
              </a:endParaRPr>
            </a:p>
          </p:txBody>
        </p:sp>
        <p:sp>
          <p:nvSpPr>
            <p:cNvPr id="27" name="Freeform 24">
              <a:extLst>
                <a:ext uri="{FF2B5EF4-FFF2-40B4-BE49-F238E27FC236}">
                  <a16:creationId xmlns:a16="http://schemas.microsoft.com/office/drawing/2014/main" id="{4F83026C-6824-F34D-A455-217A233574B4}"/>
                </a:ext>
              </a:extLst>
            </p:cNvPr>
            <p:cNvSpPr>
              <a:spLocks noChangeArrowheads="1"/>
            </p:cNvSpPr>
            <p:nvPr/>
          </p:nvSpPr>
          <p:spPr bwMode="auto">
            <a:xfrm>
              <a:off x="4920297" y="4228737"/>
              <a:ext cx="2730064" cy="289079"/>
            </a:xfrm>
            <a:custGeom>
              <a:avLst/>
              <a:gdLst>
                <a:gd name="T0" fmla="*/ 5042 w 5043"/>
                <a:gd name="T1" fmla="*/ 0 h 1108"/>
                <a:gd name="T2" fmla="*/ 0 w 5043"/>
                <a:gd name="T3" fmla="*/ 0 h 1108"/>
                <a:gd name="T4" fmla="*/ 0 w 5043"/>
                <a:gd name="T5" fmla="*/ 1107 h 1108"/>
                <a:gd name="T6" fmla="*/ 5042 w 5043"/>
                <a:gd name="T7" fmla="*/ 1107 h 1108"/>
                <a:gd name="T8" fmla="*/ 5042 w 5043"/>
                <a:gd name="T9" fmla="*/ 0 h 1108"/>
              </a:gdLst>
              <a:ahLst/>
              <a:cxnLst>
                <a:cxn ang="0">
                  <a:pos x="T0" y="T1"/>
                </a:cxn>
                <a:cxn ang="0">
                  <a:pos x="T2" y="T3"/>
                </a:cxn>
                <a:cxn ang="0">
                  <a:pos x="T4" y="T5"/>
                </a:cxn>
                <a:cxn ang="0">
                  <a:pos x="T6" y="T7"/>
                </a:cxn>
                <a:cxn ang="0">
                  <a:pos x="T8" y="T9"/>
                </a:cxn>
              </a:cxnLst>
              <a:rect l="0" t="0" r="r" b="b"/>
              <a:pathLst>
                <a:path w="5043" h="1108">
                  <a:moveTo>
                    <a:pt x="5042" y="0"/>
                  </a:moveTo>
                  <a:lnTo>
                    <a:pt x="0" y="0"/>
                  </a:lnTo>
                  <a:lnTo>
                    <a:pt x="0" y="1107"/>
                  </a:lnTo>
                  <a:lnTo>
                    <a:pt x="5042" y="1107"/>
                  </a:lnTo>
                  <a:lnTo>
                    <a:pt x="5042" y="0"/>
                  </a:lnTo>
                </a:path>
              </a:pathLst>
            </a:custGeom>
            <a:solidFill>
              <a:schemeClr val="accent2"/>
            </a:solidFill>
            <a:ln>
              <a:noFill/>
            </a:ln>
            <a:effectLst/>
          </p:spPr>
          <p:txBody>
            <a:bodyPr wrap="none" anchor="ctr"/>
            <a:lstStyle/>
            <a:p>
              <a:endParaRPr lang="en-US" sz="2450" dirty="0">
                <a:latin typeface="Lato Light" panose="020F0502020204030203" pitchFamily="34" charset="0"/>
              </a:endParaRPr>
            </a:p>
          </p:txBody>
        </p:sp>
        <p:sp>
          <p:nvSpPr>
            <p:cNvPr id="87" name="Freeform 86">
              <a:extLst>
                <a:ext uri="{FF2B5EF4-FFF2-40B4-BE49-F238E27FC236}">
                  <a16:creationId xmlns:a16="http://schemas.microsoft.com/office/drawing/2014/main" id="{7A607719-A349-5A43-BD93-9B65252DC6E2}"/>
                </a:ext>
              </a:extLst>
            </p:cNvPr>
            <p:cNvSpPr>
              <a:spLocks noChangeArrowheads="1"/>
            </p:cNvSpPr>
            <p:nvPr/>
          </p:nvSpPr>
          <p:spPr bwMode="auto">
            <a:xfrm>
              <a:off x="5233563" y="4287474"/>
              <a:ext cx="2346931" cy="172494"/>
            </a:xfrm>
            <a:custGeom>
              <a:avLst/>
              <a:gdLst>
                <a:gd name="connsiteX0" fmla="*/ 0 w 2517057"/>
                <a:gd name="connsiteY0" fmla="*/ 374592 h 459865"/>
                <a:gd name="connsiteX1" fmla="*/ 2517057 w 2517057"/>
                <a:gd name="connsiteY1" fmla="*/ 374592 h 459865"/>
                <a:gd name="connsiteX2" fmla="*/ 2517057 w 2517057"/>
                <a:gd name="connsiteY2" fmla="*/ 459865 h 459865"/>
                <a:gd name="connsiteX3" fmla="*/ 0 w 2517057"/>
                <a:gd name="connsiteY3" fmla="*/ 459865 h 459865"/>
                <a:gd name="connsiteX4" fmla="*/ 0 w 2517057"/>
                <a:gd name="connsiteY4" fmla="*/ 187298 h 459865"/>
                <a:gd name="connsiteX5" fmla="*/ 2517057 w 2517057"/>
                <a:gd name="connsiteY5" fmla="*/ 187298 h 459865"/>
                <a:gd name="connsiteX6" fmla="*/ 2517057 w 2517057"/>
                <a:gd name="connsiteY6" fmla="*/ 272571 h 459865"/>
                <a:gd name="connsiteX7" fmla="*/ 0 w 2517057"/>
                <a:gd name="connsiteY7" fmla="*/ 272571 h 459865"/>
                <a:gd name="connsiteX8" fmla="*/ 0 w 2517057"/>
                <a:gd name="connsiteY8" fmla="*/ 0 h 459865"/>
                <a:gd name="connsiteX9" fmla="*/ 2517057 w 2517057"/>
                <a:gd name="connsiteY9" fmla="*/ 0 h 459865"/>
                <a:gd name="connsiteX10" fmla="*/ 2517057 w 2517057"/>
                <a:gd name="connsiteY10" fmla="*/ 85279 h 459865"/>
                <a:gd name="connsiteX11" fmla="*/ 0 w 2517057"/>
                <a:gd name="connsiteY11" fmla="*/ 85279 h 459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7057" h="459865">
                  <a:moveTo>
                    <a:pt x="0" y="374592"/>
                  </a:moveTo>
                  <a:lnTo>
                    <a:pt x="2517057" y="374592"/>
                  </a:lnTo>
                  <a:lnTo>
                    <a:pt x="2517057" y="459865"/>
                  </a:lnTo>
                  <a:lnTo>
                    <a:pt x="0" y="459865"/>
                  </a:lnTo>
                  <a:close/>
                  <a:moveTo>
                    <a:pt x="0" y="187298"/>
                  </a:moveTo>
                  <a:lnTo>
                    <a:pt x="2517057" y="187298"/>
                  </a:lnTo>
                  <a:lnTo>
                    <a:pt x="2517057" y="272571"/>
                  </a:lnTo>
                  <a:lnTo>
                    <a:pt x="0" y="272571"/>
                  </a:lnTo>
                  <a:close/>
                  <a:moveTo>
                    <a:pt x="0" y="0"/>
                  </a:moveTo>
                  <a:lnTo>
                    <a:pt x="2517057" y="0"/>
                  </a:lnTo>
                  <a:lnTo>
                    <a:pt x="2517057" y="85279"/>
                  </a:lnTo>
                  <a:lnTo>
                    <a:pt x="0" y="85279"/>
                  </a:lnTo>
                  <a:close/>
                </a:path>
              </a:pathLst>
            </a:custGeom>
            <a:solidFill>
              <a:schemeClr val="accent2">
                <a:lumMod val="75000"/>
              </a:schemeClr>
            </a:solidFill>
            <a:ln>
              <a:noFill/>
            </a:ln>
            <a:effectLst/>
          </p:spPr>
          <p:txBody>
            <a:bodyPr wrap="square" anchor="ctr">
              <a:noAutofit/>
            </a:bodyPr>
            <a:lstStyle/>
            <a:p>
              <a:endParaRPr lang="en-US" sz="2450" dirty="0">
                <a:latin typeface="Lato Light" panose="020F0502020204030203" pitchFamily="34" charset="0"/>
              </a:endParaRPr>
            </a:p>
          </p:txBody>
        </p:sp>
        <p:sp>
          <p:nvSpPr>
            <p:cNvPr id="31" name="Freeform 28">
              <a:extLst>
                <a:ext uri="{FF2B5EF4-FFF2-40B4-BE49-F238E27FC236}">
                  <a16:creationId xmlns:a16="http://schemas.microsoft.com/office/drawing/2014/main" id="{61477434-61AD-7147-BADA-2D47BA58A502}"/>
                </a:ext>
              </a:extLst>
            </p:cNvPr>
            <p:cNvSpPr>
              <a:spLocks noChangeArrowheads="1"/>
            </p:cNvSpPr>
            <p:nvPr/>
          </p:nvSpPr>
          <p:spPr bwMode="auto">
            <a:xfrm>
              <a:off x="4920297" y="4228737"/>
              <a:ext cx="1385509" cy="289079"/>
            </a:xfrm>
            <a:custGeom>
              <a:avLst/>
              <a:gdLst>
                <a:gd name="T0" fmla="*/ 2521 w 2522"/>
                <a:gd name="T1" fmla="*/ 0 h 1108"/>
                <a:gd name="T2" fmla="*/ 0 w 2522"/>
                <a:gd name="T3" fmla="*/ 0 h 1108"/>
                <a:gd name="T4" fmla="*/ 0 w 2522"/>
                <a:gd name="T5" fmla="*/ 1107 h 1108"/>
                <a:gd name="T6" fmla="*/ 2521 w 2522"/>
                <a:gd name="T7" fmla="*/ 1107 h 1108"/>
                <a:gd name="T8" fmla="*/ 2521 w 2522"/>
                <a:gd name="T9" fmla="*/ 0 h 1108"/>
              </a:gdLst>
              <a:ahLst/>
              <a:cxnLst>
                <a:cxn ang="0">
                  <a:pos x="T0" y="T1"/>
                </a:cxn>
                <a:cxn ang="0">
                  <a:pos x="T2" y="T3"/>
                </a:cxn>
                <a:cxn ang="0">
                  <a:pos x="T4" y="T5"/>
                </a:cxn>
                <a:cxn ang="0">
                  <a:pos x="T6" y="T7"/>
                </a:cxn>
                <a:cxn ang="0">
                  <a:pos x="T8" y="T9"/>
                </a:cxn>
              </a:cxnLst>
              <a:rect l="0" t="0" r="r" b="b"/>
              <a:pathLst>
                <a:path w="2522" h="1108">
                  <a:moveTo>
                    <a:pt x="2521" y="0"/>
                  </a:moveTo>
                  <a:lnTo>
                    <a:pt x="0" y="0"/>
                  </a:lnTo>
                  <a:lnTo>
                    <a:pt x="0" y="1107"/>
                  </a:lnTo>
                  <a:lnTo>
                    <a:pt x="2521" y="1107"/>
                  </a:lnTo>
                  <a:lnTo>
                    <a:pt x="2521" y="0"/>
                  </a:lnTo>
                </a:path>
              </a:pathLst>
            </a:custGeom>
            <a:solidFill>
              <a:schemeClr val="bg1">
                <a:alpha val="25000"/>
              </a:schemeClr>
            </a:solidFill>
            <a:ln>
              <a:noFill/>
            </a:ln>
            <a:effectLst/>
          </p:spPr>
          <p:txBody>
            <a:bodyPr wrap="none" anchor="ctr"/>
            <a:lstStyle/>
            <a:p>
              <a:endParaRPr lang="en-US" sz="2450" dirty="0">
                <a:latin typeface="Lato Light" panose="020F0502020204030203" pitchFamily="34" charset="0"/>
              </a:endParaRPr>
            </a:p>
          </p:txBody>
        </p:sp>
        <p:sp>
          <p:nvSpPr>
            <p:cNvPr id="32" name="Freeform 29">
              <a:extLst>
                <a:ext uri="{FF2B5EF4-FFF2-40B4-BE49-F238E27FC236}">
                  <a16:creationId xmlns:a16="http://schemas.microsoft.com/office/drawing/2014/main" id="{DF9F1257-4A6B-4144-B8DE-2D345B49D9C1}"/>
                </a:ext>
              </a:extLst>
            </p:cNvPr>
            <p:cNvSpPr>
              <a:spLocks noChangeArrowheads="1"/>
            </p:cNvSpPr>
            <p:nvPr/>
          </p:nvSpPr>
          <p:spPr bwMode="auto">
            <a:xfrm>
              <a:off x="4977883" y="4278261"/>
              <a:ext cx="191184" cy="191184"/>
            </a:xfrm>
            <a:custGeom>
              <a:avLst/>
              <a:gdLst>
                <a:gd name="T0" fmla="*/ 733 w 734"/>
                <a:gd name="T1" fmla="*/ 0 h 734"/>
                <a:gd name="T2" fmla="*/ 0 w 734"/>
                <a:gd name="T3" fmla="*/ 0 h 734"/>
                <a:gd name="T4" fmla="*/ 0 w 734"/>
                <a:gd name="T5" fmla="*/ 733 h 734"/>
                <a:gd name="T6" fmla="*/ 733 w 734"/>
                <a:gd name="T7" fmla="*/ 733 h 734"/>
                <a:gd name="T8" fmla="*/ 733 w 734"/>
                <a:gd name="T9" fmla="*/ 0 h 734"/>
              </a:gdLst>
              <a:ahLst/>
              <a:cxnLst>
                <a:cxn ang="0">
                  <a:pos x="T0" y="T1"/>
                </a:cxn>
                <a:cxn ang="0">
                  <a:pos x="T2" y="T3"/>
                </a:cxn>
                <a:cxn ang="0">
                  <a:pos x="T4" y="T5"/>
                </a:cxn>
                <a:cxn ang="0">
                  <a:pos x="T6" y="T7"/>
                </a:cxn>
                <a:cxn ang="0">
                  <a:pos x="T8" y="T9"/>
                </a:cxn>
              </a:cxnLst>
              <a:rect l="0" t="0" r="r" b="b"/>
              <a:pathLst>
                <a:path w="734" h="734">
                  <a:moveTo>
                    <a:pt x="733" y="0"/>
                  </a:moveTo>
                  <a:lnTo>
                    <a:pt x="0" y="0"/>
                  </a:lnTo>
                  <a:lnTo>
                    <a:pt x="0" y="733"/>
                  </a:lnTo>
                  <a:lnTo>
                    <a:pt x="733" y="733"/>
                  </a:lnTo>
                  <a:lnTo>
                    <a:pt x="733" y="0"/>
                  </a:lnTo>
                </a:path>
              </a:pathLst>
            </a:custGeom>
            <a:solidFill>
              <a:schemeClr val="bg1"/>
            </a:solidFill>
            <a:ln>
              <a:noFill/>
            </a:ln>
            <a:effectLst/>
          </p:spPr>
          <p:txBody>
            <a:bodyPr wrap="none" anchor="ctr"/>
            <a:lstStyle/>
            <a:p>
              <a:endParaRPr lang="en-US" sz="2450" dirty="0">
                <a:latin typeface="Lato Light" panose="020F0502020204030203" pitchFamily="34" charset="0"/>
              </a:endParaRPr>
            </a:p>
          </p:txBody>
        </p:sp>
        <p:sp>
          <p:nvSpPr>
            <p:cNvPr id="33" name="Freeform 30">
              <a:extLst>
                <a:ext uri="{FF2B5EF4-FFF2-40B4-BE49-F238E27FC236}">
                  <a16:creationId xmlns:a16="http://schemas.microsoft.com/office/drawing/2014/main" id="{01FE0A86-E483-F842-9ECF-70E34091D31C}"/>
                </a:ext>
              </a:extLst>
            </p:cNvPr>
            <p:cNvSpPr>
              <a:spLocks noChangeArrowheads="1"/>
            </p:cNvSpPr>
            <p:nvPr/>
          </p:nvSpPr>
          <p:spPr bwMode="auto">
            <a:xfrm>
              <a:off x="4920297" y="4624926"/>
              <a:ext cx="2730064" cy="289079"/>
            </a:xfrm>
            <a:custGeom>
              <a:avLst/>
              <a:gdLst>
                <a:gd name="T0" fmla="*/ 5042 w 5043"/>
                <a:gd name="T1" fmla="*/ 0 h 1108"/>
                <a:gd name="T2" fmla="*/ 0 w 5043"/>
                <a:gd name="T3" fmla="*/ 0 h 1108"/>
                <a:gd name="T4" fmla="*/ 0 w 5043"/>
                <a:gd name="T5" fmla="*/ 1107 h 1108"/>
                <a:gd name="T6" fmla="*/ 5042 w 5043"/>
                <a:gd name="T7" fmla="*/ 1107 h 1108"/>
                <a:gd name="T8" fmla="*/ 5042 w 5043"/>
                <a:gd name="T9" fmla="*/ 0 h 1108"/>
              </a:gdLst>
              <a:ahLst/>
              <a:cxnLst>
                <a:cxn ang="0">
                  <a:pos x="T0" y="T1"/>
                </a:cxn>
                <a:cxn ang="0">
                  <a:pos x="T2" y="T3"/>
                </a:cxn>
                <a:cxn ang="0">
                  <a:pos x="T4" y="T5"/>
                </a:cxn>
                <a:cxn ang="0">
                  <a:pos x="T6" y="T7"/>
                </a:cxn>
                <a:cxn ang="0">
                  <a:pos x="T8" y="T9"/>
                </a:cxn>
              </a:cxnLst>
              <a:rect l="0" t="0" r="r" b="b"/>
              <a:pathLst>
                <a:path w="5043" h="1108">
                  <a:moveTo>
                    <a:pt x="5042" y="0"/>
                  </a:moveTo>
                  <a:lnTo>
                    <a:pt x="0" y="0"/>
                  </a:lnTo>
                  <a:lnTo>
                    <a:pt x="0" y="1107"/>
                  </a:lnTo>
                  <a:lnTo>
                    <a:pt x="5042" y="1107"/>
                  </a:lnTo>
                  <a:lnTo>
                    <a:pt x="5042" y="0"/>
                  </a:lnTo>
                </a:path>
              </a:pathLst>
            </a:custGeom>
            <a:solidFill>
              <a:schemeClr val="accent3"/>
            </a:solidFill>
            <a:ln>
              <a:noFill/>
            </a:ln>
            <a:effectLst/>
          </p:spPr>
          <p:txBody>
            <a:bodyPr wrap="none" anchor="ctr"/>
            <a:lstStyle/>
            <a:p>
              <a:endParaRPr lang="en-US" sz="2450" dirty="0">
                <a:latin typeface="Lato Light" panose="020F0502020204030203" pitchFamily="34" charset="0"/>
              </a:endParaRPr>
            </a:p>
          </p:txBody>
        </p:sp>
        <p:sp>
          <p:nvSpPr>
            <p:cNvPr id="88" name="Freeform 87">
              <a:extLst>
                <a:ext uri="{FF2B5EF4-FFF2-40B4-BE49-F238E27FC236}">
                  <a16:creationId xmlns:a16="http://schemas.microsoft.com/office/drawing/2014/main" id="{0D242B60-A44A-9341-9AF4-C88A6CDF8A5A}"/>
                </a:ext>
              </a:extLst>
            </p:cNvPr>
            <p:cNvSpPr>
              <a:spLocks noChangeArrowheads="1"/>
            </p:cNvSpPr>
            <p:nvPr/>
          </p:nvSpPr>
          <p:spPr bwMode="auto">
            <a:xfrm>
              <a:off x="5233563" y="4683663"/>
              <a:ext cx="2346931" cy="172494"/>
            </a:xfrm>
            <a:custGeom>
              <a:avLst/>
              <a:gdLst>
                <a:gd name="connsiteX0" fmla="*/ 0 w 2517057"/>
                <a:gd name="connsiteY0" fmla="*/ 374592 h 459865"/>
                <a:gd name="connsiteX1" fmla="*/ 2517057 w 2517057"/>
                <a:gd name="connsiteY1" fmla="*/ 374592 h 459865"/>
                <a:gd name="connsiteX2" fmla="*/ 2517057 w 2517057"/>
                <a:gd name="connsiteY2" fmla="*/ 459865 h 459865"/>
                <a:gd name="connsiteX3" fmla="*/ 0 w 2517057"/>
                <a:gd name="connsiteY3" fmla="*/ 459865 h 459865"/>
                <a:gd name="connsiteX4" fmla="*/ 0 w 2517057"/>
                <a:gd name="connsiteY4" fmla="*/ 187297 h 459865"/>
                <a:gd name="connsiteX5" fmla="*/ 2517057 w 2517057"/>
                <a:gd name="connsiteY5" fmla="*/ 187297 h 459865"/>
                <a:gd name="connsiteX6" fmla="*/ 2517057 w 2517057"/>
                <a:gd name="connsiteY6" fmla="*/ 272576 h 459865"/>
                <a:gd name="connsiteX7" fmla="*/ 0 w 2517057"/>
                <a:gd name="connsiteY7" fmla="*/ 272576 h 459865"/>
                <a:gd name="connsiteX8" fmla="*/ 0 w 2517057"/>
                <a:gd name="connsiteY8" fmla="*/ 0 h 459865"/>
                <a:gd name="connsiteX9" fmla="*/ 2517057 w 2517057"/>
                <a:gd name="connsiteY9" fmla="*/ 0 h 459865"/>
                <a:gd name="connsiteX10" fmla="*/ 2517057 w 2517057"/>
                <a:gd name="connsiteY10" fmla="*/ 85279 h 459865"/>
                <a:gd name="connsiteX11" fmla="*/ 0 w 2517057"/>
                <a:gd name="connsiteY11" fmla="*/ 85279 h 459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7057" h="459865">
                  <a:moveTo>
                    <a:pt x="0" y="374592"/>
                  </a:moveTo>
                  <a:lnTo>
                    <a:pt x="2517057" y="374592"/>
                  </a:lnTo>
                  <a:lnTo>
                    <a:pt x="2517057" y="459865"/>
                  </a:lnTo>
                  <a:lnTo>
                    <a:pt x="0" y="459865"/>
                  </a:lnTo>
                  <a:close/>
                  <a:moveTo>
                    <a:pt x="0" y="187297"/>
                  </a:moveTo>
                  <a:lnTo>
                    <a:pt x="2517057" y="187297"/>
                  </a:lnTo>
                  <a:lnTo>
                    <a:pt x="2517057" y="272576"/>
                  </a:lnTo>
                  <a:lnTo>
                    <a:pt x="0" y="272576"/>
                  </a:lnTo>
                  <a:close/>
                  <a:moveTo>
                    <a:pt x="0" y="0"/>
                  </a:moveTo>
                  <a:lnTo>
                    <a:pt x="2517057" y="0"/>
                  </a:lnTo>
                  <a:lnTo>
                    <a:pt x="2517057" y="85279"/>
                  </a:lnTo>
                  <a:lnTo>
                    <a:pt x="0" y="85279"/>
                  </a:lnTo>
                  <a:close/>
                </a:path>
              </a:pathLst>
            </a:custGeom>
            <a:solidFill>
              <a:schemeClr val="accent3">
                <a:lumMod val="75000"/>
              </a:schemeClr>
            </a:solidFill>
            <a:ln>
              <a:noFill/>
            </a:ln>
            <a:effectLst/>
          </p:spPr>
          <p:txBody>
            <a:bodyPr wrap="square" anchor="ctr">
              <a:noAutofit/>
            </a:bodyPr>
            <a:lstStyle/>
            <a:p>
              <a:endParaRPr lang="en-US" sz="2450" dirty="0">
                <a:latin typeface="Lato Light" panose="020F0502020204030203" pitchFamily="34" charset="0"/>
              </a:endParaRPr>
            </a:p>
          </p:txBody>
        </p:sp>
        <p:sp>
          <p:nvSpPr>
            <p:cNvPr id="37" name="Freeform 34">
              <a:extLst>
                <a:ext uri="{FF2B5EF4-FFF2-40B4-BE49-F238E27FC236}">
                  <a16:creationId xmlns:a16="http://schemas.microsoft.com/office/drawing/2014/main" id="{3F781536-41E3-884B-8B3D-A637589F7A45}"/>
                </a:ext>
              </a:extLst>
            </p:cNvPr>
            <p:cNvSpPr>
              <a:spLocks noChangeArrowheads="1"/>
            </p:cNvSpPr>
            <p:nvPr/>
          </p:nvSpPr>
          <p:spPr bwMode="auto">
            <a:xfrm>
              <a:off x="4920297" y="4624926"/>
              <a:ext cx="1385509" cy="289079"/>
            </a:xfrm>
            <a:custGeom>
              <a:avLst/>
              <a:gdLst>
                <a:gd name="T0" fmla="*/ 2521 w 2522"/>
                <a:gd name="T1" fmla="*/ 0 h 1108"/>
                <a:gd name="T2" fmla="*/ 0 w 2522"/>
                <a:gd name="T3" fmla="*/ 0 h 1108"/>
                <a:gd name="T4" fmla="*/ 0 w 2522"/>
                <a:gd name="T5" fmla="*/ 1107 h 1108"/>
                <a:gd name="T6" fmla="*/ 2521 w 2522"/>
                <a:gd name="T7" fmla="*/ 1107 h 1108"/>
                <a:gd name="T8" fmla="*/ 2521 w 2522"/>
                <a:gd name="T9" fmla="*/ 0 h 1108"/>
              </a:gdLst>
              <a:ahLst/>
              <a:cxnLst>
                <a:cxn ang="0">
                  <a:pos x="T0" y="T1"/>
                </a:cxn>
                <a:cxn ang="0">
                  <a:pos x="T2" y="T3"/>
                </a:cxn>
                <a:cxn ang="0">
                  <a:pos x="T4" y="T5"/>
                </a:cxn>
                <a:cxn ang="0">
                  <a:pos x="T6" y="T7"/>
                </a:cxn>
                <a:cxn ang="0">
                  <a:pos x="T8" y="T9"/>
                </a:cxn>
              </a:cxnLst>
              <a:rect l="0" t="0" r="r" b="b"/>
              <a:pathLst>
                <a:path w="2522" h="1108">
                  <a:moveTo>
                    <a:pt x="2521" y="0"/>
                  </a:moveTo>
                  <a:lnTo>
                    <a:pt x="0" y="0"/>
                  </a:lnTo>
                  <a:lnTo>
                    <a:pt x="0" y="1107"/>
                  </a:lnTo>
                  <a:lnTo>
                    <a:pt x="2521" y="1107"/>
                  </a:lnTo>
                  <a:lnTo>
                    <a:pt x="2521" y="0"/>
                  </a:lnTo>
                </a:path>
              </a:pathLst>
            </a:custGeom>
            <a:solidFill>
              <a:schemeClr val="bg1">
                <a:alpha val="25000"/>
              </a:schemeClr>
            </a:solidFill>
            <a:ln>
              <a:noFill/>
            </a:ln>
            <a:effectLst/>
          </p:spPr>
          <p:txBody>
            <a:bodyPr wrap="none" anchor="ctr"/>
            <a:lstStyle/>
            <a:p>
              <a:endParaRPr lang="en-US" sz="2450" dirty="0">
                <a:latin typeface="Lato Light" panose="020F0502020204030203" pitchFamily="34" charset="0"/>
              </a:endParaRPr>
            </a:p>
          </p:txBody>
        </p:sp>
        <p:sp>
          <p:nvSpPr>
            <p:cNvPr id="38" name="Freeform 35">
              <a:extLst>
                <a:ext uri="{FF2B5EF4-FFF2-40B4-BE49-F238E27FC236}">
                  <a16:creationId xmlns:a16="http://schemas.microsoft.com/office/drawing/2014/main" id="{21442812-0BF3-A742-BBEA-654291F0B421}"/>
                </a:ext>
              </a:extLst>
            </p:cNvPr>
            <p:cNvSpPr>
              <a:spLocks noChangeArrowheads="1"/>
            </p:cNvSpPr>
            <p:nvPr/>
          </p:nvSpPr>
          <p:spPr bwMode="auto">
            <a:xfrm>
              <a:off x="4977883" y="4674449"/>
              <a:ext cx="191184" cy="191184"/>
            </a:xfrm>
            <a:custGeom>
              <a:avLst/>
              <a:gdLst>
                <a:gd name="T0" fmla="*/ 733 w 734"/>
                <a:gd name="T1" fmla="*/ 0 h 733"/>
                <a:gd name="T2" fmla="*/ 0 w 734"/>
                <a:gd name="T3" fmla="*/ 0 h 733"/>
                <a:gd name="T4" fmla="*/ 0 w 734"/>
                <a:gd name="T5" fmla="*/ 732 h 733"/>
                <a:gd name="T6" fmla="*/ 733 w 734"/>
                <a:gd name="T7" fmla="*/ 732 h 733"/>
                <a:gd name="T8" fmla="*/ 733 w 734"/>
                <a:gd name="T9" fmla="*/ 0 h 733"/>
              </a:gdLst>
              <a:ahLst/>
              <a:cxnLst>
                <a:cxn ang="0">
                  <a:pos x="T0" y="T1"/>
                </a:cxn>
                <a:cxn ang="0">
                  <a:pos x="T2" y="T3"/>
                </a:cxn>
                <a:cxn ang="0">
                  <a:pos x="T4" y="T5"/>
                </a:cxn>
                <a:cxn ang="0">
                  <a:pos x="T6" y="T7"/>
                </a:cxn>
                <a:cxn ang="0">
                  <a:pos x="T8" y="T9"/>
                </a:cxn>
              </a:cxnLst>
              <a:rect l="0" t="0" r="r" b="b"/>
              <a:pathLst>
                <a:path w="734" h="733">
                  <a:moveTo>
                    <a:pt x="733" y="0"/>
                  </a:moveTo>
                  <a:lnTo>
                    <a:pt x="0" y="0"/>
                  </a:lnTo>
                  <a:lnTo>
                    <a:pt x="0" y="732"/>
                  </a:lnTo>
                  <a:lnTo>
                    <a:pt x="733" y="732"/>
                  </a:lnTo>
                  <a:lnTo>
                    <a:pt x="733" y="0"/>
                  </a:lnTo>
                </a:path>
              </a:pathLst>
            </a:custGeom>
            <a:solidFill>
              <a:schemeClr val="bg1"/>
            </a:solidFill>
            <a:ln>
              <a:noFill/>
            </a:ln>
            <a:effectLst/>
          </p:spPr>
          <p:txBody>
            <a:bodyPr wrap="none" anchor="ctr"/>
            <a:lstStyle/>
            <a:p>
              <a:endParaRPr lang="en-US" sz="2450" dirty="0">
                <a:latin typeface="Lato Light" panose="020F0502020204030203" pitchFamily="34" charset="0"/>
              </a:endParaRPr>
            </a:p>
          </p:txBody>
        </p:sp>
        <p:sp>
          <p:nvSpPr>
            <p:cNvPr id="39" name="Freeform 36">
              <a:extLst>
                <a:ext uri="{FF2B5EF4-FFF2-40B4-BE49-F238E27FC236}">
                  <a16:creationId xmlns:a16="http://schemas.microsoft.com/office/drawing/2014/main" id="{50AEB945-8CEA-0B4E-A27D-B89D06EBB649}"/>
                </a:ext>
              </a:extLst>
            </p:cNvPr>
            <p:cNvSpPr>
              <a:spLocks noChangeArrowheads="1"/>
            </p:cNvSpPr>
            <p:nvPr/>
          </p:nvSpPr>
          <p:spPr bwMode="auto">
            <a:xfrm>
              <a:off x="4820098" y="3337312"/>
              <a:ext cx="2923234" cy="2223954"/>
            </a:xfrm>
            <a:custGeom>
              <a:avLst/>
              <a:gdLst>
                <a:gd name="T0" fmla="*/ 5814 w 5815"/>
                <a:gd name="T1" fmla="*/ 0 h 8517"/>
                <a:gd name="T2" fmla="*/ 0 w 5815"/>
                <a:gd name="T3" fmla="*/ 0 h 8517"/>
                <a:gd name="T4" fmla="*/ 0 w 5815"/>
                <a:gd name="T5" fmla="*/ 8516 h 8517"/>
                <a:gd name="T6" fmla="*/ 5814 w 5815"/>
                <a:gd name="T7" fmla="*/ 8516 h 8517"/>
                <a:gd name="T8" fmla="*/ 5814 w 5815"/>
                <a:gd name="T9" fmla="*/ 0 h 8517"/>
                <a:gd name="T10" fmla="*/ 5785 w 5815"/>
                <a:gd name="T11" fmla="*/ 8487 h 8517"/>
                <a:gd name="T12" fmla="*/ 29 w 5815"/>
                <a:gd name="T13" fmla="*/ 8487 h 8517"/>
                <a:gd name="T14" fmla="*/ 29 w 5815"/>
                <a:gd name="T15" fmla="*/ 29 h 8517"/>
                <a:gd name="T16" fmla="*/ 5785 w 5815"/>
                <a:gd name="T17" fmla="*/ 29 h 8517"/>
                <a:gd name="T18" fmla="*/ 5785 w 5815"/>
                <a:gd name="T19" fmla="*/ 8487 h 8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15" h="8517">
                  <a:moveTo>
                    <a:pt x="5814" y="0"/>
                  </a:moveTo>
                  <a:lnTo>
                    <a:pt x="0" y="0"/>
                  </a:lnTo>
                  <a:lnTo>
                    <a:pt x="0" y="8516"/>
                  </a:lnTo>
                  <a:lnTo>
                    <a:pt x="5814" y="8516"/>
                  </a:lnTo>
                  <a:lnTo>
                    <a:pt x="5814" y="0"/>
                  </a:lnTo>
                  <a:close/>
                  <a:moveTo>
                    <a:pt x="5785" y="8487"/>
                  </a:moveTo>
                  <a:lnTo>
                    <a:pt x="29" y="8487"/>
                  </a:lnTo>
                  <a:lnTo>
                    <a:pt x="29" y="29"/>
                  </a:lnTo>
                  <a:lnTo>
                    <a:pt x="5785" y="29"/>
                  </a:lnTo>
                  <a:lnTo>
                    <a:pt x="5785" y="8487"/>
                  </a:lnTo>
                  <a:close/>
                </a:path>
              </a:pathLst>
            </a:custGeom>
            <a:solidFill>
              <a:schemeClr val="tx2"/>
            </a:solidFill>
            <a:ln>
              <a:noFill/>
            </a:ln>
            <a:effectLst/>
          </p:spPr>
          <p:txBody>
            <a:bodyPr wrap="none" anchor="ctr"/>
            <a:lstStyle/>
            <a:p>
              <a:endParaRPr lang="en-US" sz="2450" dirty="0">
                <a:latin typeface="Lato Light" panose="020F0502020204030203" pitchFamily="34" charset="0"/>
              </a:endParaRPr>
            </a:p>
          </p:txBody>
        </p:sp>
        <p:sp>
          <p:nvSpPr>
            <p:cNvPr id="40" name="Freeform 37">
              <a:extLst>
                <a:ext uri="{FF2B5EF4-FFF2-40B4-BE49-F238E27FC236}">
                  <a16:creationId xmlns:a16="http://schemas.microsoft.com/office/drawing/2014/main" id="{F2C9D47E-05A0-394E-90D0-0AB6AAF8963D}"/>
                </a:ext>
              </a:extLst>
            </p:cNvPr>
            <p:cNvSpPr>
              <a:spLocks noChangeArrowheads="1"/>
            </p:cNvSpPr>
            <p:nvPr/>
          </p:nvSpPr>
          <p:spPr bwMode="auto">
            <a:xfrm>
              <a:off x="4820098" y="3337312"/>
              <a:ext cx="2923234" cy="365092"/>
            </a:xfrm>
            <a:custGeom>
              <a:avLst/>
              <a:gdLst>
                <a:gd name="T0" fmla="*/ 5814 w 5815"/>
                <a:gd name="T1" fmla="*/ 1396 h 1397"/>
                <a:gd name="T2" fmla="*/ 0 w 5815"/>
                <a:gd name="T3" fmla="*/ 1396 h 1397"/>
                <a:gd name="T4" fmla="*/ 0 w 5815"/>
                <a:gd name="T5" fmla="*/ 0 h 1397"/>
                <a:gd name="T6" fmla="*/ 5814 w 5815"/>
                <a:gd name="T7" fmla="*/ 0 h 1397"/>
                <a:gd name="T8" fmla="*/ 5814 w 5815"/>
                <a:gd name="T9" fmla="*/ 1396 h 1397"/>
              </a:gdLst>
              <a:ahLst/>
              <a:cxnLst>
                <a:cxn ang="0">
                  <a:pos x="T0" y="T1"/>
                </a:cxn>
                <a:cxn ang="0">
                  <a:pos x="T2" y="T3"/>
                </a:cxn>
                <a:cxn ang="0">
                  <a:pos x="T4" y="T5"/>
                </a:cxn>
                <a:cxn ang="0">
                  <a:pos x="T6" y="T7"/>
                </a:cxn>
                <a:cxn ang="0">
                  <a:pos x="T8" y="T9"/>
                </a:cxn>
              </a:cxnLst>
              <a:rect l="0" t="0" r="r" b="b"/>
              <a:pathLst>
                <a:path w="5815" h="1397">
                  <a:moveTo>
                    <a:pt x="5814" y="1396"/>
                  </a:moveTo>
                  <a:lnTo>
                    <a:pt x="0" y="1396"/>
                  </a:lnTo>
                  <a:lnTo>
                    <a:pt x="0" y="0"/>
                  </a:lnTo>
                  <a:lnTo>
                    <a:pt x="5814" y="0"/>
                  </a:lnTo>
                  <a:lnTo>
                    <a:pt x="5814" y="1396"/>
                  </a:lnTo>
                </a:path>
              </a:pathLst>
            </a:custGeom>
            <a:solidFill>
              <a:schemeClr val="tx2">
                <a:lumMod val="75000"/>
              </a:schemeClr>
            </a:solidFill>
            <a:ln>
              <a:noFill/>
            </a:ln>
            <a:effectLst/>
          </p:spPr>
          <p:txBody>
            <a:bodyPr wrap="none" anchor="ctr"/>
            <a:lstStyle/>
            <a:p>
              <a:endParaRPr lang="en-US" sz="2450" dirty="0">
                <a:latin typeface="Lato Light" panose="020F0502020204030203" pitchFamily="34" charset="0"/>
              </a:endParaRPr>
            </a:p>
          </p:txBody>
        </p:sp>
        <p:sp>
          <p:nvSpPr>
            <p:cNvPr id="41" name="Freeform 38">
              <a:extLst>
                <a:ext uri="{FF2B5EF4-FFF2-40B4-BE49-F238E27FC236}">
                  <a16:creationId xmlns:a16="http://schemas.microsoft.com/office/drawing/2014/main" id="{22A4684A-564E-7C46-AA5D-9F1265E24F7F}"/>
                </a:ext>
              </a:extLst>
            </p:cNvPr>
            <p:cNvSpPr>
              <a:spLocks noChangeArrowheads="1"/>
            </p:cNvSpPr>
            <p:nvPr/>
          </p:nvSpPr>
          <p:spPr bwMode="auto">
            <a:xfrm>
              <a:off x="4820099" y="3337312"/>
              <a:ext cx="1485708" cy="365092"/>
            </a:xfrm>
            <a:custGeom>
              <a:avLst/>
              <a:gdLst>
                <a:gd name="T0" fmla="*/ 2907 w 2908"/>
                <a:gd name="T1" fmla="*/ 1396 h 1397"/>
                <a:gd name="T2" fmla="*/ 0 w 2908"/>
                <a:gd name="T3" fmla="*/ 1396 h 1397"/>
                <a:gd name="T4" fmla="*/ 0 w 2908"/>
                <a:gd name="T5" fmla="*/ 0 h 1397"/>
                <a:gd name="T6" fmla="*/ 2907 w 2908"/>
                <a:gd name="T7" fmla="*/ 0 h 1397"/>
                <a:gd name="T8" fmla="*/ 2907 w 2908"/>
                <a:gd name="T9" fmla="*/ 1396 h 1397"/>
              </a:gdLst>
              <a:ahLst/>
              <a:cxnLst>
                <a:cxn ang="0">
                  <a:pos x="T0" y="T1"/>
                </a:cxn>
                <a:cxn ang="0">
                  <a:pos x="T2" y="T3"/>
                </a:cxn>
                <a:cxn ang="0">
                  <a:pos x="T4" y="T5"/>
                </a:cxn>
                <a:cxn ang="0">
                  <a:pos x="T6" y="T7"/>
                </a:cxn>
                <a:cxn ang="0">
                  <a:pos x="T8" y="T9"/>
                </a:cxn>
              </a:cxnLst>
              <a:rect l="0" t="0" r="r" b="b"/>
              <a:pathLst>
                <a:path w="2908" h="1397">
                  <a:moveTo>
                    <a:pt x="2907" y="1396"/>
                  </a:moveTo>
                  <a:lnTo>
                    <a:pt x="0" y="1396"/>
                  </a:lnTo>
                  <a:lnTo>
                    <a:pt x="0" y="0"/>
                  </a:lnTo>
                  <a:lnTo>
                    <a:pt x="2907" y="0"/>
                  </a:lnTo>
                  <a:lnTo>
                    <a:pt x="2907" y="1396"/>
                  </a:lnTo>
                </a:path>
              </a:pathLst>
            </a:custGeom>
            <a:solidFill>
              <a:schemeClr val="bg1">
                <a:alpha val="25000"/>
              </a:schemeClr>
            </a:solidFill>
            <a:ln>
              <a:noFill/>
            </a:ln>
            <a:effectLst/>
          </p:spPr>
          <p:txBody>
            <a:bodyPr wrap="none" anchor="ctr"/>
            <a:lstStyle/>
            <a:p>
              <a:endParaRPr lang="en-US" sz="2450" dirty="0">
                <a:latin typeface="Lato Light" panose="020F0502020204030203" pitchFamily="34" charset="0"/>
              </a:endParaRPr>
            </a:p>
          </p:txBody>
        </p:sp>
        <p:sp>
          <p:nvSpPr>
            <p:cNvPr id="97" name="TextBox 96">
              <a:extLst>
                <a:ext uri="{FF2B5EF4-FFF2-40B4-BE49-F238E27FC236}">
                  <a16:creationId xmlns:a16="http://schemas.microsoft.com/office/drawing/2014/main" id="{DE0EF7E3-5F28-D947-AECE-C4B191018F6F}"/>
                </a:ext>
              </a:extLst>
            </p:cNvPr>
            <p:cNvSpPr txBox="1"/>
            <p:nvPr/>
          </p:nvSpPr>
          <p:spPr>
            <a:xfrm>
              <a:off x="5952888" y="3381359"/>
              <a:ext cx="705834" cy="276999"/>
            </a:xfrm>
            <a:prstGeom prst="rect">
              <a:avLst/>
            </a:prstGeom>
            <a:noFill/>
          </p:spPr>
          <p:txBody>
            <a:bodyPr wrap="none" rtlCol="0" anchor="ctr" anchorCtr="0">
              <a:spAutoFit/>
            </a:bodyPr>
            <a:lstStyle/>
            <a:p>
              <a:pPr algn="ctr"/>
              <a:r>
                <a:rPr lang="en-US" sz="1200" b="1" dirty="0">
                  <a:solidFill>
                    <a:schemeClr val="bg1"/>
                  </a:solidFill>
                  <a:latin typeface="Poppins" pitchFamily="2" charset="77"/>
                  <a:ea typeface="League Spartan" charset="0"/>
                  <a:cs typeface="Poppins" pitchFamily="2" charset="77"/>
                </a:rPr>
                <a:t>Consent</a:t>
              </a:r>
            </a:p>
          </p:txBody>
        </p:sp>
        <p:sp>
          <p:nvSpPr>
            <p:cNvPr id="98" name="Subtitle 2">
              <a:extLst>
                <a:ext uri="{FF2B5EF4-FFF2-40B4-BE49-F238E27FC236}">
                  <a16:creationId xmlns:a16="http://schemas.microsoft.com/office/drawing/2014/main" id="{A583893F-429B-B341-A744-FD59768AE7A0}"/>
                </a:ext>
              </a:extLst>
            </p:cNvPr>
            <p:cNvSpPr txBox="1">
              <a:spLocks/>
            </p:cNvSpPr>
            <p:nvPr/>
          </p:nvSpPr>
          <p:spPr>
            <a:xfrm>
              <a:off x="4966095" y="4992027"/>
              <a:ext cx="2679422" cy="17396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00"/>
                </a:lnSpc>
              </a:pPr>
              <a:endParaRPr lang="en-US" sz="825"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grpSp>
      <p:sp>
        <p:nvSpPr>
          <p:cNvPr id="24" name="Title 23">
            <a:extLst>
              <a:ext uri="{FF2B5EF4-FFF2-40B4-BE49-F238E27FC236}">
                <a16:creationId xmlns:a16="http://schemas.microsoft.com/office/drawing/2014/main" id="{D5247CD2-1FA3-4FAD-ACDA-98CA3A6D08F0}"/>
              </a:ext>
            </a:extLst>
          </p:cNvPr>
          <p:cNvSpPr>
            <a:spLocks noGrp="1"/>
          </p:cNvSpPr>
          <p:nvPr>
            <p:ph type="title"/>
          </p:nvPr>
        </p:nvSpPr>
        <p:spPr/>
        <p:txBody>
          <a:bodyPr/>
          <a:lstStyle/>
          <a:p>
            <a:r>
              <a:rPr lang="en-US" dirty="0">
                <a:solidFill>
                  <a:schemeClr val="tx1"/>
                </a:solidFill>
              </a:rPr>
              <a:t>Consent</a:t>
            </a:r>
          </a:p>
        </p:txBody>
      </p:sp>
    </p:spTree>
    <p:extLst>
      <p:ext uri="{BB962C8B-B14F-4D97-AF65-F5344CB8AC3E}">
        <p14:creationId xmlns:p14="http://schemas.microsoft.com/office/powerpoint/2010/main" val="2946140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FA14BB1F-9E0A-4BFE-8F40-B3348FF6EF90}"/>
              </a:ext>
            </a:extLst>
          </p:cNvPr>
          <p:cNvGrpSpPr/>
          <p:nvPr/>
        </p:nvGrpSpPr>
        <p:grpSpPr>
          <a:xfrm>
            <a:off x="628649" y="1012966"/>
            <a:ext cx="7718920" cy="5130507"/>
            <a:chOff x="628650" y="2089268"/>
            <a:chExt cx="7718920" cy="5130507"/>
          </a:xfrm>
        </p:grpSpPr>
        <p:sp>
          <p:nvSpPr>
            <p:cNvPr id="12" name="Rounded Rectangle 58">
              <a:extLst>
                <a:ext uri="{FF2B5EF4-FFF2-40B4-BE49-F238E27FC236}">
                  <a16:creationId xmlns:a16="http://schemas.microsoft.com/office/drawing/2014/main" id="{D7DB8A0B-4646-4601-A381-84D5CCD6C53F}"/>
                </a:ext>
              </a:extLst>
            </p:cNvPr>
            <p:cNvSpPr/>
            <p:nvPr/>
          </p:nvSpPr>
          <p:spPr>
            <a:xfrm>
              <a:off x="628650" y="2310724"/>
              <a:ext cx="7718920" cy="4909051"/>
            </a:xfrm>
            <a:prstGeom prst="roundRect">
              <a:avLst>
                <a:gd name="adj" fmla="val 0"/>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spcBef>
                  <a:spcPts val="600"/>
                </a:spcBef>
                <a:buFont typeface="Arial" panose="020B0604020202020204" pitchFamily="34" charset="0"/>
                <a:buChar char="•"/>
              </a:pPr>
              <a:endParaRPr lang="en-US" sz="1200" dirty="0">
                <a:solidFill>
                  <a:schemeClr val="tx1"/>
                </a:solidFill>
              </a:endParaRPr>
            </a:p>
            <a:p>
              <a:pPr marL="285750" indent="-285750">
                <a:spcBef>
                  <a:spcPts val="600"/>
                </a:spcBef>
                <a:buClr>
                  <a:schemeClr val="tx2"/>
                </a:buClr>
                <a:buFont typeface="Arial" panose="020B0604020202020204" pitchFamily="34" charset="0"/>
                <a:buChar char="•"/>
              </a:pPr>
              <a:r>
                <a:rPr lang="en-US" sz="1600" dirty="0">
                  <a:solidFill>
                    <a:schemeClr val="tx1"/>
                  </a:solidFill>
                </a:rPr>
                <a:t>Ask the patient to disclose his/her current location. </a:t>
              </a:r>
            </a:p>
            <a:p>
              <a:pPr marL="285750" indent="-285750">
                <a:spcBef>
                  <a:spcPts val="600"/>
                </a:spcBef>
                <a:buClr>
                  <a:schemeClr val="tx2"/>
                </a:buClr>
                <a:buFont typeface="Arial" panose="020B0604020202020204" pitchFamily="34" charset="0"/>
                <a:buChar char="•"/>
              </a:pPr>
              <a:r>
                <a:rPr lang="en-US" sz="1600" dirty="0">
                  <a:solidFill>
                    <a:schemeClr val="tx1"/>
                  </a:solidFill>
                </a:rPr>
                <a:t>If treating new patients via telemedicine, then the consent should also include a general consent for treatment.</a:t>
              </a:r>
            </a:p>
            <a:p>
              <a:pPr marL="285750" indent="-285750">
                <a:spcBef>
                  <a:spcPts val="600"/>
                </a:spcBef>
                <a:buClr>
                  <a:schemeClr val="tx2"/>
                </a:buClr>
                <a:buFont typeface="Arial" panose="020B0604020202020204" pitchFamily="34" charset="0"/>
                <a:buChar char="•"/>
              </a:pPr>
              <a:r>
                <a:rPr lang="en-US" sz="1600" dirty="0">
                  <a:solidFill>
                    <a:schemeClr val="tx1"/>
                  </a:solidFill>
                </a:rPr>
                <a:t>Physician should disclose that a telemedicine encounter has benefits of improved access to medical care by allowing you to remain at your home to access care. There are some unique risks to receiving care via telemedicine such as: I may not be able to completely assess your condition given the diagnostic limitations, namely the inability to touch or smell. There may be limitations in the equipment, security or connection which may render the visit inadequate for treatment or may result in a breach of privacy. If I am unable to adequately assess you then I will refer you for in-person treatment. </a:t>
              </a:r>
            </a:p>
            <a:p>
              <a:pPr marL="285750" indent="-285750">
                <a:spcBef>
                  <a:spcPts val="600"/>
                </a:spcBef>
                <a:buClr>
                  <a:schemeClr val="tx2"/>
                </a:buClr>
                <a:buFont typeface="Arial" panose="020B0604020202020204" pitchFamily="34" charset="0"/>
                <a:buChar char="•"/>
              </a:pPr>
              <a:r>
                <a:rPr lang="en-US" sz="1600" dirty="0">
                  <a:solidFill>
                    <a:schemeClr val="tx1"/>
                  </a:solidFill>
                </a:rPr>
                <a:t>Do you understand the benefits and risks of telemedicine?</a:t>
              </a:r>
            </a:p>
            <a:p>
              <a:pPr marL="285750" indent="-285750">
                <a:spcBef>
                  <a:spcPts val="600"/>
                </a:spcBef>
                <a:buClr>
                  <a:schemeClr val="tx2"/>
                </a:buClr>
                <a:buFont typeface="Arial" panose="020B0604020202020204" pitchFamily="34" charset="0"/>
                <a:buChar char="•"/>
              </a:pPr>
              <a:r>
                <a:rPr lang="en-US" sz="1600" dirty="0">
                  <a:solidFill>
                    <a:schemeClr val="tx1"/>
                  </a:solidFill>
                </a:rPr>
                <a:t>Do you have any questions before we proceed?</a:t>
              </a:r>
            </a:p>
            <a:p>
              <a:pPr marL="285750" indent="-285750">
                <a:spcBef>
                  <a:spcPts val="600"/>
                </a:spcBef>
                <a:buClr>
                  <a:schemeClr val="tx2"/>
                </a:buClr>
                <a:buFont typeface="Arial" panose="020B0604020202020204" pitchFamily="34" charset="0"/>
                <a:buChar char="•"/>
              </a:pPr>
              <a:r>
                <a:rPr lang="en-US" sz="1600" dirty="0">
                  <a:solidFill>
                    <a:schemeClr val="tx1"/>
                  </a:solidFill>
                </a:rPr>
                <a:t>Do you wish to continue with this telemedicine visit?</a:t>
              </a:r>
            </a:p>
          </p:txBody>
        </p:sp>
        <p:sp>
          <p:nvSpPr>
            <p:cNvPr id="11" name="Rounded Rectangle 57">
              <a:extLst>
                <a:ext uri="{FF2B5EF4-FFF2-40B4-BE49-F238E27FC236}">
                  <a16:creationId xmlns:a16="http://schemas.microsoft.com/office/drawing/2014/main" id="{C231F281-DBFB-4E9D-BE98-14B821A53206}"/>
                </a:ext>
              </a:extLst>
            </p:cNvPr>
            <p:cNvSpPr/>
            <p:nvPr/>
          </p:nvSpPr>
          <p:spPr>
            <a:xfrm>
              <a:off x="628650" y="2089268"/>
              <a:ext cx="7718920" cy="442912"/>
            </a:xfrm>
            <a:prstGeom prst="roundRect">
              <a:avLst>
                <a:gd name="adj" fmla="val 0"/>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t>Considerations for Verbal Consent include: </a:t>
              </a:r>
            </a:p>
          </p:txBody>
        </p:sp>
      </p:grpSp>
      <p:sp>
        <p:nvSpPr>
          <p:cNvPr id="80" name="Rectangle 79">
            <a:extLst>
              <a:ext uri="{FF2B5EF4-FFF2-40B4-BE49-F238E27FC236}">
                <a16:creationId xmlns:a16="http://schemas.microsoft.com/office/drawing/2014/main" id="{8B4D951B-B762-40BA-BDD2-D32E761A596C}"/>
              </a:ext>
            </a:extLst>
          </p:cNvPr>
          <p:cNvSpPr/>
          <p:nvPr/>
        </p:nvSpPr>
        <p:spPr>
          <a:xfrm>
            <a:off x="1546198" y="6195652"/>
            <a:ext cx="7597802" cy="338554"/>
          </a:xfrm>
          <a:prstGeom prst="rect">
            <a:avLst/>
          </a:prstGeom>
        </p:spPr>
        <p:txBody>
          <a:bodyPr wrap="square">
            <a:spAutoFit/>
          </a:bodyPr>
          <a:lstStyle/>
          <a:p>
            <a:r>
              <a:rPr lang="en-US" sz="1600" dirty="0">
                <a:solidFill>
                  <a:schemeClr val="tx2"/>
                </a:solidFill>
              </a:rPr>
              <a:t>SVMIC has resources for informed consent on the website at svmic.com</a:t>
            </a:r>
          </a:p>
        </p:txBody>
      </p:sp>
      <p:sp>
        <p:nvSpPr>
          <p:cNvPr id="81" name="Title 1">
            <a:extLst>
              <a:ext uri="{FF2B5EF4-FFF2-40B4-BE49-F238E27FC236}">
                <a16:creationId xmlns:a16="http://schemas.microsoft.com/office/drawing/2014/main" id="{C8493904-CBA2-45AF-9B8E-AF57029CA096}"/>
              </a:ext>
            </a:extLst>
          </p:cNvPr>
          <p:cNvSpPr>
            <a:spLocks noGrp="1"/>
          </p:cNvSpPr>
          <p:nvPr>
            <p:ph type="title"/>
          </p:nvPr>
        </p:nvSpPr>
        <p:spPr>
          <a:xfrm>
            <a:off x="628650" y="365125"/>
            <a:ext cx="7886700" cy="565150"/>
          </a:xfrm>
        </p:spPr>
        <p:txBody>
          <a:bodyPr/>
          <a:lstStyle/>
          <a:p>
            <a:r>
              <a:rPr lang="en-US" sz="2800" dirty="0">
                <a:solidFill>
                  <a:schemeClr val="tx1"/>
                </a:solidFill>
              </a:rPr>
              <a:t>Consent for telemedicine encounter</a:t>
            </a:r>
            <a:br>
              <a:rPr lang="en-US" dirty="0"/>
            </a:br>
            <a:endParaRPr lang="en-US" dirty="0"/>
          </a:p>
        </p:txBody>
      </p:sp>
    </p:spTree>
    <p:extLst>
      <p:ext uri="{BB962C8B-B14F-4D97-AF65-F5344CB8AC3E}">
        <p14:creationId xmlns:p14="http://schemas.microsoft.com/office/powerpoint/2010/main" val="3927868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B6A0AC2-7EAF-4193-8DD2-05B5A1115AB1}"/>
              </a:ext>
            </a:extLst>
          </p:cNvPr>
          <p:cNvGrpSpPr/>
          <p:nvPr/>
        </p:nvGrpSpPr>
        <p:grpSpPr>
          <a:xfrm>
            <a:off x="737244" y="1575044"/>
            <a:ext cx="7669511" cy="1271638"/>
            <a:chOff x="737244" y="1575044"/>
            <a:chExt cx="7669511" cy="1271638"/>
          </a:xfrm>
        </p:grpSpPr>
        <p:sp>
          <p:nvSpPr>
            <p:cNvPr id="6" name="Rounded Rectangle 5"/>
            <p:cNvSpPr/>
            <p:nvPr/>
          </p:nvSpPr>
          <p:spPr>
            <a:xfrm>
              <a:off x="737244" y="1730869"/>
              <a:ext cx="6348576" cy="1097280"/>
            </a:xfrm>
            <a:prstGeom prst="roundRect">
              <a:avLst/>
            </a:prstGeom>
            <a:solidFill>
              <a:schemeClr val="accent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5" name="Rounded Rectangle 4"/>
            <p:cNvSpPr/>
            <p:nvPr/>
          </p:nvSpPr>
          <p:spPr>
            <a:xfrm>
              <a:off x="2058179" y="1575044"/>
              <a:ext cx="6348576" cy="1097280"/>
            </a:xfrm>
            <a:prstGeom prst="roundRect">
              <a:avLst/>
            </a:prstGeom>
            <a:solidFill>
              <a:schemeClr val="bg1"/>
            </a:solid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3DA2D4C2-9CFB-46F5-89C9-F19224756670}"/>
                </a:ext>
              </a:extLst>
            </p:cNvPr>
            <p:cNvSpPr/>
            <p:nvPr/>
          </p:nvSpPr>
          <p:spPr>
            <a:xfrm>
              <a:off x="2124300" y="1587143"/>
              <a:ext cx="6151812" cy="830997"/>
            </a:xfrm>
            <a:prstGeom prst="rect">
              <a:avLst/>
            </a:prstGeom>
          </p:spPr>
          <p:txBody>
            <a:bodyPr wrap="square">
              <a:spAutoFit/>
            </a:bodyPr>
            <a:lstStyle/>
            <a:p>
              <a:r>
                <a:rPr lang="en-US" sz="1600" dirty="0"/>
                <a:t>A physician-patient relationship can be established by way of telemedicine regardless of whether there's been a prior in-person encounter between the physician and the patient</a:t>
              </a:r>
              <a:r>
                <a:rPr lang="en-US" sz="1350" dirty="0"/>
                <a:t>.</a:t>
              </a:r>
            </a:p>
          </p:txBody>
        </p:sp>
        <p:pic>
          <p:nvPicPr>
            <p:cNvPr id="7" name="Graphic 6" descr="Handshake">
              <a:extLst>
                <a:ext uri="{FF2B5EF4-FFF2-40B4-BE49-F238E27FC236}">
                  <a16:creationId xmlns:a16="http://schemas.microsoft.com/office/drawing/2014/main" id="{765F093F-45FD-4405-9756-2C2B068C51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0951" y="1749402"/>
              <a:ext cx="1097279" cy="1097280"/>
            </a:xfrm>
            <a:prstGeom prst="rect">
              <a:avLst/>
            </a:prstGeom>
          </p:spPr>
        </p:pic>
      </p:grpSp>
      <p:sp>
        <p:nvSpPr>
          <p:cNvPr id="58" name="Title 1">
            <a:extLst>
              <a:ext uri="{FF2B5EF4-FFF2-40B4-BE49-F238E27FC236}">
                <a16:creationId xmlns:a16="http://schemas.microsoft.com/office/drawing/2014/main" id="{DE0C894A-6B5F-489A-A70F-68145B1B9AD8}"/>
              </a:ext>
            </a:extLst>
          </p:cNvPr>
          <p:cNvSpPr>
            <a:spLocks noGrp="1"/>
          </p:cNvSpPr>
          <p:nvPr>
            <p:ph type="title"/>
          </p:nvPr>
        </p:nvSpPr>
        <p:spPr/>
        <p:txBody>
          <a:bodyPr/>
          <a:lstStyle/>
          <a:p>
            <a:r>
              <a:rPr lang="en-US" dirty="0">
                <a:solidFill>
                  <a:schemeClr val="tx1"/>
                </a:solidFill>
              </a:rPr>
              <a:t>The Physician-Patient Relationship</a:t>
            </a:r>
          </a:p>
        </p:txBody>
      </p:sp>
      <p:grpSp>
        <p:nvGrpSpPr>
          <p:cNvPr id="16" name="Group 15">
            <a:extLst>
              <a:ext uri="{FF2B5EF4-FFF2-40B4-BE49-F238E27FC236}">
                <a16:creationId xmlns:a16="http://schemas.microsoft.com/office/drawing/2014/main" id="{24349DD8-6850-4C81-92C3-218EC140BDFE}"/>
              </a:ext>
            </a:extLst>
          </p:cNvPr>
          <p:cNvGrpSpPr/>
          <p:nvPr/>
        </p:nvGrpSpPr>
        <p:grpSpPr>
          <a:xfrm>
            <a:off x="731186" y="3082670"/>
            <a:ext cx="7669511" cy="1253105"/>
            <a:chOff x="731186" y="3126394"/>
            <a:chExt cx="7669511" cy="1253105"/>
          </a:xfrm>
        </p:grpSpPr>
        <p:sp>
          <p:nvSpPr>
            <p:cNvPr id="40" name="Rounded Rectangle 5">
              <a:extLst>
                <a:ext uri="{FF2B5EF4-FFF2-40B4-BE49-F238E27FC236}">
                  <a16:creationId xmlns:a16="http://schemas.microsoft.com/office/drawing/2014/main" id="{F86951B5-3F4B-4118-916E-4167FECAB1DC}"/>
                </a:ext>
              </a:extLst>
            </p:cNvPr>
            <p:cNvSpPr/>
            <p:nvPr/>
          </p:nvSpPr>
          <p:spPr>
            <a:xfrm>
              <a:off x="731186" y="3282219"/>
              <a:ext cx="6348576" cy="1097280"/>
            </a:xfrm>
            <a:prstGeom prst="roundRect">
              <a:avLst/>
            </a:prstGeom>
            <a:solidFill>
              <a:schemeClr val="accent2"/>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1" name="Rounded Rectangle 4">
              <a:extLst>
                <a:ext uri="{FF2B5EF4-FFF2-40B4-BE49-F238E27FC236}">
                  <a16:creationId xmlns:a16="http://schemas.microsoft.com/office/drawing/2014/main" id="{54ECCED7-56AF-459A-922F-66D1FFF11941}"/>
                </a:ext>
              </a:extLst>
            </p:cNvPr>
            <p:cNvSpPr/>
            <p:nvPr/>
          </p:nvSpPr>
          <p:spPr>
            <a:xfrm>
              <a:off x="2052121" y="3126394"/>
              <a:ext cx="6348576" cy="1097280"/>
            </a:xfrm>
            <a:prstGeom prst="roundRect">
              <a:avLst/>
            </a:prstGeom>
            <a:solidFill>
              <a:schemeClr val="bg1"/>
            </a:solid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1" name="Graphic 10" descr="Doctor">
              <a:extLst>
                <a:ext uri="{FF2B5EF4-FFF2-40B4-BE49-F238E27FC236}">
                  <a16:creationId xmlns:a16="http://schemas.microsoft.com/office/drawing/2014/main" id="{933FF349-6097-448B-8C6C-1EFEA6546E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0951" y="3271460"/>
              <a:ext cx="1097280" cy="1097280"/>
            </a:xfrm>
            <a:prstGeom prst="rect">
              <a:avLst/>
            </a:prstGeom>
          </p:spPr>
        </p:pic>
        <p:sp>
          <p:nvSpPr>
            <p:cNvPr id="9" name="Rectangle 8">
              <a:extLst>
                <a:ext uri="{FF2B5EF4-FFF2-40B4-BE49-F238E27FC236}">
                  <a16:creationId xmlns:a16="http://schemas.microsoft.com/office/drawing/2014/main" id="{77AD21AC-77FC-45BD-A1DE-42B813B55BBF}"/>
                </a:ext>
              </a:extLst>
            </p:cNvPr>
            <p:cNvSpPr/>
            <p:nvPr/>
          </p:nvSpPr>
          <p:spPr>
            <a:xfrm>
              <a:off x="2124300" y="3273054"/>
              <a:ext cx="6060884" cy="830997"/>
            </a:xfrm>
            <a:prstGeom prst="rect">
              <a:avLst/>
            </a:prstGeom>
          </p:spPr>
          <p:txBody>
            <a:bodyPr wrap="square">
              <a:spAutoFit/>
            </a:bodyPr>
            <a:lstStyle/>
            <a:p>
              <a:r>
                <a:rPr lang="en-US" sz="1600" dirty="0"/>
                <a:t>The physician-patient relationship is generally created when you have mutual consent between the physician and the patient and that communication can be expressed or implied.</a:t>
              </a:r>
            </a:p>
          </p:txBody>
        </p:sp>
      </p:grpSp>
      <p:grpSp>
        <p:nvGrpSpPr>
          <p:cNvPr id="17" name="Group 16">
            <a:extLst>
              <a:ext uri="{FF2B5EF4-FFF2-40B4-BE49-F238E27FC236}">
                <a16:creationId xmlns:a16="http://schemas.microsoft.com/office/drawing/2014/main" id="{8EE7A434-F688-43C1-95B1-1AC19E041817}"/>
              </a:ext>
            </a:extLst>
          </p:cNvPr>
          <p:cNvGrpSpPr/>
          <p:nvPr/>
        </p:nvGrpSpPr>
        <p:grpSpPr>
          <a:xfrm>
            <a:off x="731186" y="4571763"/>
            <a:ext cx="7669511" cy="1253105"/>
            <a:chOff x="731186" y="4571763"/>
            <a:chExt cx="7669511" cy="1253105"/>
          </a:xfrm>
        </p:grpSpPr>
        <p:grpSp>
          <p:nvGrpSpPr>
            <p:cNvPr id="47" name="Group 46">
              <a:extLst>
                <a:ext uri="{FF2B5EF4-FFF2-40B4-BE49-F238E27FC236}">
                  <a16:creationId xmlns:a16="http://schemas.microsoft.com/office/drawing/2014/main" id="{29EB3FB9-DEB0-4752-AF4F-15B273479AE2}"/>
                </a:ext>
              </a:extLst>
            </p:cNvPr>
            <p:cNvGrpSpPr/>
            <p:nvPr/>
          </p:nvGrpSpPr>
          <p:grpSpPr>
            <a:xfrm>
              <a:off x="731186" y="4571763"/>
              <a:ext cx="7669511" cy="1253105"/>
              <a:chOff x="1018878" y="4071219"/>
              <a:chExt cx="7669511" cy="1253105"/>
            </a:xfrm>
          </p:grpSpPr>
          <p:sp>
            <p:nvSpPr>
              <p:cNvPr id="48" name="Rounded Rectangle 5">
                <a:extLst>
                  <a:ext uri="{FF2B5EF4-FFF2-40B4-BE49-F238E27FC236}">
                    <a16:creationId xmlns:a16="http://schemas.microsoft.com/office/drawing/2014/main" id="{6BC9C010-497B-4ACD-92E1-16877D0A6FE5}"/>
                  </a:ext>
                </a:extLst>
              </p:cNvPr>
              <p:cNvSpPr/>
              <p:nvPr/>
            </p:nvSpPr>
            <p:spPr>
              <a:xfrm>
                <a:off x="1018878" y="4227044"/>
                <a:ext cx="6348576" cy="1097280"/>
              </a:xfrm>
              <a:prstGeom prst="roundRect">
                <a:avLst/>
              </a:prstGeom>
              <a:solidFill>
                <a:schemeClr val="tx2"/>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9" name="Rounded Rectangle 4">
                <a:extLst>
                  <a:ext uri="{FF2B5EF4-FFF2-40B4-BE49-F238E27FC236}">
                    <a16:creationId xmlns:a16="http://schemas.microsoft.com/office/drawing/2014/main" id="{DAF532AC-9ADF-4DC6-86E5-F7A9908BD1B7}"/>
                  </a:ext>
                </a:extLst>
              </p:cNvPr>
              <p:cNvSpPr/>
              <p:nvPr/>
            </p:nvSpPr>
            <p:spPr>
              <a:xfrm>
                <a:off x="2339813" y="4071219"/>
                <a:ext cx="6348576" cy="1097280"/>
              </a:xfrm>
              <a:prstGeom prst="roundRect">
                <a:avLst/>
              </a:prstGeom>
              <a:solidFill>
                <a:schemeClr val="bg1"/>
              </a:solid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grpSp>
        <p:sp>
          <p:nvSpPr>
            <p:cNvPr id="12" name="Rectangle 11">
              <a:extLst>
                <a:ext uri="{FF2B5EF4-FFF2-40B4-BE49-F238E27FC236}">
                  <a16:creationId xmlns:a16="http://schemas.microsoft.com/office/drawing/2014/main" id="{0C6263E3-5216-4702-9573-ADBD7DC7028A}"/>
                </a:ext>
              </a:extLst>
            </p:cNvPr>
            <p:cNvSpPr/>
            <p:nvPr/>
          </p:nvSpPr>
          <p:spPr>
            <a:xfrm>
              <a:off x="2124300" y="4951126"/>
              <a:ext cx="5250540" cy="338554"/>
            </a:xfrm>
            <a:prstGeom prst="rect">
              <a:avLst/>
            </a:prstGeom>
          </p:spPr>
          <p:txBody>
            <a:bodyPr wrap="none">
              <a:spAutoFit/>
            </a:bodyPr>
            <a:lstStyle/>
            <a:p>
              <a:r>
                <a:rPr lang="en-US" sz="1600" dirty="0"/>
                <a:t>Caution when using FaceTime or other smartphone app</a:t>
              </a:r>
            </a:p>
          </p:txBody>
        </p:sp>
        <p:pic>
          <p:nvPicPr>
            <p:cNvPr id="31" name="Graphic 30" descr="Smart Phone">
              <a:extLst>
                <a:ext uri="{FF2B5EF4-FFF2-40B4-BE49-F238E27FC236}">
                  <a16:creationId xmlns:a16="http://schemas.microsoft.com/office/drawing/2014/main" id="{C6A81AA8-C35C-47B9-9E89-9E9827C6062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3853" y="4813943"/>
              <a:ext cx="951474" cy="951474"/>
            </a:xfrm>
            <a:prstGeom prst="rect">
              <a:avLst/>
            </a:prstGeom>
          </p:spPr>
        </p:pic>
      </p:grpSp>
    </p:spTree>
    <p:extLst>
      <p:ext uri="{BB962C8B-B14F-4D97-AF65-F5344CB8AC3E}">
        <p14:creationId xmlns:p14="http://schemas.microsoft.com/office/powerpoint/2010/main" val="3484916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Group 121">
            <a:extLst>
              <a:ext uri="{FF2B5EF4-FFF2-40B4-BE49-F238E27FC236}">
                <a16:creationId xmlns:a16="http://schemas.microsoft.com/office/drawing/2014/main" id="{975DF877-7ED6-074F-8C82-59584EBA5F6F}"/>
              </a:ext>
            </a:extLst>
          </p:cNvPr>
          <p:cNvGrpSpPr/>
          <p:nvPr/>
        </p:nvGrpSpPr>
        <p:grpSpPr>
          <a:xfrm>
            <a:off x="556942" y="1934398"/>
            <a:ext cx="4404450" cy="3385061"/>
            <a:chOff x="1484788" y="2873431"/>
            <a:chExt cx="13116267" cy="10080569"/>
          </a:xfrm>
        </p:grpSpPr>
        <p:sp>
          <p:nvSpPr>
            <p:cNvPr id="3" name="Freeform 2">
              <a:extLst>
                <a:ext uri="{FF2B5EF4-FFF2-40B4-BE49-F238E27FC236}">
                  <a16:creationId xmlns:a16="http://schemas.microsoft.com/office/drawing/2014/main" id="{F4D48EFF-F4AB-E646-9FD2-F22D6735FE69}"/>
                </a:ext>
              </a:extLst>
            </p:cNvPr>
            <p:cNvSpPr>
              <a:spLocks noChangeArrowheads="1"/>
            </p:cNvSpPr>
            <p:nvPr/>
          </p:nvSpPr>
          <p:spPr bwMode="auto">
            <a:xfrm>
              <a:off x="1484788" y="3827908"/>
              <a:ext cx="11602745" cy="8530323"/>
            </a:xfrm>
            <a:custGeom>
              <a:avLst/>
              <a:gdLst>
                <a:gd name="connsiteX0" fmla="*/ 9801527 w 10714073"/>
                <a:gd name="connsiteY0" fmla="*/ 0 h 7876973"/>
                <a:gd name="connsiteX1" fmla="*/ 10714073 w 10714073"/>
                <a:gd name="connsiteY1" fmla="*/ 911795 h 7876973"/>
                <a:gd name="connsiteX2" fmla="*/ 5730676 w 10714073"/>
                <a:gd name="connsiteY2" fmla="*/ 5894014 h 7876973"/>
                <a:gd name="connsiteX3" fmla="*/ 5485719 w 10714073"/>
                <a:gd name="connsiteY3" fmla="*/ 6139598 h 7876973"/>
                <a:gd name="connsiteX4" fmla="*/ 4961839 w 10714073"/>
                <a:gd name="connsiteY4" fmla="*/ 6662770 h 7876973"/>
                <a:gd name="connsiteX5" fmla="*/ 3748161 w 10714073"/>
                <a:gd name="connsiteY5" fmla="*/ 7876973 h 7876973"/>
                <a:gd name="connsiteX6" fmla="*/ 0 w 10714073"/>
                <a:gd name="connsiteY6" fmla="*/ 4128553 h 7876973"/>
                <a:gd name="connsiteX7" fmla="*/ 911238 w 10714073"/>
                <a:gd name="connsiteY7" fmla="*/ 3217410 h 7876973"/>
                <a:gd name="connsiteX8" fmla="*/ 2027587 w 10714073"/>
                <a:gd name="connsiteY8" fmla="*/ 4332988 h 7876973"/>
                <a:gd name="connsiteX9" fmla="*/ 3100170 w 10714073"/>
                <a:gd name="connsiteY9" fmla="*/ 5405458 h 7876973"/>
                <a:gd name="connsiteX10" fmla="*/ 3748161 w 10714073"/>
                <a:gd name="connsiteY10" fmla="*/ 6053382 h 7876973"/>
                <a:gd name="connsiteX11" fmla="*/ 4396153 w 10714073"/>
                <a:gd name="connsiteY11" fmla="*/ 5405458 h 7876973"/>
                <a:gd name="connsiteX12" fmla="*/ 8343546 w 10714073"/>
                <a:gd name="connsiteY12" fmla="*/ 1457828 h 787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14073" h="7876973">
                  <a:moveTo>
                    <a:pt x="9801527" y="0"/>
                  </a:moveTo>
                  <a:lnTo>
                    <a:pt x="10714073" y="911795"/>
                  </a:lnTo>
                  <a:lnTo>
                    <a:pt x="5730676" y="5894014"/>
                  </a:lnTo>
                  <a:lnTo>
                    <a:pt x="5485719" y="6139598"/>
                  </a:lnTo>
                  <a:lnTo>
                    <a:pt x="4961839" y="6662770"/>
                  </a:lnTo>
                  <a:lnTo>
                    <a:pt x="3748161" y="7876973"/>
                  </a:lnTo>
                  <a:lnTo>
                    <a:pt x="0" y="4128553"/>
                  </a:lnTo>
                  <a:lnTo>
                    <a:pt x="911238" y="3217410"/>
                  </a:lnTo>
                  <a:lnTo>
                    <a:pt x="2027587" y="4332988"/>
                  </a:lnTo>
                  <a:lnTo>
                    <a:pt x="3100170" y="5405458"/>
                  </a:lnTo>
                  <a:lnTo>
                    <a:pt x="3748161" y="6053382"/>
                  </a:lnTo>
                  <a:lnTo>
                    <a:pt x="4396153" y="5405458"/>
                  </a:lnTo>
                  <a:lnTo>
                    <a:pt x="8343546" y="1457828"/>
                  </a:lnTo>
                  <a:close/>
                </a:path>
              </a:pathLst>
            </a:custGeom>
            <a:solidFill>
              <a:schemeClr val="accent1"/>
            </a:solidFill>
            <a:ln>
              <a:noFill/>
            </a:ln>
            <a:effectLst/>
          </p:spPr>
          <p:txBody>
            <a:bodyPr wrap="square" anchor="ctr">
              <a:noAutofit/>
            </a:bodyPr>
            <a:lstStyle/>
            <a:p>
              <a:endParaRPr lang="en-US" sz="2450" dirty="0">
                <a:latin typeface="Lato Light" panose="020F0502020204030203" pitchFamily="34" charset="0"/>
              </a:endParaRPr>
            </a:p>
          </p:txBody>
        </p:sp>
        <p:sp>
          <p:nvSpPr>
            <p:cNvPr id="4" name="Freeform 3">
              <a:extLst>
                <a:ext uri="{FF2B5EF4-FFF2-40B4-BE49-F238E27FC236}">
                  <a16:creationId xmlns:a16="http://schemas.microsoft.com/office/drawing/2014/main" id="{911BE0E9-4B45-3B47-A122-02FC08938881}"/>
                </a:ext>
              </a:extLst>
            </p:cNvPr>
            <p:cNvSpPr>
              <a:spLocks noChangeArrowheads="1"/>
            </p:cNvSpPr>
            <p:nvPr/>
          </p:nvSpPr>
          <p:spPr bwMode="auto">
            <a:xfrm>
              <a:off x="3680710" y="5406227"/>
              <a:ext cx="7186654" cy="5071831"/>
            </a:xfrm>
            <a:custGeom>
              <a:avLst/>
              <a:gdLst>
                <a:gd name="T0" fmla="*/ 10161 w 10162"/>
                <a:gd name="T1" fmla="*/ 516 h 7169"/>
                <a:gd name="T2" fmla="*/ 10161 w 10162"/>
                <a:gd name="T3" fmla="*/ 2301 h 7169"/>
                <a:gd name="T4" fmla="*/ 5294 w 10162"/>
                <a:gd name="T5" fmla="*/ 7168 h 7169"/>
                <a:gd name="T6" fmla="*/ 517 w 10162"/>
                <a:gd name="T7" fmla="*/ 7168 h 7169"/>
                <a:gd name="T8" fmla="*/ 517 w 10162"/>
                <a:gd name="T9" fmla="*/ 7168 h 7169"/>
                <a:gd name="T10" fmla="*/ 0 w 10162"/>
                <a:gd name="T11" fmla="*/ 6651 h 7169"/>
                <a:gd name="T12" fmla="*/ 0 w 10162"/>
                <a:gd name="T13" fmla="*/ 516 h 7169"/>
                <a:gd name="T14" fmla="*/ 0 w 10162"/>
                <a:gd name="T15" fmla="*/ 516 h 7169"/>
                <a:gd name="T16" fmla="*/ 517 w 10162"/>
                <a:gd name="T17" fmla="*/ 0 h 7169"/>
                <a:gd name="T18" fmla="*/ 9644 w 10162"/>
                <a:gd name="T19" fmla="*/ 0 h 7169"/>
                <a:gd name="T20" fmla="*/ 9644 w 10162"/>
                <a:gd name="T21" fmla="*/ 0 h 7169"/>
                <a:gd name="T22" fmla="*/ 9669 w 10162"/>
                <a:gd name="T23" fmla="*/ 0 h 7169"/>
                <a:gd name="T24" fmla="*/ 9669 w 10162"/>
                <a:gd name="T25" fmla="*/ 0 h 7169"/>
                <a:gd name="T26" fmla="*/ 10161 w 10162"/>
                <a:gd name="T27" fmla="*/ 516 h 7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62" h="7169">
                  <a:moveTo>
                    <a:pt x="10161" y="516"/>
                  </a:moveTo>
                  <a:lnTo>
                    <a:pt x="10161" y="2301"/>
                  </a:lnTo>
                  <a:lnTo>
                    <a:pt x="5294" y="7168"/>
                  </a:lnTo>
                  <a:lnTo>
                    <a:pt x="517" y="7168"/>
                  </a:lnTo>
                  <a:lnTo>
                    <a:pt x="517" y="7168"/>
                  </a:lnTo>
                  <a:cubicBezTo>
                    <a:pt x="231" y="7168"/>
                    <a:pt x="0" y="6936"/>
                    <a:pt x="0" y="6651"/>
                  </a:cubicBezTo>
                  <a:lnTo>
                    <a:pt x="0" y="516"/>
                  </a:lnTo>
                  <a:lnTo>
                    <a:pt x="0" y="516"/>
                  </a:lnTo>
                  <a:cubicBezTo>
                    <a:pt x="0" y="231"/>
                    <a:pt x="231" y="0"/>
                    <a:pt x="517" y="0"/>
                  </a:cubicBezTo>
                  <a:lnTo>
                    <a:pt x="9644" y="0"/>
                  </a:lnTo>
                  <a:lnTo>
                    <a:pt x="9644" y="0"/>
                  </a:lnTo>
                  <a:cubicBezTo>
                    <a:pt x="9653" y="0"/>
                    <a:pt x="9661" y="0"/>
                    <a:pt x="9669" y="0"/>
                  </a:cubicBezTo>
                  <a:lnTo>
                    <a:pt x="9669" y="0"/>
                  </a:lnTo>
                  <a:cubicBezTo>
                    <a:pt x="9944" y="13"/>
                    <a:pt x="10161" y="239"/>
                    <a:pt x="10161" y="516"/>
                  </a:cubicBezTo>
                </a:path>
              </a:pathLst>
            </a:custGeom>
            <a:solidFill>
              <a:schemeClr val="bg1">
                <a:lumMod val="85000"/>
              </a:schemeClr>
            </a:solidFill>
            <a:ln>
              <a:noFill/>
            </a:ln>
            <a:effectLst/>
          </p:spPr>
          <p:txBody>
            <a:bodyPr wrap="none" anchor="ctr"/>
            <a:lstStyle/>
            <a:p>
              <a:endParaRPr lang="en-US" sz="2450" dirty="0">
                <a:latin typeface="Lato Light" panose="020F0502020204030203" pitchFamily="34" charset="0"/>
              </a:endParaRPr>
            </a:p>
          </p:txBody>
        </p:sp>
        <p:sp>
          <p:nvSpPr>
            <p:cNvPr id="5" name="Freeform 4">
              <a:extLst>
                <a:ext uri="{FF2B5EF4-FFF2-40B4-BE49-F238E27FC236}">
                  <a16:creationId xmlns:a16="http://schemas.microsoft.com/office/drawing/2014/main" id="{5420B25D-0AEE-AD44-AE5C-2AEBAB1B7E1F}"/>
                </a:ext>
              </a:extLst>
            </p:cNvPr>
            <p:cNvSpPr>
              <a:spLocks noChangeArrowheads="1"/>
            </p:cNvSpPr>
            <p:nvPr/>
          </p:nvSpPr>
          <p:spPr bwMode="auto">
            <a:xfrm>
              <a:off x="3961440" y="4866602"/>
              <a:ext cx="6625196" cy="4816056"/>
            </a:xfrm>
            <a:custGeom>
              <a:avLst/>
              <a:gdLst>
                <a:gd name="T0" fmla="*/ 9365 w 9366"/>
                <a:gd name="T1" fmla="*/ 0 h 6808"/>
                <a:gd name="T2" fmla="*/ 9365 w 9366"/>
                <a:gd name="T3" fmla="*/ 3462 h 6808"/>
                <a:gd name="T4" fmla="*/ 6018 w 9366"/>
                <a:gd name="T5" fmla="*/ 6807 h 6808"/>
                <a:gd name="T6" fmla="*/ 0 w 9366"/>
                <a:gd name="T7" fmla="*/ 6807 h 6808"/>
                <a:gd name="T8" fmla="*/ 0 w 9366"/>
                <a:gd name="T9" fmla="*/ 0 h 6808"/>
                <a:gd name="T10" fmla="*/ 9365 w 9366"/>
                <a:gd name="T11" fmla="*/ 0 h 6808"/>
              </a:gdLst>
              <a:ahLst/>
              <a:cxnLst>
                <a:cxn ang="0">
                  <a:pos x="T0" y="T1"/>
                </a:cxn>
                <a:cxn ang="0">
                  <a:pos x="T2" y="T3"/>
                </a:cxn>
                <a:cxn ang="0">
                  <a:pos x="T4" y="T5"/>
                </a:cxn>
                <a:cxn ang="0">
                  <a:pos x="T6" y="T7"/>
                </a:cxn>
                <a:cxn ang="0">
                  <a:pos x="T8" y="T9"/>
                </a:cxn>
                <a:cxn ang="0">
                  <a:pos x="T10" y="T11"/>
                </a:cxn>
              </a:cxnLst>
              <a:rect l="0" t="0" r="r" b="b"/>
              <a:pathLst>
                <a:path w="9366" h="6808">
                  <a:moveTo>
                    <a:pt x="9365" y="0"/>
                  </a:moveTo>
                  <a:lnTo>
                    <a:pt x="9365" y="3462"/>
                  </a:lnTo>
                  <a:lnTo>
                    <a:pt x="6018" y="6807"/>
                  </a:lnTo>
                  <a:lnTo>
                    <a:pt x="0" y="6807"/>
                  </a:lnTo>
                  <a:lnTo>
                    <a:pt x="0" y="0"/>
                  </a:lnTo>
                  <a:lnTo>
                    <a:pt x="9365" y="0"/>
                  </a:lnTo>
                </a:path>
              </a:pathLst>
            </a:custGeom>
            <a:solidFill>
              <a:schemeClr val="bg1"/>
            </a:solidFill>
            <a:ln>
              <a:noFill/>
            </a:ln>
            <a:effectLst/>
          </p:spPr>
          <p:txBody>
            <a:bodyPr wrap="none" anchor="ctr"/>
            <a:lstStyle/>
            <a:p>
              <a:endParaRPr lang="en-US" sz="2450" dirty="0">
                <a:latin typeface="Lato Light" panose="020F0502020204030203" pitchFamily="34" charset="0"/>
              </a:endParaRPr>
            </a:p>
          </p:txBody>
        </p:sp>
        <p:sp>
          <p:nvSpPr>
            <p:cNvPr id="6" name="Freeform 5">
              <a:extLst>
                <a:ext uri="{FF2B5EF4-FFF2-40B4-BE49-F238E27FC236}">
                  <a16:creationId xmlns:a16="http://schemas.microsoft.com/office/drawing/2014/main" id="{44F82A5C-9B2B-2442-B88B-BDF6890F3EBE}"/>
                </a:ext>
              </a:extLst>
            </p:cNvPr>
            <p:cNvSpPr>
              <a:spLocks noChangeArrowheads="1"/>
            </p:cNvSpPr>
            <p:nvPr/>
          </p:nvSpPr>
          <p:spPr bwMode="auto">
            <a:xfrm>
              <a:off x="3961440" y="4866604"/>
              <a:ext cx="6625196" cy="583292"/>
            </a:xfrm>
            <a:custGeom>
              <a:avLst/>
              <a:gdLst>
                <a:gd name="T0" fmla="*/ 0 w 9366"/>
                <a:gd name="T1" fmla="*/ 822 h 823"/>
                <a:gd name="T2" fmla="*/ 9365 w 9366"/>
                <a:gd name="T3" fmla="*/ 822 h 823"/>
                <a:gd name="T4" fmla="*/ 9365 w 9366"/>
                <a:gd name="T5" fmla="*/ 0 h 823"/>
                <a:gd name="T6" fmla="*/ 0 w 9366"/>
                <a:gd name="T7" fmla="*/ 0 h 823"/>
                <a:gd name="T8" fmla="*/ 0 w 9366"/>
                <a:gd name="T9" fmla="*/ 822 h 823"/>
              </a:gdLst>
              <a:ahLst/>
              <a:cxnLst>
                <a:cxn ang="0">
                  <a:pos x="T0" y="T1"/>
                </a:cxn>
                <a:cxn ang="0">
                  <a:pos x="T2" y="T3"/>
                </a:cxn>
                <a:cxn ang="0">
                  <a:pos x="T4" y="T5"/>
                </a:cxn>
                <a:cxn ang="0">
                  <a:pos x="T6" y="T7"/>
                </a:cxn>
                <a:cxn ang="0">
                  <a:pos x="T8" y="T9"/>
                </a:cxn>
              </a:cxnLst>
              <a:rect l="0" t="0" r="r" b="b"/>
              <a:pathLst>
                <a:path w="9366" h="823">
                  <a:moveTo>
                    <a:pt x="0" y="822"/>
                  </a:moveTo>
                  <a:lnTo>
                    <a:pt x="9365" y="822"/>
                  </a:lnTo>
                  <a:lnTo>
                    <a:pt x="9365" y="0"/>
                  </a:lnTo>
                  <a:lnTo>
                    <a:pt x="0" y="0"/>
                  </a:lnTo>
                  <a:lnTo>
                    <a:pt x="0" y="822"/>
                  </a:lnTo>
                </a:path>
              </a:pathLst>
            </a:custGeom>
            <a:solidFill>
              <a:schemeClr val="accent5"/>
            </a:solidFill>
            <a:ln>
              <a:noFill/>
            </a:ln>
            <a:effectLst/>
          </p:spPr>
          <p:txBody>
            <a:bodyPr wrap="none" anchor="ctr"/>
            <a:lstStyle/>
            <a:p>
              <a:endParaRPr lang="en-US" sz="2450" dirty="0">
                <a:latin typeface="Lato Light" panose="020F0502020204030203" pitchFamily="34" charset="0"/>
              </a:endParaRPr>
            </a:p>
          </p:txBody>
        </p:sp>
        <p:sp>
          <p:nvSpPr>
            <p:cNvPr id="7" name="Freeform 6">
              <a:extLst>
                <a:ext uri="{FF2B5EF4-FFF2-40B4-BE49-F238E27FC236}">
                  <a16:creationId xmlns:a16="http://schemas.microsoft.com/office/drawing/2014/main" id="{73E9D759-6FF4-624D-A64D-040F1EC66D59}"/>
                </a:ext>
              </a:extLst>
            </p:cNvPr>
            <p:cNvSpPr>
              <a:spLocks noChangeArrowheads="1"/>
            </p:cNvSpPr>
            <p:nvPr/>
          </p:nvSpPr>
          <p:spPr bwMode="auto">
            <a:xfrm>
              <a:off x="4239048" y="5047518"/>
              <a:ext cx="945121" cy="221464"/>
            </a:xfrm>
            <a:custGeom>
              <a:avLst/>
              <a:gdLst>
                <a:gd name="T0" fmla="*/ 1195 w 1337"/>
                <a:gd name="T1" fmla="*/ 311 h 312"/>
                <a:gd name="T2" fmla="*/ 140 w 1337"/>
                <a:gd name="T3" fmla="*/ 311 h 312"/>
                <a:gd name="T4" fmla="*/ 140 w 1337"/>
                <a:gd name="T5" fmla="*/ 311 h 312"/>
                <a:gd name="T6" fmla="*/ 0 w 1337"/>
                <a:gd name="T7" fmla="*/ 170 h 312"/>
                <a:gd name="T8" fmla="*/ 0 w 1337"/>
                <a:gd name="T9" fmla="*/ 140 h 312"/>
                <a:gd name="T10" fmla="*/ 0 w 1337"/>
                <a:gd name="T11" fmla="*/ 140 h 312"/>
                <a:gd name="T12" fmla="*/ 140 w 1337"/>
                <a:gd name="T13" fmla="*/ 0 h 312"/>
                <a:gd name="T14" fmla="*/ 1195 w 1337"/>
                <a:gd name="T15" fmla="*/ 0 h 312"/>
                <a:gd name="T16" fmla="*/ 1195 w 1337"/>
                <a:gd name="T17" fmla="*/ 0 h 312"/>
                <a:gd name="T18" fmla="*/ 1336 w 1337"/>
                <a:gd name="T19" fmla="*/ 140 h 312"/>
                <a:gd name="T20" fmla="*/ 1336 w 1337"/>
                <a:gd name="T21" fmla="*/ 170 h 312"/>
                <a:gd name="T22" fmla="*/ 1336 w 1337"/>
                <a:gd name="T23" fmla="*/ 170 h 312"/>
                <a:gd name="T24" fmla="*/ 1195 w 1337"/>
                <a:gd name="T25" fmla="*/ 31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7" h="312">
                  <a:moveTo>
                    <a:pt x="1195" y="311"/>
                  </a:moveTo>
                  <a:lnTo>
                    <a:pt x="140" y="311"/>
                  </a:lnTo>
                  <a:lnTo>
                    <a:pt x="140" y="311"/>
                  </a:lnTo>
                  <a:cubicBezTo>
                    <a:pt x="63" y="311"/>
                    <a:pt x="0" y="248"/>
                    <a:pt x="0" y="170"/>
                  </a:cubicBezTo>
                  <a:lnTo>
                    <a:pt x="0" y="140"/>
                  </a:lnTo>
                  <a:lnTo>
                    <a:pt x="0" y="140"/>
                  </a:lnTo>
                  <a:cubicBezTo>
                    <a:pt x="0" y="63"/>
                    <a:pt x="63" y="0"/>
                    <a:pt x="140" y="0"/>
                  </a:cubicBezTo>
                  <a:lnTo>
                    <a:pt x="1195" y="0"/>
                  </a:lnTo>
                  <a:lnTo>
                    <a:pt x="1195" y="0"/>
                  </a:lnTo>
                  <a:cubicBezTo>
                    <a:pt x="1273" y="0"/>
                    <a:pt x="1336" y="63"/>
                    <a:pt x="1336" y="140"/>
                  </a:cubicBezTo>
                  <a:lnTo>
                    <a:pt x="1336" y="170"/>
                  </a:lnTo>
                  <a:lnTo>
                    <a:pt x="1336" y="170"/>
                  </a:lnTo>
                  <a:cubicBezTo>
                    <a:pt x="1336" y="248"/>
                    <a:pt x="1273" y="311"/>
                    <a:pt x="1195" y="311"/>
                  </a:cubicBezTo>
                </a:path>
              </a:pathLst>
            </a:custGeom>
            <a:solidFill>
              <a:schemeClr val="accent5">
                <a:lumMod val="20000"/>
                <a:lumOff val="80000"/>
              </a:schemeClr>
            </a:solidFill>
            <a:ln>
              <a:noFill/>
            </a:ln>
            <a:effectLst/>
          </p:spPr>
          <p:txBody>
            <a:bodyPr wrap="none" anchor="ctr"/>
            <a:lstStyle/>
            <a:p>
              <a:endParaRPr lang="en-US" sz="2450" dirty="0">
                <a:latin typeface="Lato Light" panose="020F0502020204030203" pitchFamily="34" charset="0"/>
              </a:endParaRPr>
            </a:p>
          </p:txBody>
        </p:sp>
        <p:sp>
          <p:nvSpPr>
            <p:cNvPr id="8" name="Freeform 7">
              <a:extLst>
                <a:ext uri="{FF2B5EF4-FFF2-40B4-BE49-F238E27FC236}">
                  <a16:creationId xmlns:a16="http://schemas.microsoft.com/office/drawing/2014/main" id="{E3B8AA44-294D-0C48-85DB-48A9311A72EC}"/>
                </a:ext>
              </a:extLst>
            </p:cNvPr>
            <p:cNvSpPr>
              <a:spLocks noChangeArrowheads="1"/>
            </p:cNvSpPr>
            <p:nvPr/>
          </p:nvSpPr>
          <p:spPr bwMode="auto">
            <a:xfrm>
              <a:off x="10873604" y="10019533"/>
              <a:ext cx="3118" cy="3120"/>
            </a:xfrm>
            <a:custGeom>
              <a:avLst/>
              <a:gdLst>
                <a:gd name="T0" fmla="*/ 1 w 3"/>
                <a:gd name="T1" fmla="*/ 0 h 2"/>
                <a:gd name="T2" fmla="*/ 1 w 3"/>
                <a:gd name="T3" fmla="*/ 0 h 2"/>
                <a:gd name="T4" fmla="*/ 2 w 3"/>
                <a:gd name="T5" fmla="*/ 0 h 2"/>
                <a:gd name="T6" fmla="*/ 2 w 3"/>
                <a:gd name="T7" fmla="*/ 0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lnTo>
                    <a:pt x="1" y="0"/>
                  </a:lnTo>
                  <a:cubicBezTo>
                    <a:pt x="2" y="0"/>
                    <a:pt x="2" y="0"/>
                    <a:pt x="2" y="0"/>
                  </a:cubicBezTo>
                  <a:lnTo>
                    <a:pt x="2" y="0"/>
                  </a:lnTo>
                  <a:cubicBezTo>
                    <a:pt x="0" y="1"/>
                    <a:pt x="0" y="1"/>
                    <a:pt x="1" y="0"/>
                  </a:cubicBezTo>
                </a:path>
              </a:pathLst>
            </a:custGeom>
            <a:solidFill>
              <a:srgbClr val="32365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dirty="0">
                <a:latin typeface="Lato Light" panose="020F0502020204030203" pitchFamily="34" charset="0"/>
              </a:endParaRPr>
            </a:p>
          </p:txBody>
        </p:sp>
        <p:grpSp>
          <p:nvGrpSpPr>
            <p:cNvPr id="80" name="Group 79">
              <a:extLst>
                <a:ext uri="{FF2B5EF4-FFF2-40B4-BE49-F238E27FC236}">
                  <a16:creationId xmlns:a16="http://schemas.microsoft.com/office/drawing/2014/main" id="{9CC7ACA6-BD1B-B644-9C9D-42D02BAE59C5}"/>
                </a:ext>
              </a:extLst>
            </p:cNvPr>
            <p:cNvGrpSpPr/>
            <p:nvPr/>
          </p:nvGrpSpPr>
          <p:grpSpPr>
            <a:xfrm>
              <a:off x="9884204" y="8423199"/>
              <a:ext cx="1786124" cy="1044712"/>
              <a:chOff x="11022943" y="7663677"/>
              <a:chExt cx="610625" cy="357157"/>
            </a:xfrm>
          </p:grpSpPr>
          <p:sp>
            <p:nvSpPr>
              <p:cNvPr id="9" name="Freeform 8">
                <a:extLst>
                  <a:ext uri="{FF2B5EF4-FFF2-40B4-BE49-F238E27FC236}">
                    <a16:creationId xmlns:a16="http://schemas.microsoft.com/office/drawing/2014/main" id="{B6A11D0E-CD99-A44F-B399-464D2417077F}"/>
                  </a:ext>
                </a:extLst>
              </p:cNvPr>
              <p:cNvSpPr>
                <a:spLocks noChangeArrowheads="1"/>
              </p:cNvSpPr>
              <p:nvPr/>
            </p:nvSpPr>
            <p:spPr bwMode="auto">
              <a:xfrm>
                <a:off x="11022944" y="7663677"/>
                <a:ext cx="610624" cy="357157"/>
              </a:xfrm>
              <a:custGeom>
                <a:avLst/>
                <a:gdLst>
                  <a:gd name="T0" fmla="*/ 0 w 936"/>
                  <a:gd name="T1" fmla="*/ 544 h 545"/>
                  <a:gd name="T2" fmla="*/ 935 w 936"/>
                  <a:gd name="T3" fmla="*/ 21 h 545"/>
                  <a:gd name="T4" fmla="*/ 613 w 936"/>
                  <a:gd name="T5" fmla="*/ 0 h 545"/>
                  <a:gd name="T6" fmla="*/ 0 w 936"/>
                  <a:gd name="T7" fmla="*/ 544 h 545"/>
                </a:gdLst>
                <a:ahLst/>
                <a:cxnLst>
                  <a:cxn ang="0">
                    <a:pos x="T0" y="T1"/>
                  </a:cxn>
                  <a:cxn ang="0">
                    <a:pos x="T2" y="T3"/>
                  </a:cxn>
                  <a:cxn ang="0">
                    <a:pos x="T4" y="T5"/>
                  </a:cxn>
                  <a:cxn ang="0">
                    <a:pos x="T6" y="T7"/>
                  </a:cxn>
                </a:cxnLst>
                <a:rect l="0" t="0" r="r" b="b"/>
                <a:pathLst>
                  <a:path w="936" h="545">
                    <a:moveTo>
                      <a:pt x="0" y="544"/>
                    </a:moveTo>
                    <a:lnTo>
                      <a:pt x="935" y="21"/>
                    </a:lnTo>
                    <a:lnTo>
                      <a:pt x="613" y="0"/>
                    </a:lnTo>
                    <a:lnTo>
                      <a:pt x="0" y="544"/>
                    </a:lnTo>
                  </a:path>
                </a:pathLst>
              </a:custGeom>
              <a:solidFill>
                <a:schemeClr val="bg1">
                  <a:lumMod val="75000"/>
                </a:schemeClr>
              </a:solidFill>
              <a:ln>
                <a:noFill/>
              </a:ln>
              <a:effectLst/>
            </p:spPr>
            <p:txBody>
              <a:bodyPr wrap="none" anchor="ctr"/>
              <a:lstStyle/>
              <a:p>
                <a:endParaRPr lang="en-US" sz="2450" dirty="0">
                  <a:latin typeface="Lato Light" panose="020F0502020204030203" pitchFamily="34" charset="0"/>
                </a:endParaRPr>
              </a:p>
            </p:txBody>
          </p:sp>
          <p:sp>
            <p:nvSpPr>
              <p:cNvPr id="10" name="Freeform 9">
                <a:extLst>
                  <a:ext uri="{FF2B5EF4-FFF2-40B4-BE49-F238E27FC236}">
                    <a16:creationId xmlns:a16="http://schemas.microsoft.com/office/drawing/2014/main" id="{122BF240-D381-2443-86F5-61EABE003647}"/>
                  </a:ext>
                </a:extLst>
              </p:cNvPr>
              <p:cNvSpPr>
                <a:spLocks noChangeArrowheads="1"/>
              </p:cNvSpPr>
              <p:nvPr/>
            </p:nvSpPr>
            <p:spPr bwMode="auto">
              <a:xfrm>
                <a:off x="11022944" y="7712643"/>
                <a:ext cx="345636" cy="308191"/>
              </a:xfrm>
              <a:custGeom>
                <a:avLst/>
                <a:gdLst>
                  <a:gd name="T0" fmla="*/ 0 w 530"/>
                  <a:gd name="T1" fmla="*/ 469 h 470"/>
                  <a:gd name="T2" fmla="*/ 287 w 530"/>
                  <a:gd name="T3" fmla="*/ 6 h 470"/>
                  <a:gd name="T4" fmla="*/ 529 w 530"/>
                  <a:gd name="T5" fmla="*/ 0 h 470"/>
                  <a:gd name="T6" fmla="*/ 0 w 530"/>
                  <a:gd name="T7" fmla="*/ 469 h 470"/>
                </a:gdLst>
                <a:ahLst/>
                <a:cxnLst>
                  <a:cxn ang="0">
                    <a:pos x="T0" y="T1"/>
                  </a:cxn>
                  <a:cxn ang="0">
                    <a:pos x="T2" y="T3"/>
                  </a:cxn>
                  <a:cxn ang="0">
                    <a:pos x="T4" y="T5"/>
                  </a:cxn>
                  <a:cxn ang="0">
                    <a:pos x="T6" y="T7"/>
                  </a:cxn>
                </a:cxnLst>
                <a:rect l="0" t="0" r="r" b="b"/>
                <a:pathLst>
                  <a:path w="530" h="470">
                    <a:moveTo>
                      <a:pt x="0" y="469"/>
                    </a:moveTo>
                    <a:lnTo>
                      <a:pt x="287" y="6"/>
                    </a:lnTo>
                    <a:lnTo>
                      <a:pt x="529" y="0"/>
                    </a:lnTo>
                    <a:lnTo>
                      <a:pt x="0" y="469"/>
                    </a:lnTo>
                  </a:path>
                </a:pathLst>
              </a:custGeom>
              <a:solidFill>
                <a:schemeClr val="bg1">
                  <a:lumMod val="85000"/>
                </a:schemeClr>
              </a:solidFill>
              <a:ln>
                <a:noFill/>
              </a:ln>
              <a:effectLst/>
            </p:spPr>
            <p:txBody>
              <a:bodyPr wrap="none" anchor="ctr"/>
              <a:lstStyle/>
              <a:p>
                <a:endParaRPr lang="en-US" sz="2450" dirty="0">
                  <a:latin typeface="Lato Light" panose="020F0502020204030203" pitchFamily="34" charset="0"/>
                </a:endParaRPr>
              </a:p>
            </p:txBody>
          </p:sp>
          <p:sp>
            <p:nvSpPr>
              <p:cNvPr id="11" name="Freeform 10">
                <a:extLst>
                  <a:ext uri="{FF2B5EF4-FFF2-40B4-BE49-F238E27FC236}">
                    <a16:creationId xmlns:a16="http://schemas.microsoft.com/office/drawing/2014/main" id="{8AD6381B-E680-6C4C-B5D1-D1EA9E57D4C3}"/>
                  </a:ext>
                </a:extLst>
              </p:cNvPr>
              <p:cNvSpPr>
                <a:spLocks noChangeArrowheads="1"/>
              </p:cNvSpPr>
              <p:nvPr/>
            </p:nvSpPr>
            <p:spPr bwMode="auto">
              <a:xfrm>
                <a:off x="11022943" y="7755848"/>
                <a:ext cx="483891" cy="262108"/>
              </a:xfrm>
              <a:custGeom>
                <a:avLst/>
                <a:gdLst>
                  <a:gd name="T0" fmla="*/ 720 w 740"/>
                  <a:gd name="T1" fmla="*/ 0 h 403"/>
                  <a:gd name="T2" fmla="*/ 739 w 740"/>
                  <a:gd name="T3" fmla="*/ 117 h 403"/>
                  <a:gd name="T4" fmla="*/ 0 w 740"/>
                  <a:gd name="T5" fmla="*/ 402 h 403"/>
                  <a:gd name="T6" fmla="*/ 720 w 740"/>
                  <a:gd name="T7" fmla="*/ 0 h 403"/>
                </a:gdLst>
                <a:ahLst/>
                <a:cxnLst>
                  <a:cxn ang="0">
                    <a:pos x="T0" y="T1"/>
                  </a:cxn>
                  <a:cxn ang="0">
                    <a:pos x="T2" y="T3"/>
                  </a:cxn>
                  <a:cxn ang="0">
                    <a:pos x="T4" y="T5"/>
                  </a:cxn>
                  <a:cxn ang="0">
                    <a:pos x="T6" y="T7"/>
                  </a:cxn>
                </a:cxnLst>
                <a:rect l="0" t="0" r="r" b="b"/>
                <a:pathLst>
                  <a:path w="740" h="403">
                    <a:moveTo>
                      <a:pt x="720" y="0"/>
                    </a:moveTo>
                    <a:lnTo>
                      <a:pt x="739" y="117"/>
                    </a:lnTo>
                    <a:lnTo>
                      <a:pt x="0" y="402"/>
                    </a:lnTo>
                    <a:lnTo>
                      <a:pt x="720" y="0"/>
                    </a:lnTo>
                  </a:path>
                </a:pathLst>
              </a:custGeom>
              <a:solidFill>
                <a:schemeClr val="bg1">
                  <a:lumMod val="65000"/>
                </a:schemeClr>
              </a:solidFill>
              <a:ln>
                <a:noFill/>
              </a:ln>
              <a:effectLst/>
            </p:spPr>
            <p:txBody>
              <a:bodyPr wrap="none" anchor="ctr"/>
              <a:lstStyle/>
              <a:p>
                <a:endParaRPr lang="en-US" sz="2450" dirty="0">
                  <a:latin typeface="Lato Light" panose="020F0502020204030203" pitchFamily="34" charset="0"/>
                </a:endParaRPr>
              </a:p>
            </p:txBody>
          </p:sp>
        </p:grpSp>
        <p:sp>
          <p:nvSpPr>
            <p:cNvPr id="12" name="Freeform 12">
              <a:extLst>
                <a:ext uri="{FF2B5EF4-FFF2-40B4-BE49-F238E27FC236}">
                  <a16:creationId xmlns:a16="http://schemas.microsoft.com/office/drawing/2014/main" id="{7B78345F-5957-2E4C-BA04-7DB718AF358C}"/>
                </a:ext>
              </a:extLst>
            </p:cNvPr>
            <p:cNvSpPr>
              <a:spLocks noChangeArrowheads="1"/>
            </p:cNvSpPr>
            <p:nvPr/>
          </p:nvSpPr>
          <p:spPr bwMode="auto">
            <a:xfrm>
              <a:off x="12763842" y="5259623"/>
              <a:ext cx="1232086" cy="1197775"/>
            </a:xfrm>
            <a:custGeom>
              <a:avLst/>
              <a:gdLst>
                <a:gd name="T0" fmla="*/ 1370 w 1740"/>
                <a:gd name="T1" fmla="*/ 1127 h 1693"/>
                <a:gd name="T2" fmla="*/ 1370 w 1740"/>
                <a:gd name="T3" fmla="*/ 1127 h 1693"/>
                <a:gd name="T4" fmla="*/ 782 w 1740"/>
                <a:gd name="T5" fmla="*/ 1467 h 1693"/>
                <a:gd name="T6" fmla="*/ 782 w 1740"/>
                <a:gd name="T7" fmla="*/ 1467 h 1693"/>
                <a:gd name="T8" fmla="*/ 612 w 1740"/>
                <a:gd name="T9" fmla="*/ 1427 h 1693"/>
                <a:gd name="T10" fmla="*/ 612 w 1740"/>
                <a:gd name="T11" fmla="*/ 1427 h 1693"/>
                <a:gd name="T12" fmla="*/ 575 w 1740"/>
                <a:gd name="T13" fmla="*/ 1411 h 1693"/>
                <a:gd name="T14" fmla="*/ 575 w 1740"/>
                <a:gd name="T15" fmla="*/ 1411 h 1693"/>
                <a:gd name="T16" fmla="*/ 301 w 1740"/>
                <a:gd name="T17" fmla="*/ 1149 h 1693"/>
                <a:gd name="T18" fmla="*/ 301 w 1740"/>
                <a:gd name="T19" fmla="*/ 1149 h 1693"/>
                <a:gd name="T20" fmla="*/ 291 w 1740"/>
                <a:gd name="T21" fmla="*/ 616 h 1693"/>
                <a:gd name="T22" fmla="*/ 291 w 1740"/>
                <a:gd name="T23" fmla="*/ 616 h 1693"/>
                <a:gd name="T24" fmla="*/ 396 w 1740"/>
                <a:gd name="T25" fmla="*/ 462 h 1693"/>
                <a:gd name="T26" fmla="*/ 396 w 1740"/>
                <a:gd name="T27" fmla="*/ 462 h 1693"/>
                <a:gd name="T28" fmla="*/ 1086 w 1740"/>
                <a:gd name="T29" fmla="*/ 331 h 1693"/>
                <a:gd name="T30" fmla="*/ 1086 w 1740"/>
                <a:gd name="T31" fmla="*/ 331 h 1693"/>
                <a:gd name="T32" fmla="*/ 1370 w 1740"/>
                <a:gd name="T33" fmla="*/ 1127 h 1693"/>
                <a:gd name="T34" fmla="*/ 1171 w 1740"/>
                <a:gd name="T35" fmla="*/ 152 h 1693"/>
                <a:gd name="T36" fmla="*/ 1171 w 1740"/>
                <a:gd name="T37" fmla="*/ 152 h 1693"/>
                <a:gd name="T38" fmla="*/ 250 w 1740"/>
                <a:gd name="T39" fmla="*/ 325 h 1693"/>
                <a:gd name="T40" fmla="*/ 250 w 1740"/>
                <a:gd name="T41" fmla="*/ 325 h 1693"/>
                <a:gd name="T42" fmla="*/ 111 w 1740"/>
                <a:gd name="T43" fmla="*/ 531 h 1693"/>
                <a:gd name="T44" fmla="*/ 111 w 1740"/>
                <a:gd name="T45" fmla="*/ 531 h 1693"/>
                <a:gd name="T46" fmla="*/ 125 w 1740"/>
                <a:gd name="T47" fmla="*/ 1241 h 1693"/>
                <a:gd name="T48" fmla="*/ 125 w 1740"/>
                <a:gd name="T49" fmla="*/ 1241 h 1693"/>
                <a:gd name="T50" fmla="*/ 490 w 1740"/>
                <a:gd name="T51" fmla="*/ 1592 h 1693"/>
                <a:gd name="T52" fmla="*/ 490 w 1740"/>
                <a:gd name="T53" fmla="*/ 1592 h 1693"/>
                <a:gd name="T54" fmla="*/ 539 w 1740"/>
                <a:gd name="T55" fmla="*/ 1613 h 1693"/>
                <a:gd name="T56" fmla="*/ 539 w 1740"/>
                <a:gd name="T57" fmla="*/ 1613 h 1693"/>
                <a:gd name="T58" fmla="*/ 767 w 1740"/>
                <a:gd name="T59" fmla="*/ 1666 h 1693"/>
                <a:gd name="T60" fmla="*/ 767 w 1740"/>
                <a:gd name="T61" fmla="*/ 1666 h 1693"/>
                <a:gd name="T62" fmla="*/ 1551 w 1740"/>
                <a:gd name="T63" fmla="*/ 1212 h 1693"/>
                <a:gd name="T64" fmla="*/ 1551 w 1740"/>
                <a:gd name="T65" fmla="*/ 1212 h 1693"/>
                <a:gd name="T66" fmla="*/ 1171 w 1740"/>
                <a:gd name="T67" fmla="*/ 152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40" h="1693">
                  <a:moveTo>
                    <a:pt x="1370" y="1127"/>
                  </a:moveTo>
                  <a:lnTo>
                    <a:pt x="1370" y="1127"/>
                  </a:lnTo>
                  <a:cubicBezTo>
                    <a:pt x="1261" y="1358"/>
                    <a:pt x="1023" y="1487"/>
                    <a:pt x="782" y="1467"/>
                  </a:cubicBezTo>
                  <a:lnTo>
                    <a:pt x="782" y="1467"/>
                  </a:lnTo>
                  <a:cubicBezTo>
                    <a:pt x="725" y="1463"/>
                    <a:pt x="668" y="1450"/>
                    <a:pt x="612" y="1427"/>
                  </a:cubicBezTo>
                  <a:lnTo>
                    <a:pt x="612" y="1427"/>
                  </a:lnTo>
                  <a:cubicBezTo>
                    <a:pt x="600" y="1423"/>
                    <a:pt x="587" y="1417"/>
                    <a:pt x="575" y="1411"/>
                  </a:cubicBezTo>
                  <a:lnTo>
                    <a:pt x="575" y="1411"/>
                  </a:lnTo>
                  <a:cubicBezTo>
                    <a:pt x="453" y="1354"/>
                    <a:pt x="359" y="1260"/>
                    <a:pt x="301" y="1149"/>
                  </a:cubicBezTo>
                  <a:lnTo>
                    <a:pt x="301" y="1149"/>
                  </a:lnTo>
                  <a:cubicBezTo>
                    <a:pt x="217" y="989"/>
                    <a:pt x="207" y="792"/>
                    <a:pt x="291" y="616"/>
                  </a:cubicBezTo>
                  <a:lnTo>
                    <a:pt x="291" y="616"/>
                  </a:lnTo>
                  <a:cubicBezTo>
                    <a:pt x="318" y="558"/>
                    <a:pt x="354" y="506"/>
                    <a:pt x="396" y="462"/>
                  </a:cubicBezTo>
                  <a:lnTo>
                    <a:pt x="396" y="462"/>
                  </a:lnTo>
                  <a:cubicBezTo>
                    <a:pt x="569" y="279"/>
                    <a:pt x="846" y="218"/>
                    <a:pt x="1086" y="331"/>
                  </a:cubicBezTo>
                  <a:lnTo>
                    <a:pt x="1086" y="331"/>
                  </a:lnTo>
                  <a:cubicBezTo>
                    <a:pt x="1384" y="473"/>
                    <a:pt x="1512" y="829"/>
                    <a:pt x="1370" y="1127"/>
                  </a:cubicBezTo>
                  <a:close/>
                  <a:moveTo>
                    <a:pt x="1171" y="152"/>
                  </a:moveTo>
                  <a:lnTo>
                    <a:pt x="1171" y="152"/>
                  </a:lnTo>
                  <a:cubicBezTo>
                    <a:pt x="851" y="0"/>
                    <a:pt x="481" y="81"/>
                    <a:pt x="250" y="325"/>
                  </a:cubicBezTo>
                  <a:lnTo>
                    <a:pt x="250" y="325"/>
                  </a:lnTo>
                  <a:cubicBezTo>
                    <a:pt x="194" y="384"/>
                    <a:pt x="147" y="453"/>
                    <a:pt x="111" y="531"/>
                  </a:cubicBezTo>
                  <a:lnTo>
                    <a:pt x="111" y="531"/>
                  </a:lnTo>
                  <a:cubicBezTo>
                    <a:pt x="0" y="765"/>
                    <a:pt x="13" y="1027"/>
                    <a:pt x="125" y="1241"/>
                  </a:cubicBezTo>
                  <a:lnTo>
                    <a:pt x="125" y="1241"/>
                  </a:lnTo>
                  <a:cubicBezTo>
                    <a:pt x="203" y="1390"/>
                    <a:pt x="327" y="1515"/>
                    <a:pt x="490" y="1592"/>
                  </a:cubicBezTo>
                  <a:lnTo>
                    <a:pt x="490" y="1592"/>
                  </a:lnTo>
                  <a:cubicBezTo>
                    <a:pt x="506" y="1599"/>
                    <a:pt x="522" y="1607"/>
                    <a:pt x="539" y="1613"/>
                  </a:cubicBezTo>
                  <a:lnTo>
                    <a:pt x="539" y="1613"/>
                  </a:lnTo>
                  <a:cubicBezTo>
                    <a:pt x="613" y="1642"/>
                    <a:pt x="690" y="1660"/>
                    <a:pt x="767" y="1666"/>
                  </a:cubicBezTo>
                  <a:lnTo>
                    <a:pt x="767" y="1666"/>
                  </a:lnTo>
                  <a:cubicBezTo>
                    <a:pt x="1087" y="1692"/>
                    <a:pt x="1405" y="1520"/>
                    <a:pt x="1551" y="1212"/>
                  </a:cubicBezTo>
                  <a:lnTo>
                    <a:pt x="1551" y="1212"/>
                  </a:lnTo>
                  <a:cubicBezTo>
                    <a:pt x="1739" y="815"/>
                    <a:pt x="1569" y="340"/>
                    <a:pt x="1171" y="152"/>
                  </a:cubicBezTo>
                  <a:close/>
                </a:path>
              </a:pathLst>
            </a:custGeom>
            <a:solidFill>
              <a:schemeClr val="bg1">
                <a:lumMod val="95000"/>
              </a:schemeClr>
            </a:solidFill>
            <a:ln>
              <a:noFill/>
            </a:ln>
            <a:effectLst/>
          </p:spPr>
          <p:txBody>
            <a:bodyPr wrap="none" anchor="ctr"/>
            <a:lstStyle/>
            <a:p>
              <a:endParaRPr lang="en-US" sz="2450" dirty="0">
                <a:latin typeface="Lato Light" panose="020F0502020204030203" pitchFamily="34" charset="0"/>
              </a:endParaRPr>
            </a:p>
          </p:txBody>
        </p:sp>
        <p:sp>
          <p:nvSpPr>
            <p:cNvPr id="13" name="Freeform 13">
              <a:extLst>
                <a:ext uri="{FF2B5EF4-FFF2-40B4-BE49-F238E27FC236}">
                  <a16:creationId xmlns:a16="http://schemas.microsoft.com/office/drawing/2014/main" id="{A4D0547F-086A-5D43-B129-1FE72F2EC1E8}"/>
                </a:ext>
              </a:extLst>
            </p:cNvPr>
            <p:cNvSpPr>
              <a:spLocks noChangeArrowheads="1"/>
            </p:cNvSpPr>
            <p:nvPr/>
          </p:nvSpPr>
          <p:spPr bwMode="auto">
            <a:xfrm>
              <a:off x="12763843" y="5490444"/>
              <a:ext cx="280728" cy="648795"/>
            </a:xfrm>
            <a:custGeom>
              <a:avLst/>
              <a:gdLst>
                <a:gd name="T0" fmla="*/ 301 w 397"/>
                <a:gd name="T1" fmla="*/ 824 h 917"/>
                <a:gd name="T2" fmla="*/ 125 w 397"/>
                <a:gd name="T3" fmla="*/ 916 h 917"/>
                <a:gd name="T4" fmla="*/ 125 w 397"/>
                <a:gd name="T5" fmla="*/ 916 h 917"/>
                <a:gd name="T6" fmla="*/ 111 w 397"/>
                <a:gd name="T7" fmla="*/ 206 h 917"/>
                <a:gd name="T8" fmla="*/ 111 w 397"/>
                <a:gd name="T9" fmla="*/ 206 h 917"/>
                <a:gd name="T10" fmla="*/ 250 w 397"/>
                <a:gd name="T11" fmla="*/ 0 h 917"/>
                <a:gd name="T12" fmla="*/ 396 w 397"/>
                <a:gd name="T13" fmla="*/ 137 h 917"/>
                <a:gd name="T14" fmla="*/ 396 w 397"/>
                <a:gd name="T15" fmla="*/ 137 h 917"/>
                <a:gd name="T16" fmla="*/ 291 w 397"/>
                <a:gd name="T17" fmla="*/ 291 h 917"/>
                <a:gd name="T18" fmla="*/ 291 w 397"/>
                <a:gd name="T19" fmla="*/ 291 h 917"/>
                <a:gd name="T20" fmla="*/ 301 w 397"/>
                <a:gd name="T21" fmla="*/ 824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7" h="917">
                  <a:moveTo>
                    <a:pt x="301" y="824"/>
                  </a:moveTo>
                  <a:lnTo>
                    <a:pt x="125" y="916"/>
                  </a:lnTo>
                  <a:lnTo>
                    <a:pt x="125" y="916"/>
                  </a:lnTo>
                  <a:cubicBezTo>
                    <a:pt x="13" y="702"/>
                    <a:pt x="0" y="440"/>
                    <a:pt x="111" y="206"/>
                  </a:cubicBezTo>
                  <a:lnTo>
                    <a:pt x="111" y="206"/>
                  </a:lnTo>
                  <a:cubicBezTo>
                    <a:pt x="147" y="128"/>
                    <a:pt x="194" y="59"/>
                    <a:pt x="250" y="0"/>
                  </a:cubicBezTo>
                  <a:lnTo>
                    <a:pt x="396" y="137"/>
                  </a:lnTo>
                  <a:lnTo>
                    <a:pt x="396" y="137"/>
                  </a:lnTo>
                  <a:cubicBezTo>
                    <a:pt x="354" y="181"/>
                    <a:pt x="318" y="233"/>
                    <a:pt x="291" y="291"/>
                  </a:cubicBezTo>
                  <a:lnTo>
                    <a:pt x="291" y="291"/>
                  </a:lnTo>
                  <a:cubicBezTo>
                    <a:pt x="207" y="467"/>
                    <a:pt x="217" y="664"/>
                    <a:pt x="301" y="824"/>
                  </a:cubicBezTo>
                </a:path>
              </a:pathLst>
            </a:custGeom>
            <a:solidFill>
              <a:schemeClr val="accent2"/>
            </a:solidFill>
            <a:ln>
              <a:noFill/>
            </a:ln>
            <a:effectLst/>
          </p:spPr>
          <p:txBody>
            <a:bodyPr wrap="none" anchor="ctr"/>
            <a:lstStyle/>
            <a:p>
              <a:endParaRPr lang="en-US" sz="2450" dirty="0">
                <a:latin typeface="Lato Light" panose="020F0502020204030203" pitchFamily="34" charset="0"/>
              </a:endParaRPr>
            </a:p>
          </p:txBody>
        </p:sp>
        <p:sp>
          <p:nvSpPr>
            <p:cNvPr id="14" name="Freeform 13">
              <a:extLst>
                <a:ext uri="{FF2B5EF4-FFF2-40B4-BE49-F238E27FC236}">
                  <a16:creationId xmlns:a16="http://schemas.microsoft.com/office/drawing/2014/main" id="{DB2593BB-8789-3B4F-A9FF-6A8FCD1581FE}"/>
                </a:ext>
              </a:extLst>
            </p:cNvPr>
            <p:cNvSpPr>
              <a:spLocks noChangeArrowheads="1"/>
            </p:cNvSpPr>
            <p:nvPr/>
          </p:nvSpPr>
          <p:spPr bwMode="auto">
            <a:xfrm>
              <a:off x="12851178" y="6073737"/>
              <a:ext cx="464059" cy="364245"/>
            </a:xfrm>
            <a:custGeom>
              <a:avLst/>
              <a:gdLst>
                <a:gd name="connsiteX0" fmla="*/ 115308 w 428516"/>
                <a:gd name="connsiteY0" fmla="*/ 0 h 336347"/>
                <a:gd name="connsiteX1" fmla="*/ 294818 w 428516"/>
                <a:gd name="connsiteY1" fmla="*/ 170402 h 336347"/>
                <a:gd name="connsiteX2" fmla="*/ 319058 w 428516"/>
                <a:gd name="connsiteY2" fmla="*/ 180808 h 336347"/>
                <a:gd name="connsiteX3" fmla="*/ 318726 w 428516"/>
                <a:gd name="connsiteY3" fmla="*/ 181646 h 336347"/>
                <a:gd name="connsiteX4" fmla="*/ 373086 w 428516"/>
                <a:gd name="connsiteY4" fmla="*/ 199038 h 336347"/>
                <a:gd name="connsiteX5" fmla="*/ 428516 w 428516"/>
                <a:gd name="connsiteY5" fmla="*/ 207382 h 336347"/>
                <a:gd name="connsiteX6" fmla="*/ 418778 w 428516"/>
                <a:gd name="connsiteY6" fmla="*/ 336347 h 336347"/>
                <a:gd name="connsiteX7" fmla="*/ 270750 w 428516"/>
                <a:gd name="connsiteY7" fmla="*/ 302000 h 336347"/>
                <a:gd name="connsiteX8" fmla="*/ 270892 w 428516"/>
                <a:gd name="connsiteY8" fmla="*/ 301636 h 336347"/>
                <a:gd name="connsiteX9" fmla="*/ 239130 w 428516"/>
                <a:gd name="connsiteY9" fmla="*/ 288123 h 336347"/>
                <a:gd name="connsiteX10" fmla="*/ 0 w 428516"/>
                <a:gd name="connsiteY10" fmla="*/ 59836 h 336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516" h="336347">
                  <a:moveTo>
                    <a:pt x="115308" y="0"/>
                  </a:moveTo>
                  <a:cubicBezTo>
                    <a:pt x="153306" y="72193"/>
                    <a:pt x="214890" y="133330"/>
                    <a:pt x="294818" y="170402"/>
                  </a:cubicBezTo>
                  <a:cubicBezTo>
                    <a:pt x="302680" y="174304"/>
                    <a:pt x="311198" y="178206"/>
                    <a:pt x="319058" y="180808"/>
                  </a:cubicBezTo>
                  <a:lnTo>
                    <a:pt x="318726" y="181646"/>
                  </a:lnTo>
                  <a:lnTo>
                    <a:pt x="373086" y="199038"/>
                  </a:lnTo>
                  <a:cubicBezTo>
                    <a:pt x="391510" y="203331"/>
                    <a:pt x="410012" y="206086"/>
                    <a:pt x="428516" y="207382"/>
                  </a:cubicBezTo>
                  <a:lnTo>
                    <a:pt x="418778" y="336347"/>
                  </a:lnTo>
                  <a:cubicBezTo>
                    <a:pt x="368786" y="332459"/>
                    <a:pt x="318794" y="320794"/>
                    <a:pt x="270750" y="302000"/>
                  </a:cubicBezTo>
                  <a:lnTo>
                    <a:pt x="270892" y="301636"/>
                  </a:lnTo>
                  <a:lnTo>
                    <a:pt x="239130" y="288123"/>
                  </a:lnTo>
                  <a:cubicBezTo>
                    <a:pt x="132342" y="238043"/>
                    <a:pt x="51102" y="156744"/>
                    <a:pt x="0" y="59836"/>
                  </a:cubicBezTo>
                  <a:close/>
                </a:path>
              </a:pathLst>
            </a:custGeom>
            <a:solidFill>
              <a:schemeClr val="accent1"/>
            </a:solidFill>
            <a:ln>
              <a:noFill/>
            </a:ln>
            <a:effectLst/>
          </p:spPr>
          <p:txBody>
            <a:bodyPr wrap="square" anchor="ctr">
              <a:noAutofit/>
            </a:bodyPr>
            <a:lstStyle/>
            <a:p>
              <a:endParaRPr lang="en-US" sz="2450" dirty="0">
                <a:latin typeface="Lato Light" panose="020F0502020204030203" pitchFamily="34" charset="0"/>
              </a:endParaRPr>
            </a:p>
          </p:txBody>
        </p:sp>
        <p:sp>
          <p:nvSpPr>
            <p:cNvPr id="15" name="Freeform 16">
              <a:extLst>
                <a:ext uri="{FF2B5EF4-FFF2-40B4-BE49-F238E27FC236}">
                  <a16:creationId xmlns:a16="http://schemas.microsoft.com/office/drawing/2014/main" id="{BB884182-188D-6F46-8585-9CB55686A806}"/>
                </a:ext>
              </a:extLst>
            </p:cNvPr>
            <p:cNvSpPr>
              <a:spLocks noChangeArrowheads="1"/>
            </p:cNvSpPr>
            <p:nvPr/>
          </p:nvSpPr>
          <p:spPr bwMode="auto">
            <a:xfrm>
              <a:off x="12124405" y="6341990"/>
              <a:ext cx="1054292" cy="467881"/>
            </a:xfrm>
            <a:custGeom>
              <a:avLst/>
              <a:gdLst>
                <a:gd name="T0" fmla="*/ 1488 w 1489"/>
                <a:gd name="T1" fmla="*/ 660 h 661"/>
                <a:gd name="T2" fmla="*/ 0 w 1489"/>
                <a:gd name="T3" fmla="*/ 660 h 661"/>
                <a:gd name="T4" fmla="*/ 0 w 1489"/>
                <a:gd name="T5" fmla="*/ 630 h 661"/>
                <a:gd name="T6" fmla="*/ 1458 w 1489"/>
                <a:gd name="T7" fmla="*/ 630 h 661"/>
                <a:gd name="T8" fmla="*/ 1458 w 1489"/>
                <a:gd name="T9" fmla="*/ 0 h 661"/>
                <a:gd name="T10" fmla="*/ 1488 w 1489"/>
                <a:gd name="T11" fmla="*/ 0 h 661"/>
                <a:gd name="T12" fmla="*/ 1488 w 1489"/>
                <a:gd name="T13" fmla="*/ 660 h 661"/>
              </a:gdLst>
              <a:ahLst/>
              <a:cxnLst>
                <a:cxn ang="0">
                  <a:pos x="T0" y="T1"/>
                </a:cxn>
                <a:cxn ang="0">
                  <a:pos x="T2" y="T3"/>
                </a:cxn>
                <a:cxn ang="0">
                  <a:pos x="T4" y="T5"/>
                </a:cxn>
                <a:cxn ang="0">
                  <a:pos x="T6" y="T7"/>
                </a:cxn>
                <a:cxn ang="0">
                  <a:pos x="T8" y="T9"/>
                </a:cxn>
                <a:cxn ang="0">
                  <a:pos x="T10" y="T11"/>
                </a:cxn>
                <a:cxn ang="0">
                  <a:pos x="T12" y="T13"/>
                </a:cxn>
              </a:cxnLst>
              <a:rect l="0" t="0" r="r" b="b"/>
              <a:pathLst>
                <a:path w="1489" h="661">
                  <a:moveTo>
                    <a:pt x="1488" y="660"/>
                  </a:moveTo>
                  <a:lnTo>
                    <a:pt x="0" y="660"/>
                  </a:lnTo>
                  <a:lnTo>
                    <a:pt x="0" y="630"/>
                  </a:lnTo>
                  <a:lnTo>
                    <a:pt x="1458" y="630"/>
                  </a:lnTo>
                  <a:lnTo>
                    <a:pt x="1458" y="0"/>
                  </a:lnTo>
                  <a:lnTo>
                    <a:pt x="1488" y="0"/>
                  </a:lnTo>
                  <a:lnTo>
                    <a:pt x="1488" y="660"/>
                  </a:lnTo>
                </a:path>
              </a:pathLst>
            </a:custGeom>
            <a:solidFill>
              <a:schemeClr val="accent1"/>
            </a:solidFill>
            <a:ln>
              <a:noFill/>
            </a:ln>
            <a:effectLst/>
          </p:spPr>
          <p:txBody>
            <a:bodyPr wrap="none" anchor="ctr"/>
            <a:lstStyle/>
            <a:p>
              <a:endParaRPr lang="en-US" sz="2450" dirty="0">
                <a:latin typeface="Lato Light" panose="020F0502020204030203" pitchFamily="34" charset="0"/>
              </a:endParaRPr>
            </a:p>
          </p:txBody>
        </p:sp>
        <p:sp>
          <p:nvSpPr>
            <p:cNvPr id="16" name="Freeform 17">
              <a:extLst>
                <a:ext uri="{FF2B5EF4-FFF2-40B4-BE49-F238E27FC236}">
                  <a16:creationId xmlns:a16="http://schemas.microsoft.com/office/drawing/2014/main" id="{710CAEA3-F060-064E-A60C-C11898F66E9E}"/>
                </a:ext>
              </a:extLst>
            </p:cNvPr>
            <p:cNvSpPr>
              <a:spLocks noChangeArrowheads="1"/>
            </p:cNvSpPr>
            <p:nvPr/>
          </p:nvSpPr>
          <p:spPr bwMode="auto">
            <a:xfrm>
              <a:off x="12124405" y="6572810"/>
              <a:ext cx="555219" cy="124768"/>
            </a:xfrm>
            <a:custGeom>
              <a:avLst/>
              <a:gdLst>
                <a:gd name="T0" fmla="*/ 783 w 784"/>
                <a:gd name="T1" fmla="*/ 177 h 178"/>
                <a:gd name="T2" fmla="*/ 0 w 784"/>
                <a:gd name="T3" fmla="*/ 177 h 178"/>
                <a:gd name="T4" fmla="*/ 0 w 784"/>
                <a:gd name="T5" fmla="*/ 0 h 178"/>
                <a:gd name="T6" fmla="*/ 783 w 784"/>
                <a:gd name="T7" fmla="*/ 0 h 178"/>
                <a:gd name="T8" fmla="*/ 783 w 784"/>
                <a:gd name="T9" fmla="*/ 177 h 178"/>
              </a:gdLst>
              <a:ahLst/>
              <a:cxnLst>
                <a:cxn ang="0">
                  <a:pos x="T0" y="T1"/>
                </a:cxn>
                <a:cxn ang="0">
                  <a:pos x="T2" y="T3"/>
                </a:cxn>
                <a:cxn ang="0">
                  <a:pos x="T4" y="T5"/>
                </a:cxn>
                <a:cxn ang="0">
                  <a:pos x="T6" y="T7"/>
                </a:cxn>
                <a:cxn ang="0">
                  <a:pos x="T8" y="T9"/>
                </a:cxn>
              </a:cxnLst>
              <a:rect l="0" t="0" r="r" b="b"/>
              <a:pathLst>
                <a:path w="784" h="178">
                  <a:moveTo>
                    <a:pt x="783" y="177"/>
                  </a:moveTo>
                  <a:lnTo>
                    <a:pt x="0" y="177"/>
                  </a:lnTo>
                  <a:lnTo>
                    <a:pt x="0" y="0"/>
                  </a:lnTo>
                  <a:lnTo>
                    <a:pt x="783" y="0"/>
                  </a:lnTo>
                  <a:lnTo>
                    <a:pt x="783" y="177"/>
                  </a:lnTo>
                </a:path>
              </a:pathLst>
            </a:custGeom>
            <a:solidFill>
              <a:schemeClr val="bg1">
                <a:lumMod val="95000"/>
              </a:schemeClr>
            </a:solidFill>
            <a:ln>
              <a:noFill/>
            </a:ln>
            <a:effectLst/>
          </p:spPr>
          <p:txBody>
            <a:bodyPr wrap="none" anchor="ctr"/>
            <a:lstStyle/>
            <a:p>
              <a:endParaRPr lang="en-US" sz="2450" dirty="0">
                <a:latin typeface="Lato Light" panose="020F0502020204030203" pitchFamily="34" charset="0"/>
              </a:endParaRPr>
            </a:p>
          </p:txBody>
        </p:sp>
        <p:sp>
          <p:nvSpPr>
            <p:cNvPr id="17" name="Freeform 18">
              <a:extLst>
                <a:ext uri="{FF2B5EF4-FFF2-40B4-BE49-F238E27FC236}">
                  <a16:creationId xmlns:a16="http://schemas.microsoft.com/office/drawing/2014/main" id="{5B9A1573-C211-F545-9AA5-1BEAB45FB5DA}"/>
                </a:ext>
              </a:extLst>
            </p:cNvPr>
            <p:cNvSpPr>
              <a:spLocks noChangeArrowheads="1"/>
            </p:cNvSpPr>
            <p:nvPr/>
          </p:nvSpPr>
          <p:spPr bwMode="auto">
            <a:xfrm>
              <a:off x="1546249" y="4741835"/>
              <a:ext cx="112292" cy="729895"/>
            </a:xfrm>
            <a:custGeom>
              <a:avLst/>
              <a:gdLst>
                <a:gd name="T0" fmla="*/ 156 w 157"/>
                <a:gd name="T1" fmla="*/ 0 h 1032"/>
                <a:gd name="T2" fmla="*/ 0 w 157"/>
                <a:gd name="T3" fmla="*/ 0 h 1032"/>
                <a:gd name="T4" fmla="*/ 0 w 157"/>
                <a:gd name="T5" fmla="*/ 1031 h 1032"/>
                <a:gd name="T6" fmla="*/ 156 w 157"/>
                <a:gd name="T7" fmla="*/ 1031 h 1032"/>
                <a:gd name="T8" fmla="*/ 156 w 157"/>
                <a:gd name="T9" fmla="*/ 0 h 1032"/>
              </a:gdLst>
              <a:ahLst/>
              <a:cxnLst>
                <a:cxn ang="0">
                  <a:pos x="T0" y="T1"/>
                </a:cxn>
                <a:cxn ang="0">
                  <a:pos x="T2" y="T3"/>
                </a:cxn>
                <a:cxn ang="0">
                  <a:pos x="T4" y="T5"/>
                </a:cxn>
                <a:cxn ang="0">
                  <a:pos x="T6" y="T7"/>
                </a:cxn>
                <a:cxn ang="0">
                  <a:pos x="T8" y="T9"/>
                </a:cxn>
              </a:cxnLst>
              <a:rect l="0" t="0" r="r" b="b"/>
              <a:pathLst>
                <a:path w="157" h="1032">
                  <a:moveTo>
                    <a:pt x="156" y="0"/>
                  </a:moveTo>
                  <a:lnTo>
                    <a:pt x="0" y="0"/>
                  </a:lnTo>
                  <a:lnTo>
                    <a:pt x="0" y="1031"/>
                  </a:lnTo>
                  <a:lnTo>
                    <a:pt x="156" y="1031"/>
                  </a:lnTo>
                  <a:lnTo>
                    <a:pt x="156" y="0"/>
                  </a:lnTo>
                </a:path>
              </a:pathLst>
            </a:custGeom>
            <a:solidFill>
              <a:schemeClr val="bg1">
                <a:lumMod val="85000"/>
              </a:schemeClr>
            </a:solidFill>
            <a:ln>
              <a:noFill/>
            </a:ln>
            <a:effectLst/>
          </p:spPr>
          <p:txBody>
            <a:bodyPr wrap="none" anchor="ctr"/>
            <a:lstStyle/>
            <a:p>
              <a:endParaRPr lang="en-US" sz="2450" dirty="0">
                <a:latin typeface="Lato Light" panose="020F0502020204030203" pitchFamily="34" charset="0"/>
              </a:endParaRPr>
            </a:p>
          </p:txBody>
        </p:sp>
        <p:sp>
          <p:nvSpPr>
            <p:cNvPr id="18" name="Freeform 19">
              <a:extLst>
                <a:ext uri="{FF2B5EF4-FFF2-40B4-BE49-F238E27FC236}">
                  <a16:creationId xmlns:a16="http://schemas.microsoft.com/office/drawing/2014/main" id="{734AD409-734F-604D-AC56-DD923F13DC67}"/>
                </a:ext>
              </a:extLst>
            </p:cNvPr>
            <p:cNvSpPr>
              <a:spLocks noChangeArrowheads="1"/>
            </p:cNvSpPr>
            <p:nvPr/>
          </p:nvSpPr>
          <p:spPr bwMode="auto">
            <a:xfrm>
              <a:off x="1820741" y="4888437"/>
              <a:ext cx="109173" cy="583291"/>
            </a:xfrm>
            <a:custGeom>
              <a:avLst/>
              <a:gdLst>
                <a:gd name="T0" fmla="*/ 155 w 156"/>
                <a:gd name="T1" fmla="*/ 0 h 823"/>
                <a:gd name="T2" fmla="*/ 0 w 156"/>
                <a:gd name="T3" fmla="*/ 0 h 823"/>
                <a:gd name="T4" fmla="*/ 0 w 156"/>
                <a:gd name="T5" fmla="*/ 822 h 823"/>
                <a:gd name="T6" fmla="*/ 155 w 156"/>
                <a:gd name="T7" fmla="*/ 822 h 823"/>
                <a:gd name="T8" fmla="*/ 155 w 156"/>
                <a:gd name="T9" fmla="*/ 0 h 823"/>
              </a:gdLst>
              <a:ahLst/>
              <a:cxnLst>
                <a:cxn ang="0">
                  <a:pos x="T0" y="T1"/>
                </a:cxn>
                <a:cxn ang="0">
                  <a:pos x="T2" y="T3"/>
                </a:cxn>
                <a:cxn ang="0">
                  <a:pos x="T4" y="T5"/>
                </a:cxn>
                <a:cxn ang="0">
                  <a:pos x="T6" y="T7"/>
                </a:cxn>
                <a:cxn ang="0">
                  <a:pos x="T8" y="T9"/>
                </a:cxn>
              </a:cxnLst>
              <a:rect l="0" t="0" r="r" b="b"/>
              <a:pathLst>
                <a:path w="156" h="823">
                  <a:moveTo>
                    <a:pt x="155" y="0"/>
                  </a:moveTo>
                  <a:lnTo>
                    <a:pt x="0" y="0"/>
                  </a:lnTo>
                  <a:lnTo>
                    <a:pt x="0" y="822"/>
                  </a:lnTo>
                  <a:lnTo>
                    <a:pt x="155" y="822"/>
                  </a:lnTo>
                  <a:lnTo>
                    <a:pt x="155" y="0"/>
                  </a:lnTo>
                </a:path>
              </a:pathLst>
            </a:custGeom>
            <a:solidFill>
              <a:schemeClr val="bg1">
                <a:lumMod val="85000"/>
              </a:schemeClr>
            </a:solidFill>
            <a:ln>
              <a:noFill/>
            </a:ln>
            <a:effectLst/>
          </p:spPr>
          <p:txBody>
            <a:bodyPr wrap="none" anchor="ctr"/>
            <a:lstStyle/>
            <a:p>
              <a:endParaRPr lang="en-US" sz="2450" dirty="0">
                <a:latin typeface="Lato Light" panose="020F0502020204030203" pitchFamily="34" charset="0"/>
              </a:endParaRPr>
            </a:p>
          </p:txBody>
        </p:sp>
        <p:sp>
          <p:nvSpPr>
            <p:cNvPr id="19" name="Freeform 20">
              <a:extLst>
                <a:ext uri="{FF2B5EF4-FFF2-40B4-BE49-F238E27FC236}">
                  <a16:creationId xmlns:a16="http://schemas.microsoft.com/office/drawing/2014/main" id="{E82F80B2-D402-A843-99C9-1F1C65D17A83}"/>
                </a:ext>
              </a:extLst>
            </p:cNvPr>
            <p:cNvSpPr>
              <a:spLocks noChangeArrowheads="1"/>
            </p:cNvSpPr>
            <p:nvPr/>
          </p:nvSpPr>
          <p:spPr bwMode="auto">
            <a:xfrm>
              <a:off x="2092112" y="4779265"/>
              <a:ext cx="109172" cy="689346"/>
            </a:xfrm>
            <a:custGeom>
              <a:avLst/>
              <a:gdLst>
                <a:gd name="T0" fmla="*/ 155 w 156"/>
                <a:gd name="T1" fmla="*/ 0 h 976"/>
                <a:gd name="T2" fmla="*/ 0 w 156"/>
                <a:gd name="T3" fmla="*/ 0 h 976"/>
                <a:gd name="T4" fmla="*/ 0 w 156"/>
                <a:gd name="T5" fmla="*/ 975 h 976"/>
                <a:gd name="T6" fmla="*/ 155 w 156"/>
                <a:gd name="T7" fmla="*/ 975 h 976"/>
                <a:gd name="T8" fmla="*/ 155 w 156"/>
                <a:gd name="T9" fmla="*/ 0 h 976"/>
              </a:gdLst>
              <a:ahLst/>
              <a:cxnLst>
                <a:cxn ang="0">
                  <a:pos x="T0" y="T1"/>
                </a:cxn>
                <a:cxn ang="0">
                  <a:pos x="T2" y="T3"/>
                </a:cxn>
                <a:cxn ang="0">
                  <a:pos x="T4" y="T5"/>
                </a:cxn>
                <a:cxn ang="0">
                  <a:pos x="T6" y="T7"/>
                </a:cxn>
                <a:cxn ang="0">
                  <a:pos x="T8" y="T9"/>
                </a:cxn>
              </a:cxnLst>
              <a:rect l="0" t="0" r="r" b="b"/>
              <a:pathLst>
                <a:path w="156" h="976">
                  <a:moveTo>
                    <a:pt x="155" y="0"/>
                  </a:moveTo>
                  <a:lnTo>
                    <a:pt x="0" y="0"/>
                  </a:lnTo>
                  <a:lnTo>
                    <a:pt x="0" y="975"/>
                  </a:lnTo>
                  <a:lnTo>
                    <a:pt x="155" y="975"/>
                  </a:lnTo>
                  <a:lnTo>
                    <a:pt x="155" y="0"/>
                  </a:lnTo>
                </a:path>
              </a:pathLst>
            </a:custGeom>
            <a:solidFill>
              <a:schemeClr val="bg1">
                <a:lumMod val="85000"/>
              </a:schemeClr>
            </a:solidFill>
            <a:ln>
              <a:noFill/>
            </a:ln>
            <a:effectLst/>
          </p:spPr>
          <p:txBody>
            <a:bodyPr wrap="none" anchor="ctr"/>
            <a:lstStyle/>
            <a:p>
              <a:endParaRPr lang="en-US" sz="2450" dirty="0">
                <a:latin typeface="Lato Light" panose="020F0502020204030203" pitchFamily="34" charset="0"/>
              </a:endParaRPr>
            </a:p>
          </p:txBody>
        </p:sp>
        <p:sp>
          <p:nvSpPr>
            <p:cNvPr id="20" name="Freeform 21">
              <a:extLst>
                <a:ext uri="{FF2B5EF4-FFF2-40B4-BE49-F238E27FC236}">
                  <a16:creationId xmlns:a16="http://schemas.microsoft.com/office/drawing/2014/main" id="{66027BBF-83AC-E049-97CF-670B3D0C4D3B}"/>
                </a:ext>
              </a:extLst>
            </p:cNvPr>
            <p:cNvSpPr>
              <a:spLocks noChangeArrowheads="1"/>
            </p:cNvSpPr>
            <p:nvPr/>
          </p:nvSpPr>
          <p:spPr bwMode="auto">
            <a:xfrm>
              <a:off x="2366601" y="4994491"/>
              <a:ext cx="109172" cy="474120"/>
            </a:xfrm>
            <a:custGeom>
              <a:avLst/>
              <a:gdLst>
                <a:gd name="T0" fmla="*/ 155 w 156"/>
                <a:gd name="T1" fmla="*/ 0 h 672"/>
                <a:gd name="T2" fmla="*/ 0 w 156"/>
                <a:gd name="T3" fmla="*/ 0 h 672"/>
                <a:gd name="T4" fmla="*/ 0 w 156"/>
                <a:gd name="T5" fmla="*/ 671 h 672"/>
                <a:gd name="T6" fmla="*/ 155 w 156"/>
                <a:gd name="T7" fmla="*/ 671 h 672"/>
                <a:gd name="T8" fmla="*/ 155 w 156"/>
                <a:gd name="T9" fmla="*/ 0 h 672"/>
              </a:gdLst>
              <a:ahLst/>
              <a:cxnLst>
                <a:cxn ang="0">
                  <a:pos x="T0" y="T1"/>
                </a:cxn>
                <a:cxn ang="0">
                  <a:pos x="T2" y="T3"/>
                </a:cxn>
                <a:cxn ang="0">
                  <a:pos x="T4" y="T5"/>
                </a:cxn>
                <a:cxn ang="0">
                  <a:pos x="T6" y="T7"/>
                </a:cxn>
                <a:cxn ang="0">
                  <a:pos x="T8" y="T9"/>
                </a:cxn>
              </a:cxnLst>
              <a:rect l="0" t="0" r="r" b="b"/>
              <a:pathLst>
                <a:path w="156" h="672">
                  <a:moveTo>
                    <a:pt x="155" y="0"/>
                  </a:moveTo>
                  <a:lnTo>
                    <a:pt x="0" y="0"/>
                  </a:lnTo>
                  <a:lnTo>
                    <a:pt x="0" y="671"/>
                  </a:lnTo>
                  <a:lnTo>
                    <a:pt x="155" y="671"/>
                  </a:lnTo>
                  <a:lnTo>
                    <a:pt x="155" y="0"/>
                  </a:lnTo>
                </a:path>
              </a:pathLst>
            </a:custGeom>
            <a:solidFill>
              <a:schemeClr val="bg1">
                <a:lumMod val="85000"/>
              </a:schemeClr>
            </a:solidFill>
            <a:ln>
              <a:noFill/>
            </a:ln>
            <a:effectLst/>
          </p:spPr>
          <p:txBody>
            <a:bodyPr wrap="none" anchor="ctr"/>
            <a:lstStyle/>
            <a:p>
              <a:endParaRPr lang="en-US" sz="2450" dirty="0">
                <a:latin typeface="Lato Light" panose="020F0502020204030203" pitchFamily="34" charset="0"/>
              </a:endParaRPr>
            </a:p>
          </p:txBody>
        </p:sp>
        <p:sp>
          <p:nvSpPr>
            <p:cNvPr id="21" name="Freeform 22">
              <a:extLst>
                <a:ext uri="{FF2B5EF4-FFF2-40B4-BE49-F238E27FC236}">
                  <a16:creationId xmlns:a16="http://schemas.microsoft.com/office/drawing/2014/main" id="{EDCE8B50-CEAF-B841-9085-089202048981}"/>
                </a:ext>
              </a:extLst>
            </p:cNvPr>
            <p:cNvSpPr>
              <a:spLocks noChangeArrowheads="1"/>
            </p:cNvSpPr>
            <p:nvPr/>
          </p:nvSpPr>
          <p:spPr bwMode="auto">
            <a:xfrm>
              <a:off x="2637973" y="4801101"/>
              <a:ext cx="109173" cy="667511"/>
            </a:xfrm>
            <a:custGeom>
              <a:avLst/>
              <a:gdLst>
                <a:gd name="T0" fmla="*/ 155 w 156"/>
                <a:gd name="T1" fmla="*/ 0 h 945"/>
                <a:gd name="T2" fmla="*/ 0 w 156"/>
                <a:gd name="T3" fmla="*/ 0 h 945"/>
                <a:gd name="T4" fmla="*/ 0 w 156"/>
                <a:gd name="T5" fmla="*/ 944 h 945"/>
                <a:gd name="T6" fmla="*/ 155 w 156"/>
                <a:gd name="T7" fmla="*/ 944 h 945"/>
                <a:gd name="T8" fmla="*/ 155 w 156"/>
                <a:gd name="T9" fmla="*/ 0 h 945"/>
              </a:gdLst>
              <a:ahLst/>
              <a:cxnLst>
                <a:cxn ang="0">
                  <a:pos x="T0" y="T1"/>
                </a:cxn>
                <a:cxn ang="0">
                  <a:pos x="T2" y="T3"/>
                </a:cxn>
                <a:cxn ang="0">
                  <a:pos x="T4" y="T5"/>
                </a:cxn>
                <a:cxn ang="0">
                  <a:pos x="T6" y="T7"/>
                </a:cxn>
                <a:cxn ang="0">
                  <a:pos x="T8" y="T9"/>
                </a:cxn>
              </a:cxnLst>
              <a:rect l="0" t="0" r="r" b="b"/>
              <a:pathLst>
                <a:path w="156" h="945">
                  <a:moveTo>
                    <a:pt x="155" y="0"/>
                  </a:moveTo>
                  <a:lnTo>
                    <a:pt x="0" y="0"/>
                  </a:lnTo>
                  <a:lnTo>
                    <a:pt x="0" y="944"/>
                  </a:lnTo>
                  <a:lnTo>
                    <a:pt x="155" y="944"/>
                  </a:lnTo>
                  <a:lnTo>
                    <a:pt x="155" y="0"/>
                  </a:lnTo>
                </a:path>
              </a:pathLst>
            </a:custGeom>
            <a:solidFill>
              <a:schemeClr val="bg1">
                <a:lumMod val="85000"/>
              </a:schemeClr>
            </a:solidFill>
            <a:ln>
              <a:noFill/>
            </a:ln>
            <a:effectLst/>
          </p:spPr>
          <p:txBody>
            <a:bodyPr wrap="none" anchor="ctr"/>
            <a:lstStyle/>
            <a:p>
              <a:endParaRPr lang="en-US" sz="2450" dirty="0">
                <a:latin typeface="Lato Light" panose="020F0502020204030203" pitchFamily="34" charset="0"/>
              </a:endParaRPr>
            </a:p>
          </p:txBody>
        </p:sp>
        <p:sp>
          <p:nvSpPr>
            <p:cNvPr id="22" name="Freeform 23">
              <a:extLst>
                <a:ext uri="{FF2B5EF4-FFF2-40B4-BE49-F238E27FC236}">
                  <a16:creationId xmlns:a16="http://schemas.microsoft.com/office/drawing/2014/main" id="{079CADA7-5EFA-2540-8089-BAC0EA89F37A}"/>
                </a:ext>
              </a:extLst>
            </p:cNvPr>
            <p:cNvSpPr>
              <a:spLocks noChangeArrowheads="1"/>
            </p:cNvSpPr>
            <p:nvPr/>
          </p:nvSpPr>
          <p:spPr bwMode="auto">
            <a:xfrm>
              <a:off x="2912464" y="4701285"/>
              <a:ext cx="109173" cy="770443"/>
            </a:xfrm>
            <a:custGeom>
              <a:avLst/>
              <a:gdLst>
                <a:gd name="T0" fmla="*/ 155 w 156"/>
                <a:gd name="T1" fmla="*/ 0 h 1087"/>
                <a:gd name="T2" fmla="*/ 0 w 156"/>
                <a:gd name="T3" fmla="*/ 0 h 1087"/>
                <a:gd name="T4" fmla="*/ 0 w 156"/>
                <a:gd name="T5" fmla="*/ 1086 h 1087"/>
                <a:gd name="T6" fmla="*/ 155 w 156"/>
                <a:gd name="T7" fmla="*/ 1086 h 1087"/>
                <a:gd name="T8" fmla="*/ 155 w 156"/>
                <a:gd name="T9" fmla="*/ 0 h 1087"/>
              </a:gdLst>
              <a:ahLst/>
              <a:cxnLst>
                <a:cxn ang="0">
                  <a:pos x="T0" y="T1"/>
                </a:cxn>
                <a:cxn ang="0">
                  <a:pos x="T2" y="T3"/>
                </a:cxn>
                <a:cxn ang="0">
                  <a:pos x="T4" y="T5"/>
                </a:cxn>
                <a:cxn ang="0">
                  <a:pos x="T6" y="T7"/>
                </a:cxn>
                <a:cxn ang="0">
                  <a:pos x="T8" y="T9"/>
                </a:cxn>
              </a:cxnLst>
              <a:rect l="0" t="0" r="r" b="b"/>
              <a:pathLst>
                <a:path w="156" h="1087">
                  <a:moveTo>
                    <a:pt x="155" y="0"/>
                  </a:moveTo>
                  <a:lnTo>
                    <a:pt x="0" y="0"/>
                  </a:lnTo>
                  <a:lnTo>
                    <a:pt x="0" y="1086"/>
                  </a:lnTo>
                  <a:lnTo>
                    <a:pt x="155" y="1086"/>
                  </a:lnTo>
                  <a:lnTo>
                    <a:pt x="155" y="0"/>
                  </a:lnTo>
                </a:path>
              </a:pathLst>
            </a:custGeom>
            <a:solidFill>
              <a:schemeClr val="bg1">
                <a:lumMod val="85000"/>
              </a:schemeClr>
            </a:solidFill>
            <a:ln>
              <a:noFill/>
            </a:ln>
            <a:effectLst/>
          </p:spPr>
          <p:txBody>
            <a:bodyPr wrap="none" anchor="ctr"/>
            <a:lstStyle/>
            <a:p>
              <a:endParaRPr lang="en-US" sz="2450" dirty="0">
                <a:latin typeface="Lato Light" panose="020F0502020204030203" pitchFamily="34" charset="0"/>
              </a:endParaRPr>
            </a:p>
          </p:txBody>
        </p:sp>
        <p:sp>
          <p:nvSpPr>
            <p:cNvPr id="23" name="Freeform 24">
              <a:extLst>
                <a:ext uri="{FF2B5EF4-FFF2-40B4-BE49-F238E27FC236}">
                  <a16:creationId xmlns:a16="http://schemas.microsoft.com/office/drawing/2014/main" id="{BEDCE94C-BFED-554C-934E-0EFB7E8B5C77}"/>
                </a:ext>
              </a:extLst>
            </p:cNvPr>
            <p:cNvSpPr>
              <a:spLocks noChangeArrowheads="1"/>
            </p:cNvSpPr>
            <p:nvPr/>
          </p:nvSpPr>
          <p:spPr bwMode="auto">
            <a:xfrm>
              <a:off x="3183835" y="4660734"/>
              <a:ext cx="109172" cy="810994"/>
            </a:xfrm>
            <a:custGeom>
              <a:avLst/>
              <a:gdLst>
                <a:gd name="T0" fmla="*/ 155 w 156"/>
                <a:gd name="T1" fmla="*/ 0 h 1146"/>
                <a:gd name="T2" fmla="*/ 0 w 156"/>
                <a:gd name="T3" fmla="*/ 0 h 1146"/>
                <a:gd name="T4" fmla="*/ 0 w 156"/>
                <a:gd name="T5" fmla="*/ 1145 h 1146"/>
                <a:gd name="T6" fmla="*/ 155 w 156"/>
                <a:gd name="T7" fmla="*/ 1145 h 1146"/>
                <a:gd name="T8" fmla="*/ 155 w 156"/>
                <a:gd name="T9" fmla="*/ 0 h 1146"/>
              </a:gdLst>
              <a:ahLst/>
              <a:cxnLst>
                <a:cxn ang="0">
                  <a:pos x="T0" y="T1"/>
                </a:cxn>
                <a:cxn ang="0">
                  <a:pos x="T2" y="T3"/>
                </a:cxn>
                <a:cxn ang="0">
                  <a:pos x="T4" y="T5"/>
                </a:cxn>
                <a:cxn ang="0">
                  <a:pos x="T6" y="T7"/>
                </a:cxn>
                <a:cxn ang="0">
                  <a:pos x="T8" y="T9"/>
                </a:cxn>
              </a:cxnLst>
              <a:rect l="0" t="0" r="r" b="b"/>
              <a:pathLst>
                <a:path w="156" h="1146">
                  <a:moveTo>
                    <a:pt x="155" y="0"/>
                  </a:moveTo>
                  <a:lnTo>
                    <a:pt x="0" y="0"/>
                  </a:lnTo>
                  <a:lnTo>
                    <a:pt x="0" y="1145"/>
                  </a:lnTo>
                  <a:lnTo>
                    <a:pt x="155" y="1145"/>
                  </a:lnTo>
                  <a:lnTo>
                    <a:pt x="155" y="0"/>
                  </a:lnTo>
                </a:path>
              </a:pathLst>
            </a:custGeom>
            <a:solidFill>
              <a:schemeClr val="bg1">
                <a:lumMod val="85000"/>
              </a:schemeClr>
            </a:solidFill>
            <a:ln>
              <a:noFill/>
            </a:ln>
            <a:effectLst/>
          </p:spPr>
          <p:txBody>
            <a:bodyPr wrap="none" anchor="ctr"/>
            <a:lstStyle/>
            <a:p>
              <a:endParaRPr lang="en-US" sz="2450" dirty="0">
                <a:latin typeface="Lato Light" panose="020F0502020204030203" pitchFamily="34" charset="0"/>
              </a:endParaRPr>
            </a:p>
          </p:txBody>
        </p:sp>
        <p:sp>
          <p:nvSpPr>
            <p:cNvPr id="24" name="Freeform 25">
              <a:extLst>
                <a:ext uri="{FF2B5EF4-FFF2-40B4-BE49-F238E27FC236}">
                  <a16:creationId xmlns:a16="http://schemas.microsoft.com/office/drawing/2014/main" id="{4A0B5EF1-D628-954D-A4D6-ED016D2EA514}"/>
                </a:ext>
              </a:extLst>
            </p:cNvPr>
            <p:cNvSpPr>
              <a:spLocks noChangeArrowheads="1"/>
            </p:cNvSpPr>
            <p:nvPr/>
          </p:nvSpPr>
          <p:spPr bwMode="auto">
            <a:xfrm>
              <a:off x="1546249" y="5013206"/>
              <a:ext cx="112292" cy="458523"/>
            </a:xfrm>
            <a:custGeom>
              <a:avLst/>
              <a:gdLst>
                <a:gd name="T0" fmla="*/ 156 w 157"/>
                <a:gd name="T1" fmla="*/ 0 h 648"/>
                <a:gd name="T2" fmla="*/ 0 w 157"/>
                <a:gd name="T3" fmla="*/ 0 h 648"/>
                <a:gd name="T4" fmla="*/ 0 w 157"/>
                <a:gd name="T5" fmla="*/ 647 h 648"/>
                <a:gd name="T6" fmla="*/ 156 w 157"/>
                <a:gd name="T7" fmla="*/ 647 h 648"/>
                <a:gd name="T8" fmla="*/ 156 w 157"/>
                <a:gd name="T9" fmla="*/ 0 h 648"/>
              </a:gdLst>
              <a:ahLst/>
              <a:cxnLst>
                <a:cxn ang="0">
                  <a:pos x="T0" y="T1"/>
                </a:cxn>
                <a:cxn ang="0">
                  <a:pos x="T2" y="T3"/>
                </a:cxn>
                <a:cxn ang="0">
                  <a:pos x="T4" y="T5"/>
                </a:cxn>
                <a:cxn ang="0">
                  <a:pos x="T6" y="T7"/>
                </a:cxn>
                <a:cxn ang="0">
                  <a:pos x="T8" y="T9"/>
                </a:cxn>
              </a:cxnLst>
              <a:rect l="0" t="0" r="r" b="b"/>
              <a:pathLst>
                <a:path w="157" h="648">
                  <a:moveTo>
                    <a:pt x="156" y="0"/>
                  </a:moveTo>
                  <a:lnTo>
                    <a:pt x="0" y="0"/>
                  </a:lnTo>
                  <a:lnTo>
                    <a:pt x="0" y="647"/>
                  </a:lnTo>
                  <a:lnTo>
                    <a:pt x="156" y="647"/>
                  </a:lnTo>
                  <a:lnTo>
                    <a:pt x="156" y="0"/>
                  </a:lnTo>
                </a:path>
              </a:pathLst>
            </a:custGeom>
            <a:solidFill>
              <a:schemeClr val="accent1"/>
            </a:solidFill>
            <a:ln>
              <a:noFill/>
            </a:ln>
            <a:effectLst/>
          </p:spPr>
          <p:txBody>
            <a:bodyPr wrap="none" anchor="ctr"/>
            <a:lstStyle/>
            <a:p>
              <a:endParaRPr lang="en-US" sz="2450" dirty="0">
                <a:latin typeface="Lato Light" panose="020F0502020204030203" pitchFamily="34" charset="0"/>
              </a:endParaRPr>
            </a:p>
          </p:txBody>
        </p:sp>
        <p:sp>
          <p:nvSpPr>
            <p:cNvPr id="25" name="Freeform 26">
              <a:extLst>
                <a:ext uri="{FF2B5EF4-FFF2-40B4-BE49-F238E27FC236}">
                  <a16:creationId xmlns:a16="http://schemas.microsoft.com/office/drawing/2014/main" id="{4ACE1B31-5ABE-4047-BF14-82ECCC240009}"/>
                </a:ext>
              </a:extLst>
            </p:cNvPr>
            <p:cNvSpPr>
              <a:spLocks noChangeArrowheads="1"/>
            </p:cNvSpPr>
            <p:nvPr/>
          </p:nvSpPr>
          <p:spPr bwMode="auto">
            <a:xfrm>
              <a:off x="1820741" y="5103663"/>
              <a:ext cx="109173" cy="364948"/>
            </a:xfrm>
            <a:custGeom>
              <a:avLst/>
              <a:gdLst>
                <a:gd name="T0" fmla="*/ 155 w 156"/>
                <a:gd name="T1" fmla="*/ 0 h 517"/>
                <a:gd name="T2" fmla="*/ 0 w 156"/>
                <a:gd name="T3" fmla="*/ 0 h 517"/>
                <a:gd name="T4" fmla="*/ 0 w 156"/>
                <a:gd name="T5" fmla="*/ 516 h 517"/>
                <a:gd name="T6" fmla="*/ 155 w 156"/>
                <a:gd name="T7" fmla="*/ 516 h 517"/>
                <a:gd name="T8" fmla="*/ 155 w 156"/>
                <a:gd name="T9" fmla="*/ 0 h 517"/>
              </a:gdLst>
              <a:ahLst/>
              <a:cxnLst>
                <a:cxn ang="0">
                  <a:pos x="T0" y="T1"/>
                </a:cxn>
                <a:cxn ang="0">
                  <a:pos x="T2" y="T3"/>
                </a:cxn>
                <a:cxn ang="0">
                  <a:pos x="T4" y="T5"/>
                </a:cxn>
                <a:cxn ang="0">
                  <a:pos x="T6" y="T7"/>
                </a:cxn>
                <a:cxn ang="0">
                  <a:pos x="T8" y="T9"/>
                </a:cxn>
              </a:cxnLst>
              <a:rect l="0" t="0" r="r" b="b"/>
              <a:pathLst>
                <a:path w="156" h="517">
                  <a:moveTo>
                    <a:pt x="155" y="0"/>
                  </a:moveTo>
                  <a:lnTo>
                    <a:pt x="0" y="0"/>
                  </a:lnTo>
                  <a:lnTo>
                    <a:pt x="0" y="516"/>
                  </a:lnTo>
                  <a:lnTo>
                    <a:pt x="155" y="516"/>
                  </a:lnTo>
                  <a:lnTo>
                    <a:pt x="155" y="0"/>
                  </a:lnTo>
                </a:path>
              </a:pathLst>
            </a:custGeom>
            <a:solidFill>
              <a:schemeClr val="accent2"/>
            </a:solidFill>
            <a:ln>
              <a:noFill/>
            </a:ln>
            <a:effectLst/>
          </p:spPr>
          <p:txBody>
            <a:bodyPr wrap="none" anchor="ctr"/>
            <a:lstStyle/>
            <a:p>
              <a:endParaRPr lang="en-US" sz="2450" dirty="0">
                <a:latin typeface="Lato Light" panose="020F0502020204030203" pitchFamily="34" charset="0"/>
              </a:endParaRPr>
            </a:p>
          </p:txBody>
        </p:sp>
        <p:sp>
          <p:nvSpPr>
            <p:cNvPr id="26" name="Freeform 27">
              <a:extLst>
                <a:ext uri="{FF2B5EF4-FFF2-40B4-BE49-F238E27FC236}">
                  <a16:creationId xmlns:a16="http://schemas.microsoft.com/office/drawing/2014/main" id="{26A1986A-5A8B-F14A-AD22-F80EE8981C3E}"/>
                </a:ext>
              </a:extLst>
            </p:cNvPr>
            <p:cNvSpPr>
              <a:spLocks noChangeArrowheads="1"/>
            </p:cNvSpPr>
            <p:nvPr/>
          </p:nvSpPr>
          <p:spPr bwMode="auto">
            <a:xfrm>
              <a:off x="2092112" y="5038160"/>
              <a:ext cx="109172" cy="433569"/>
            </a:xfrm>
            <a:custGeom>
              <a:avLst/>
              <a:gdLst>
                <a:gd name="T0" fmla="*/ 155 w 156"/>
                <a:gd name="T1" fmla="*/ 0 h 613"/>
                <a:gd name="T2" fmla="*/ 0 w 156"/>
                <a:gd name="T3" fmla="*/ 0 h 613"/>
                <a:gd name="T4" fmla="*/ 0 w 156"/>
                <a:gd name="T5" fmla="*/ 612 h 613"/>
                <a:gd name="T6" fmla="*/ 155 w 156"/>
                <a:gd name="T7" fmla="*/ 612 h 613"/>
                <a:gd name="T8" fmla="*/ 155 w 156"/>
                <a:gd name="T9" fmla="*/ 0 h 613"/>
              </a:gdLst>
              <a:ahLst/>
              <a:cxnLst>
                <a:cxn ang="0">
                  <a:pos x="T0" y="T1"/>
                </a:cxn>
                <a:cxn ang="0">
                  <a:pos x="T2" y="T3"/>
                </a:cxn>
                <a:cxn ang="0">
                  <a:pos x="T4" y="T5"/>
                </a:cxn>
                <a:cxn ang="0">
                  <a:pos x="T6" y="T7"/>
                </a:cxn>
                <a:cxn ang="0">
                  <a:pos x="T8" y="T9"/>
                </a:cxn>
              </a:cxnLst>
              <a:rect l="0" t="0" r="r" b="b"/>
              <a:pathLst>
                <a:path w="156" h="613">
                  <a:moveTo>
                    <a:pt x="155" y="0"/>
                  </a:moveTo>
                  <a:lnTo>
                    <a:pt x="0" y="0"/>
                  </a:lnTo>
                  <a:lnTo>
                    <a:pt x="0" y="612"/>
                  </a:lnTo>
                  <a:lnTo>
                    <a:pt x="155" y="612"/>
                  </a:lnTo>
                  <a:lnTo>
                    <a:pt x="155" y="0"/>
                  </a:lnTo>
                </a:path>
              </a:pathLst>
            </a:custGeom>
            <a:solidFill>
              <a:schemeClr val="accent3"/>
            </a:solidFill>
            <a:ln>
              <a:noFill/>
            </a:ln>
            <a:effectLst/>
          </p:spPr>
          <p:txBody>
            <a:bodyPr wrap="none" anchor="ctr"/>
            <a:lstStyle/>
            <a:p>
              <a:endParaRPr lang="en-US" sz="2450" dirty="0">
                <a:latin typeface="Lato Light" panose="020F0502020204030203" pitchFamily="34" charset="0"/>
              </a:endParaRPr>
            </a:p>
          </p:txBody>
        </p:sp>
        <p:sp>
          <p:nvSpPr>
            <p:cNvPr id="27" name="Freeform 28">
              <a:extLst>
                <a:ext uri="{FF2B5EF4-FFF2-40B4-BE49-F238E27FC236}">
                  <a16:creationId xmlns:a16="http://schemas.microsoft.com/office/drawing/2014/main" id="{163FF027-F40F-4A46-9A0A-C6C8372254F8}"/>
                </a:ext>
              </a:extLst>
            </p:cNvPr>
            <p:cNvSpPr>
              <a:spLocks noChangeArrowheads="1"/>
            </p:cNvSpPr>
            <p:nvPr/>
          </p:nvSpPr>
          <p:spPr bwMode="auto">
            <a:xfrm>
              <a:off x="2366601" y="5172285"/>
              <a:ext cx="109172" cy="299444"/>
            </a:xfrm>
            <a:custGeom>
              <a:avLst/>
              <a:gdLst>
                <a:gd name="T0" fmla="*/ 155 w 156"/>
                <a:gd name="T1" fmla="*/ 0 h 422"/>
                <a:gd name="T2" fmla="*/ 0 w 156"/>
                <a:gd name="T3" fmla="*/ 0 h 422"/>
                <a:gd name="T4" fmla="*/ 0 w 156"/>
                <a:gd name="T5" fmla="*/ 421 h 422"/>
                <a:gd name="T6" fmla="*/ 155 w 156"/>
                <a:gd name="T7" fmla="*/ 421 h 422"/>
                <a:gd name="T8" fmla="*/ 155 w 156"/>
                <a:gd name="T9" fmla="*/ 0 h 422"/>
              </a:gdLst>
              <a:ahLst/>
              <a:cxnLst>
                <a:cxn ang="0">
                  <a:pos x="T0" y="T1"/>
                </a:cxn>
                <a:cxn ang="0">
                  <a:pos x="T2" y="T3"/>
                </a:cxn>
                <a:cxn ang="0">
                  <a:pos x="T4" y="T5"/>
                </a:cxn>
                <a:cxn ang="0">
                  <a:pos x="T6" y="T7"/>
                </a:cxn>
                <a:cxn ang="0">
                  <a:pos x="T8" y="T9"/>
                </a:cxn>
              </a:cxnLst>
              <a:rect l="0" t="0" r="r" b="b"/>
              <a:pathLst>
                <a:path w="156" h="422">
                  <a:moveTo>
                    <a:pt x="155" y="0"/>
                  </a:moveTo>
                  <a:lnTo>
                    <a:pt x="0" y="0"/>
                  </a:lnTo>
                  <a:lnTo>
                    <a:pt x="0" y="421"/>
                  </a:lnTo>
                  <a:lnTo>
                    <a:pt x="155" y="421"/>
                  </a:lnTo>
                  <a:lnTo>
                    <a:pt x="155" y="0"/>
                  </a:lnTo>
                </a:path>
              </a:pathLst>
            </a:custGeom>
            <a:solidFill>
              <a:schemeClr val="accent1"/>
            </a:solidFill>
            <a:ln>
              <a:noFill/>
            </a:ln>
            <a:effectLst/>
          </p:spPr>
          <p:txBody>
            <a:bodyPr wrap="none" anchor="ctr"/>
            <a:lstStyle/>
            <a:p>
              <a:endParaRPr lang="en-US" sz="2450" dirty="0">
                <a:latin typeface="Lato Light" panose="020F0502020204030203" pitchFamily="34" charset="0"/>
              </a:endParaRPr>
            </a:p>
          </p:txBody>
        </p:sp>
        <p:sp>
          <p:nvSpPr>
            <p:cNvPr id="28" name="Freeform 29">
              <a:extLst>
                <a:ext uri="{FF2B5EF4-FFF2-40B4-BE49-F238E27FC236}">
                  <a16:creationId xmlns:a16="http://schemas.microsoft.com/office/drawing/2014/main" id="{465D659F-9A45-F343-96DE-AF8905FA09EF}"/>
                </a:ext>
              </a:extLst>
            </p:cNvPr>
            <p:cNvSpPr>
              <a:spLocks noChangeArrowheads="1"/>
            </p:cNvSpPr>
            <p:nvPr/>
          </p:nvSpPr>
          <p:spPr bwMode="auto">
            <a:xfrm>
              <a:off x="2637973" y="5050638"/>
              <a:ext cx="109173" cy="417974"/>
            </a:xfrm>
            <a:custGeom>
              <a:avLst/>
              <a:gdLst>
                <a:gd name="T0" fmla="*/ 155 w 156"/>
                <a:gd name="T1" fmla="*/ 0 h 593"/>
                <a:gd name="T2" fmla="*/ 0 w 156"/>
                <a:gd name="T3" fmla="*/ 0 h 593"/>
                <a:gd name="T4" fmla="*/ 0 w 156"/>
                <a:gd name="T5" fmla="*/ 592 h 593"/>
                <a:gd name="T6" fmla="*/ 155 w 156"/>
                <a:gd name="T7" fmla="*/ 592 h 593"/>
                <a:gd name="T8" fmla="*/ 155 w 156"/>
                <a:gd name="T9" fmla="*/ 0 h 593"/>
              </a:gdLst>
              <a:ahLst/>
              <a:cxnLst>
                <a:cxn ang="0">
                  <a:pos x="T0" y="T1"/>
                </a:cxn>
                <a:cxn ang="0">
                  <a:pos x="T2" y="T3"/>
                </a:cxn>
                <a:cxn ang="0">
                  <a:pos x="T4" y="T5"/>
                </a:cxn>
                <a:cxn ang="0">
                  <a:pos x="T6" y="T7"/>
                </a:cxn>
                <a:cxn ang="0">
                  <a:pos x="T8" y="T9"/>
                </a:cxn>
              </a:cxnLst>
              <a:rect l="0" t="0" r="r" b="b"/>
              <a:pathLst>
                <a:path w="156" h="593">
                  <a:moveTo>
                    <a:pt x="155" y="0"/>
                  </a:moveTo>
                  <a:lnTo>
                    <a:pt x="0" y="0"/>
                  </a:lnTo>
                  <a:lnTo>
                    <a:pt x="0" y="592"/>
                  </a:lnTo>
                  <a:lnTo>
                    <a:pt x="155" y="592"/>
                  </a:lnTo>
                  <a:lnTo>
                    <a:pt x="155" y="0"/>
                  </a:lnTo>
                </a:path>
              </a:pathLst>
            </a:custGeom>
            <a:solidFill>
              <a:schemeClr val="accent2"/>
            </a:solidFill>
            <a:ln>
              <a:noFill/>
            </a:ln>
            <a:effectLst/>
          </p:spPr>
          <p:txBody>
            <a:bodyPr wrap="none" anchor="ctr"/>
            <a:lstStyle/>
            <a:p>
              <a:endParaRPr lang="en-US" sz="2450" dirty="0">
                <a:latin typeface="Lato Light" panose="020F0502020204030203" pitchFamily="34" charset="0"/>
              </a:endParaRPr>
            </a:p>
          </p:txBody>
        </p:sp>
        <p:sp>
          <p:nvSpPr>
            <p:cNvPr id="29" name="Freeform 30">
              <a:extLst>
                <a:ext uri="{FF2B5EF4-FFF2-40B4-BE49-F238E27FC236}">
                  <a16:creationId xmlns:a16="http://schemas.microsoft.com/office/drawing/2014/main" id="{C222856B-1E55-1444-ACE8-2655E1113996}"/>
                </a:ext>
              </a:extLst>
            </p:cNvPr>
            <p:cNvSpPr>
              <a:spLocks noChangeArrowheads="1"/>
            </p:cNvSpPr>
            <p:nvPr/>
          </p:nvSpPr>
          <p:spPr bwMode="auto">
            <a:xfrm>
              <a:off x="2912464" y="4988252"/>
              <a:ext cx="109173" cy="483476"/>
            </a:xfrm>
            <a:custGeom>
              <a:avLst/>
              <a:gdLst>
                <a:gd name="T0" fmla="*/ 155 w 156"/>
                <a:gd name="T1" fmla="*/ 0 h 682"/>
                <a:gd name="T2" fmla="*/ 0 w 156"/>
                <a:gd name="T3" fmla="*/ 0 h 682"/>
                <a:gd name="T4" fmla="*/ 0 w 156"/>
                <a:gd name="T5" fmla="*/ 681 h 682"/>
                <a:gd name="T6" fmla="*/ 155 w 156"/>
                <a:gd name="T7" fmla="*/ 681 h 682"/>
                <a:gd name="T8" fmla="*/ 155 w 156"/>
                <a:gd name="T9" fmla="*/ 0 h 682"/>
              </a:gdLst>
              <a:ahLst/>
              <a:cxnLst>
                <a:cxn ang="0">
                  <a:pos x="T0" y="T1"/>
                </a:cxn>
                <a:cxn ang="0">
                  <a:pos x="T2" y="T3"/>
                </a:cxn>
                <a:cxn ang="0">
                  <a:pos x="T4" y="T5"/>
                </a:cxn>
                <a:cxn ang="0">
                  <a:pos x="T6" y="T7"/>
                </a:cxn>
                <a:cxn ang="0">
                  <a:pos x="T8" y="T9"/>
                </a:cxn>
              </a:cxnLst>
              <a:rect l="0" t="0" r="r" b="b"/>
              <a:pathLst>
                <a:path w="156" h="682">
                  <a:moveTo>
                    <a:pt x="155" y="0"/>
                  </a:moveTo>
                  <a:lnTo>
                    <a:pt x="0" y="0"/>
                  </a:lnTo>
                  <a:lnTo>
                    <a:pt x="0" y="681"/>
                  </a:lnTo>
                  <a:lnTo>
                    <a:pt x="155" y="681"/>
                  </a:lnTo>
                  <a:lnTo>
                    <a:pt x="155" y="0"/>
                  </a:lnTo>
                </a:path>
              </a:pathLst>
            </a:custGeom>
            <a:solidFill>
              <a:schemeClr val="accent3"/>
            </a:solidFill>
            <a:ln>
              <a:noFill/>
            </a:ln>
            <a:effectLst/>
          </p:spPr>
          <p:txBody>
            <a:bodyPr wrap="none" anchor="ctr"/>
            <a:lstStyle/>
            <a:p>
              <a:endParaRPr lang="en-US" sz="2450" dirty="0">
                <a:latin typeface="Lato Light" panose="020F0502020204030203" pitchFamily="34" charset="0"/>
              </a:endParaRPr>
            </a:p>
          </p:txBody>
        </p:sp>
        <p:sp>
          <p:nvSpPr>
            <p:cNvPr id="30" name="Freeform 31">
              <a:extLst>
                <a:ext uri="{FF2B5EF4-FFF2-40B4-BE49-F238E27FC236}">
                  <a16:creationId xmlns:a16="http://schemas.microsoft.com/office/drawing/2014/main" id="{40D046C2-43D4-C54C-B6E3-507B5EBF1861}"/>
                </a:ext>
              </a:extLst>
            </p:cNvPr>
            <p:cNvSpPr>
              <a:spLocks noChangeArrowheads="1"/>
            </p:cNvSpPr>
            <p:nvPr/>
          </p:nvSpPr>
          <p:spPr bwMode="auto">
            <a:xfrm>
              <a:off x="3183835" y="4960180"/>
              <a:ext cx="109172" cy="508432"/>
            </a:xfrm>
            <a:custGeom>
              <a:avLst/>
              <a:gdLst>
                <a:gd name="T0" fmla="*/ 155 w 156"/>
                <a:gd name="T1" fmla="*/ 0 h 720"/>
                <a:gd name="T2" fmla="*/ 0 w 156"/>
                <a:gd name="T3" fmla="*/ 0 h 720"/>
                <a:gd name="T4" fmla="*/ 0 w 156"/>
                <a:gd name="T5" fmla="*/ 719 h 720"/>
                <a:gd name="T6" fmla="*/ 155 w 156"/>
                <a:gd name="T7" fmla="*/ 719 h 720"/>
                <a:gd name="T8" fmla="*/ 155 w 156"/>
                <a:gd name="T9" fmla="*/ 0 h 720"/>
              </a:gdLst>
              <a:ahLst/>
              <a:cxnLst>
                <a:cxn ang="0">
                  <a:pos x="T0" y="T1"/>
                </a:cxn>
                <a:cxn ang="0">
                  <a:pos x="T2" y="T3"/>
                </a:cxn>
                <a:cxn ang="0">
                  <a:pos x="T4" y="T5"/>
                </a:cxn>
                <a:cxn ang="0">
                  <a:pos x="T6" y="T7"/>
                </a:cxn>
                <a:cxn ang="0">
                  <a:pos x="T8" y="T9"/>
                </a:cxn>
              </a:cxnLst>
              <a:rect l="0" t="0" r="r" b="b"/>
              <a:pathLst>
                <a:path w="156" h="720">
                  <a:moveTo>
                    <a:pt x="155" y="0"/>
                  </a:moveTo>
                  <a:lnTo>
                    <a:pt x="0" y="0"/>
                  </a:lnTo>
                  <a:lnTo>
                    <a:pt x="0" y="719"/>
                  </a:lnTo>
                  <a:lnTo>
                    <a:pt x="155" y="719"/>
                  </a:lnTo>
                  <a:lnTo>
                    <a:pt x="155" y="0"/>
                  </a:lnTo>
                </a:path>
              </a:pathLst>
            </a:custGeom>
            <a:solidFill>
              <a:schemeClr val="accent1"/>
            </a:solidFill>
            <a:ln>
              <a:noFill/>
            </a:ln>
            <a:effectLst/>
          </p:spPr>
          <p:txBody>
            <a:bodyPr wrap="none" anchor="ctr"/>
            <a:lstStyle/>
            <a:p>
              <a:endParaRPr lang="en-US" sz="2450" dirty="0">
                <a:latin typeface="Lato Light" panose="020F0502020204030203" pitchFamily="34" charset="0"/>
              </a:endParaRPr>
            </a:p>
          </p:txBody>
        </p:sp>
        <p:sp>
          <p:nvSpPr>
            <p:cNvPr id="31" name="Freeform 30">
              <a:extLst>
                <a:ext uri="{FF2B5EF4-FFF2-40B4-BE49-F238E27FC236}">
                  <a16:creationId xmlns:a16="http://schemas.microsoft.com/office/drawing/2014/main" id="{D90B94AF-F238-F14A-BAF6-B970D662A377}"/>
                </a:ext>
              </a:extLst>
            </p:cNvPr>
            <p:cNvSpPr>
              <a:spLocks noChangeArrowheads="1"/>
            </p:cNvSpPr>
            <p:nvPr/>
          </p:nvSpPr>
          <p:spPr bwMode="auto">
            <a:xfrm>
              <a:off x="3103656" y="3603325"/>
              <a:ext cx="900745" cy="261299"/>
            </a:xfrm>
            <a:custGeom>
              <a:avLst/>
              <a:gdLst>
                <a:gd name="connsiteX0" fmla="*/ 1 w 831756"/>
                <a:gd name="connsiteY0" fmla="*/ 155536 h 241286"/>
                <a:gd name="connsiteX1" fmla="*/ 831756 w 831756"/>
                <a:gd name="connsiteY1" fmla="*/ 155536 h 241286"/>
                <a:gd name="connsiteX2" fmla="*/ 831756 w 831756"/>
                <a:gd name="connsiteY2" fmla="*/ 241286 h 241286"/>
                <a:gd name="connsiteX3" fmla="*/ 1 w 831756"/>
                <a:gd name="connsiteY3" fmla="*/ 241286 h 241286"/>
                <a:gd name="connsiteX4" fmla="*/ 0 w 831756"/>
                <a:gd name="connsiteY4" fmla="*/ 0 h 241286"/>
                <a:gd name="connsiteX5" fmla="*/ 586928 w 831756"/>
                <a:gd name="connsiteY5" fmla="*/ 0 h 241286"/>
                <a:gd name="connsiteX6" fmla="*/ 586928 w 831756"/>
                <a:gd name="connsiteY6" fmla="*/ 85749 h 241286"/>
                <a:gd name="connsiteX7" fmla="*/ 0 w 831756"/>
                <a:gd name="connsiteY7" fmla="*/ 85749 h 24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1756" h="241286">
                  <a:moveTo>
                    <a:pt x="1" y="155536"/>
                  </a:moveTo>
                  <a:lnTo>
                    <a:pt x="831756" y="155536"/>
                  </a:lnTo>
                  <a:lnTo>
                    <a:pt x="831756" y="241286"/>
                  </a:lnTo>
                  <a:lnTo>
                    <a:pt x="1" y="241286"/>
                  </a:lnTo>
                  <a:close/>
                  <a:moveTo>
                    <a:pt x="0" y="0"/>
                  </a:moveTo>
                  <a:lnTo>
                    <a:pt x="586928" y="0"/>
                  </a:lnTo>
                  <a:lnTo>
                    <a:pt x="586928" y="85749"/>
                  </a:lnTo>
                  <a:lnTo>
                    <a:pt x="0" y="85749"/>
                  </a:lnTo>
                  <a:close/>
                </a:path>
              </a:pathLst>
            </a:custGeom>
            <a:solidFill>
              <a:schemeClr val="bg1">
                <a:lumMod val="75000"/>
              </a:schemeClr>
            </a:solidFill>
            <a:ln>
              <a:noFill/>
            </a:ln>
            <a:effectLst/>
          </p:spPr>
          <p:txBody>
            <a:bodyPr wrap="square" anchor="ctr">
              <a:noAutofit/>
            </a:bodyPr>
            <a:lstStyle/>
            <a:p>
              <a:endParaRPr lang="en-US" sz="2450" dirty="0">
                <a:latin typeface="Lato Light" panose="020F0502020204030203" pitchFamily="34" charset="0"/>
              </a:endParaRPr>
            </a:p>
          </p:txBody>
        </p:sp>
        <p:sp>
          <p:nvSpPr>
            <p:cNvPr id="32" name="Freeform 34">
              <a:extLst>
                <a:ext uri="{FF2B5EF4-FFF2-40B4-BE49-F238E27FC236}">
                  <a16:creationId xmlns:a16="http://schemas.microsoft.com/office/drawing/2014/main" id="{7AF7C192-2736-0D48-9DE6-1B8B23D74EC3}"/>
                </a:ext>
              </a:extLst>
            </p:cNvPr>
            <p:cNvSpPr>
              <a:spLocks noChangeArrowheads="1"/>
            </p:cNvSpPr>
            <p:nvPr/>
          </p:nvSpPr>
          <p:spPr bwMode="auto">
            <a:xfrm>
              <a:off x="13684008" y="4514133"/>
              <a:ext cx="917047" cy="898332"/>
            </a:xfrm>
            <a:custGeom>
              <a:avLst/>
              <a:gdLst>
                <a:gd name="T0" fmla="*/ 767 w 1296"/>
                <a:gd name="T1" fmla="*/ 1038 h 1268"/>
                <a:gd name="T2" fmla="*/ 767 w 1296"/>
                <a:gd name="T3" fmla="*/ 1038 h 1268"/>
                <a:gd name="T4" fmla="*/ 270 w 1296"/>
                <a:gd name="T5" fmla="*/ 905 h 1268"/>
                <a:gd name="T6" fmla="*/ 270 w 1296"/>
                <a:gd name="T7" fmla="*/ 905 h 1268"/>
                <a:gd name="T8" fmla="*/ 199 w 1296"/>
                <a:gd name="T9" fmla="*/ 792 h 1268"/>
                <a:gd name="T10" fmla="*/ 199 w 1296"/>
                <a:gd name="T11" fmla="*/ 792 h 1268"/>
                <a:gd name="T12" fmla="*/ 188 w 1296"/>
                <a:gd name="T13" fmla="*/ 764 h 1268"/>
                <a:gd name="T14" fmla="*/ 188 w 1296"/>
                <a:gd name="T15" fmla="*/ 764 h 1268"/>
                <a:gd name="T16" fmla="*/ 182 w 1296"/>
                <a:gd name="T17" fmla="*/ 476 h 1268"/>
                <a:gd name="T18" fmla="*/ 182 w 1296"/>
                <a:gd name="T19" fmla="*/ 476 h 1268"/>
                <a:gd name="T20" fmla="*/ 462 w 1296"/>
                <a:gd name="T21" fmla="*/ 185 h 1268"/>
                <a:gd name="T22" fmla="*/ 462 w 1296"/>
                <a:gd name="T23" fmla="*/ 185 h 1268"/>
                <a:gd name="T24" fmla="*/ 601 w 1296"/>
                <a:gd name="T25" fmla="*/ 159 h 1268"/>
                <a:gd name="T26" fmla="*/ 601 w 1296"/>
                <a:gd name="T27" fmla="*/ 159 h 1268"/>
                <a:gd name="T28" fmla="*/ 1041 w 1296"/>
                <a:gd name="T29" fmla="*/ 459 h 1268"/>
                <a:gd name="T30" fmla="*/ 1041 w 1296"/>
                <a:gd name="T31" fmla="*/ 459 h 1268"/>
                <a:gd name="T32" fmla="*/ 767 w 1296"/>
                <a:gd name="T33" fmla="*/ 1038 h 1268"/>
                <a:gd name="T34" fmla="*/ 1183 w 1296"/>
                <a:gd name="T35" fmla="*/ 408 h 1268"/>
                <a:gd name="T36" fmla="*/ 1183 w 1296"/>
                <a:gd name="T37" fmla="*/ 408 h 1268"/>
                <a:gd name="T38" fmla="*/ 596 w 1296"/>
                <a:gd name="T39" fmla="*/ 8 h 1268"/>
                <a:gd name="T40" fmla="*/ 596 w 1296"/>
                <a:gd name="T41" fmla="*/ 8 h 1268"/>
                <a:gd name="T42" fmla="*/ 411 w 1296"/>
                <a:gd name="T43" fmla="*/ 43 h 1268"/>
                <a:gd name="T44" fmla="*/ 411 w 1296"/>
                <a:gd name="T45" fmla="*/ 43 h 1268"/>
                <a:gd name="T46" fmla="*/ 38 w 1296"/>
                <a:gd name="T47" fmla="*/ 432 h 1268"/>
                <a:gd name="T48" fmla="*/ 38 w 1296"/>
                <a:gd name="T49" fmla="*/ 432 h 1268"/>
                <a:gd name="T50" fmla="*/ 46 w 1296"/>
                <a:gd name="T51" fmla="*/ 815 h 1268"/>
                <a:gd name="T52" fmla="*/ 46 w 1296"/>
                <a:gd name="T53" fmla="*/ 815 h 1268"/>
                <a:gd name="T54" fmla="*/ 61 w 1296"/>
                <a:gd name="T55" fmla="*/ 852 h 1268"/>
                <a:gd name="T56" fmla="*/ 61 w 1296"/>
                <a:gd name="T57" fmla="*/ 852 h 1268"/>
                <a:gd name="T58" fmla="*/ 155 w 1296"/>
                <a:gd name="T59" fmla="*/ 1003 h 1268"/>
                <a:gd name="T60" fmla="*/ 155 w 1296"/>
                <a:gd name="T61" fmla="*/ 1003 h 1268"/>
                <a:gd name="T62" fmla="*/ 818 w 1296"/>
                <a:gd name="T63" fmla="*/ 1180 h 1268"/>
                <a:gd name="T64" fmla="*/ 818 w 1296"/>
                <a:gd name="T65" fmla="*/ 1180 h 1268"/>
                <a:gd name="T66" fmla="*/ 1183 w 1296"/>
                <a:gd name="T67" fmla="*/ 40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96" h="1268">
                  <a:moveTo>
                    <a:pt x="767" y="1038"/>
                  </a:moveTo>
                  <a:lnTo>
                    <a:pt x="767" y="1038"/>
                  </a:lnTo>
                  <a:cubicBezTo>
                    <a:pt x="585" y="1103"/>
                    <a:pt x="388" y="1044"/>
                    <a:pt x="270" y="905"/>
                  </a:cubicBezTo>
                  <a:lnTo>
                    <a:pt x="270" y="905"/>
                  </a:lnTo>
                  <a:cubicBezTo>
                    <a:pt x="242" y="871"/>
                    <a:pt x="218" y="834"/>
                    <a:pt x="199" y="792"/>
                  </a:cubicBezTo>
                  <a:lnTo>
                    <a:pt x="199" y="792"/>
                  </a:lnTo>
                  <a:cubicBezTo>
                    <a:pt x="195" y="783"/>
                    <a:pt x="192" y="774"/>
                    <a:pt x="188" y="764"/>
                  </a:cubicBezTo>
                  <a:lnTo>
                    <a:pt x="188" y="764"/>
                  </a:lnTo>
                  <a:cubicBezTo>
                    <a:pt x="154" y="668"/>
                    <a:pt x="154" y="567"/>
                    <a:pt x="182" y="476"/>
                  </a:cubicBezTo>
                  <a:lnTo>
                    <a:pt x="182" y="476"/>
                  </a:lnTo>
                  <a:cubicBezTo>
                    <a:pt x="224" y="346"/>
                    <a:pt x="323" y="235"/>
                    <a:pt x="462" y="185"/>
                  </a:cubicBezTo>
                  <a:lnTo>
                    <a:pt x="462" y="185"/>
                  </a:lnTo>
                  <a:cubicBezTo>
                    <a:pt x="508" y="169"/>
                    <a:pt x="555" y="160"/>
                    <a:pt x="601" y="159"/>
                  </a:cubicBezTo>
                  <a:lnTo>
                    <a:pt x="601" y="159"/>
                  </a:lnTo>
                  <a:cubicBezTo>
                    <a:pt x="792" y="153"/>
                    <a:pt x="973" y="270"/>
                    <a:pt x="1041" y="459"/>
                  </a:cubicBezTo>
                  <a:lnTo>
                    <a:pt x="1041" y="459"/>
                  </a:lnTo>
                  <a:cubicBezTo>
                    <a:pt x="1125" y="694"/>
                    <a:pt x="1003" y="954"/>
                    <a:pt x="767" y="1038"/>
                  </a:cubicBezTo>
                  <a:close/>
                  <a:moveTo>
                    <a:pt x="1183" y="408"/>
                  </a:moveTo>
                  <a:lnTo>
                    <a:pt x="1183" y="408"/>
                  </a:lnTo>
                  <a:cubicBezTo>
                    <a:pt x="1093" y="156"/>
                    <a:pt x="851" y="0"/>
                    <a:pt x="596" y="8"/>
                  </a:cubicBezTo>
                  <a:lnTo>
                    <a:pt x="596" y="8"/>
                  </a:lnTo>
                  <a:cubicBezTo>
                    <a:pt x="535" y="9"/>
                    <a:pt x="472" y="21"/>
                    <a:pt x="411" y="43"/>
                  </a:cubicBezTo>
                  <a:lnTo>
                    <a:pt x="411" y="43"/>
                  </a:lnTo>
                  <a:cubicBezTo>
                    <a:pt x="226" y="109"/>
                    <a:pt x="93" y="257"/>
                    <a:pt x="38" y="432"/>
                  </a:cubicBezTo>
                  <a:lnTo>
                    <a:pt x="38" y="432"/>
                  </a:lnTo>
                  <a:cubicBezTo>
                    <a:pt x="0" y="553"/>
                    <a:pt x="0" y="687"/>
                    <a:pt x="46" y="815"/>
                  </a:cubicBezTo>
                  <a:lnTo>
                    <a:pt x="46" y="815"/>
                  </a:lnTo>
                  <a:cubicBezTo>
                    <a:pt x="51" y="828"/>
                    <a:pt x="56" y="840"/>
                    <a:pt x="61" y="852"/>
                  </a:cubicBezTo>
                  <a:lnTo>
                    <a:pt x="61" y="852"/>
                  </a:lnTo>
                  <a:cubicBezTo>
                    <a:pt x="85" y="908"/>
                    <a:pt x="117" y="959"/>
                    <a:pt x="155" y="1003"/>
                  </a:cubicBezTo>
                  <a:lnTo>
                    <a:pt x="155" y="1003"/>
                  </a:lnTo>
                  <a:cubicBezTo>
                    <a:pt x="313" y="1189"/>
                    <a:pt x="575" y="1267"/>
                    <a:pt x="818" y="1180"/>
                  </a:cubicBezTo>
                  <a:lnTo>
                    <a:pt x="818" y="1180"/>
                  </a:lnTo>
                  <a:cubicBezTo>
                    <a:pt x="1132" y="1068"/>
                    <a:pt x="1295" y="722"/>
                    <a:pt x="1183" y="408"/>
                  </a:cubicBezTo>
                  <a:close/>
                </a:path>
              </a:pathLst>
            </a:custGeom>
            <a:solidFill>
              <a:schemeClr val="bg1">
                <a:lumMod val="95000"/>
              </a:schemeClr>
            </a:solidFill>
            <a:ln>
              <a:noFill/>
            </a:ln>
            <a:effectLst/>
          </p:spPr>
          <p:txBody>
            <a:bodyPr wrap="none" anchor="ctr"/>
            <a:lstStyle/>
            <a:p>
              <a:endParaRPr lang="en-US" sz="2450" dirty="0">
                <a:latin typeface="Lato Light" panose="020F0502020204030203" pitchFamily="34" charset="0"/>
              </a:endParaRPr>
            </a:p>
          </p:txBody>
        </p:sp>
        <p:sp>
          <p:nvSpPr>
            <p:cNvPr id="33" name="Freeform 35">
              <a:extLst>
                <a:ext uri="{FF2B5EF4-FFF2-40B4-BE49-F238E27FC236}">
                  <a16:creationId xmlns:a16="http://schemas.microsoft.com/office/drawing/2014/main" id="{08775DD7-B3A7-1E4B-8EA6-5BA4ED4EAC4C}"/>
                </a:ext>
              </a:extLst>
            </p:cNvPr>
            <p:cNvSpPr>
              <a:spLocks noChangeArrowheads="1"/>
            </p:cNvSpPr>
            <p:nvPr/>
          </p:nvSpPr>
          <p:spPr bwMode="auto">
            <a:xfrm>
              <a:off x="13712081" y="4520373"/>
              <a:ext cx="399259" cy="330636"/>
            </a:xfrm>
            <a:custGeom>
              <a:avLst/>
              <a:gdLst>
                <a:gd name="T0" fmla="*/ 144 w 564"/>
                <a:gd name="T1" fmla="*/ 468 h 469"/>
                <a:gd name="T2" fmla="*/ 0 w 564"/>
                <a:gd name="T3" fmla="*/ 424 h 469"/>
                <a:gd name="T4" fmla="*/ 0 w 564"/>
                <a:gd name="T5" fmla="*/ 424 h 469"/>
                <a:gd name="T6" fmla="*/ 373 w 564"/>
                <a:gd name="T7" fmla="*/ 35 h 469"/>
                <a:gd name="T8" fmla="*/ 373 w 564"/>
                <a:gd name="T9" fmla="*/ 35 h 469"/>
                <a:gd name="T10" fmla="*/ 558 w 564"/>
                <a:gd name="T11" fmla="*/ 0 h 469"/>
                <a:gd name="T12" fmla="*/ 563 w 564"/>
                <a:gd name="T13" fmla="*/ 151 h 469"/>
                <a:gd name="T14" fmla="*/ 563 w 564"/>
                <a:gd name="T15" fmla="*/ 151 h 469"/>
                <a:gd name="T16" fmla="*/ 424 w 564"/>
                <a:gd name="T17" fmla="*/ 177 h 469"/>
                <a:gd name="T18" fmla="*/ 424 w 564"/>
                <a:gd name="T19" fmla="*/ 177 h 469"/>
                <a:gd name="T20" fmla="*/ 144 w 564"/>
                <a:gd name="T21" fmla="*/ 46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4" h="469">
                  <a:moveTo>
                    <a:pt x="144" y="468"/>
                  </a:moveTo>
                  <a:lnTo>
                    <a:pt x="0" y="424"/>
                  </a:lnTo>
                  <a:lnTo>
                    <a:pt x="0" y="424"/>
                  </a:lnTo>
                  <a:cubicBezTo>
                    <a:pt x="55" y="249"/>
                    <a:pt x="188" y="101"/>
                    <a:pt x="373" y="35"/>
                  </a:cubicBezTo>
                  <a:lnTo>
                    <a:pt x="373" y="35"/>
                  </a:lnTo>
                  <a:cubicBezTo>
                    <a:pt x="434" y="13"/>
                    <a:pt x="497" y="1"/>
                    <a:pt x="558" y="0"/>
                  </a:cubicBezTo>
                  <a:lnTo>
                    <a:pt x="563" y="151"/>
                  </a:lnTo>
                  <a:lnTo>
                    <a:pt x="563" y="151"/>
                  </a:lnTo>
                  <a:cubicBezTo>
                    <a:pt x="517" y="152"/>
                    <a:pt x="470" y="161"/>
                    <a:pt x="424" y="177"/>
                  </a:cubicBezTo>
                  <a:lnTo>
                    <a:pt x="424" y="177"/>
                  </a:lnTo>
                  <a:cubicBezTo>
                    <a:pt x="285" y="227"/>
                    <a:pt x="186" y="338"/>
                    <a:pt x="144" y="468"/>
                  </a:cubicBezTo>
                </a:path>
              </a:pathLst>
            </a:custGeom>
            <a:solidFill>
              <a:schemeClr val="accent3"/>
            </a:solidFill>
            <a:ln>
              <a:noFill/>
            </a:ln>
            <a:effectLst/>
          </p:spPr>
          <p:txBody>
            <a:bodyPr wrap="none" anchor="ctr"/>
            <a:lstStyle/>
            <a:p>
              <a:endParaRPr lang="en-US" sz="2450" dirty="0">
                <a:latin typeface="Lato Light" panose="020F0502020204030203" pitchFamily="34" charset="0"/>
              </a:endParaRPr>
            </a:p>
          </p:txBody>
        </p:sp>
        <p:sp>
          <p:nvSpPr>
            <p:cNvPr id="34" name="Freeform 36">
              <a:extLst>
                <a:ext uri="{FF2B5EF4-FFF2-40B4-BE49-F238E27FC236}">
                  <a16:creationId xmlns:a16="http://schemas.microsoft.com/office/drawing/2014/main" id="{A8477F98-0BB8-6841-9C71-9AFFE746A006}"/>
                </a:ext>
              </a:extLst>
            </p:cNvPr>
            <p:cNvSpPr>
              <a:spLocks noChangeArrowheads="1"/>
            </p:cNvSpPr>
            <p:nvPr/>
          </p:nvSpPr>
          <p:spPr bwMode="auto">
            <a:xfrm>
              <a:off x="13684007" y="4819816"/>
              <a:ext cx="140366" cy="299444"/>
            </a:xfrm>
            <a:custGeom>
              <a:avLst/>
              <a:gdLst>
                <a:gd name="T0" fmla="*/ 199 w 200"/>
                <a:gd name="T1" fmla="*/ 360 h 422"/>
                <a:gd name="T2" fmla="*/ 61 w 200"/>
                <a:gd name="T3" fmla="*/ 421 h 422"/>
                <a:gd name="T4" fmla="*/ 61 w 200"/>
                <a:gd name="T5" fmla="*/ 421 h 422"/>
                <a:gd name="T6" fmla="*/ 46 w 200"/>
                <a:gd name="T7" fmla="*/ 383 h 422"/>
                <a:gd name="T8" fmla="*/ 46 w 200"/>
                <a:gd name="T9" fmla="*/ 383 h 422"/>
                <a:gd name="T10" fmla="*/ 38 w 200"/>
                <a:gd name="T11" fmla="*/ 0 h 422"/>
                <a:gd name="T12" fmla="*/ 182 w 200"/>
                <a:gd name="T13" fmla="*/ 44 h 422"/>
                <a:gd name="T14" fmla="*/ 182 w 200"/>
                <a:gd name="T15" fmla="*/ 44 h 422"/>
                <a:gd name="T16" fmla="*/ 188 w 200"/>
                <a:gd name="T17" fmla="*/ 332 h 422"/>
                <a:gd name="T18" fmla="*/ 188 w 200"/>
                <a:gd name="T19" fmla="*/ 332 h 422"/>
                <a:gd name="T20" fmla="*/ 199 w 200"/>
                <a:gd name="T21" fmla="*/ 36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422">
                  <a:moveTo>
                    <a:pt x="199" y="360"/>
                  </a:moveTo>
                  <a:lnTo>
                    <a:pt x="61" y="421"/>
                  </a:lnTo>
                  <a:lnTo>
                    <a:pt x="61" y="421"/>
                  </a:lnTo>
                  <a:cubicBezTo>
                    <a:pt x="56" y="408"/>
                    <a:pt x="51" y="396"/>
                    <a:pt x="46" y="383"/>
                  </a:cubicBezTo>
                  <a:lnTo>
                    <a:pt x="46" y="383"/>
                  </a:lnTo>
                  <a:cubicBezTo>
                    <a:pt x="0" y="255"/>
                    <a:pt x="0" y="121"/>
                    <a:pt x="38" y="0"/>
                  </a:cubicBezTo>
                  <a:lnTo>
                    <a:pt x="182" y="44"/>
                  </a:lnTo>
                  <a:lnTo>
                    <a:pt x="182" y="44"/>
                  </a:lnTo>
                  <a:cubicBezTo>
                    <a:pt x="154" y="135"/>
                    <a:pt x="154" y="236"/>
                    <a:pt x="188" y="332"/>
                  </a:cubicBezTo>
                  <a:lnTo>
                    <a:pt x="188" y="332"/>
                  </a:lnTo>
                  <a:cubicBezTo>
                    <a:pt x="192" y="342"/>
                    <a:pt x="195" y="351"/>
                    <a:pt x="199" y="360"/>
                  </a:cubicBezTo>
                </a:path>
              </a:pathLst>
            </a:custGeom>
            <a:solidFill>
              <a:schemeClr val="accent2"/>
            </a:solidFill>
            <a:ln>
              <a:noFill/>
            </a:ln>
            <a:effectLst/>
          </p:spPr>
          <p:txBody>
            <a:bodyPr wrap="none" anchor="ctr"/>
            <a:lstStyle/>
            <a:p>
              <a:endParaRPr lang="en-US" sz="2450" dirty="0">
                <a:latin typeface="Lato Light" panose="020F0502020204030203" pitchFamily="34" charset="0"/>
              </a:endParaRPr>
            </a:p>
          </p:txBody>
        </p:sp>
        <p:sp>
          <p:nvSpPr>
            <p:cNvPr id="35" name="Freeform 37">
              <a:extLst>
                <a:ext uri="{FF2B5EF4-FFF2-40B4-BE49-F238E27FC236}">
                  <a16:creationId xmlns:a16="http://schemas.microsoft.com/office/drawing/2014/main" id="{7780DDD1-EF9B-1544-B282-C89223B350E4}"/>
                </a:ext>
              </a:extLst>
            </p:cNvPr>
            <p:cNvSpPr>
              <a:spLocks noChangeArrowheads="1"/>
            </p:cNvSpPr>
            <p:nvPr/>
          </p:nvSpPr>
          <p:spPr bwMode="auto">
            <a:xfrm>
              <a:off x="13727676" y="5075590"/>
              <a:ext cx="149722" cy="149722"/>
            </a:xfrm>
            <a:custGeom>
              <a:avLst/>
              <a:gdLst>
                <a:gd name="T0" fmla="*/ 94 w 210"/>
                <a:gd name="T1" fmla="*/ 211 h 212"/>
                <a:gd name="T2" fmla="*/ 94 w 210"/>
                <a:gd name="T3" fmla="*/ 211 h 212"/>
                <a:gd name="T4" fmla="*/ 0 w 210"/>
                <a:gd name="T5" fmla="*/ 60 h 212"/>
                <a:gd name="T6" fmla="*/ 138 w 210"/>
                <a:gd name="T7" fmla="*/ 0 h 212"/>
                <a:gd name="T8" fmla="*/ 138 w 210"/>
                <a:gd name="T9" fmla="*/ 0 h 212"/>
                <a:gd name="T10" fmla="*/ 209 w 210"/>
                <a:gd name="T11" fmla="*/ 113 h 212"/>
                <a:gd name="T12" fmla="*/ 94 w 210"/>
                <a:gd name="T13" fmla="*/ 211 h 212"/>
              </a:gdLst>
              <a:ahLst/>
              <a:cxnLst>
                <a:cxn ang="0">
                  <a:pos x="T0" y="T1"/>
                </a:cxn>
                <a:cxn ang="0">
                  <a:pos x="T2" y="T3"/>
                </a:cxn>
                <a:cxn ang="0">
                  <a:pos x="T4" y="T5"/>
                </a:cxn>
                <a:cxn ang="0">
                  <a:pos x="T6" y="T7"/>
                </a:cxn>
                <a:cxn ang="0">
                  <a:pos x="T8" y="T9"/>
                </a:cxn>
                <a:cxn ang="0">
                  <a:pos x="T10" y="T11"/>
                </a:cxn>
                <a:cxn ang="0">
                  <a:pos x="T12" y="T13"/>
                </a:cxn>
              </a:cxnLst>
              <a:rect l="0" t="0" r="r" b="b"/>
              <a:pathLst>
                <a:path w="210" h="212">
                  <a:moveTo>
                    <a:pt x="94" y="211"/>
                  </a:moveTo>
                  <a:lnTo>
                    <a:pt x="94" y="211"/>
                  </a:lnTo>
                  <a:cubicBezTo>
                    <a:pt x="56" y="167"/>
                    <a:pt x="24" y="116"/>
                    <a:pt x="0" y="60"/>
                  </a:cubicBezTo>
                  <a:lnTo>
                    <a:pt x="138" y="0"/>
                  </a:lnTo>
                  <a:lnTo>
                    <a:pt x="138" y="0"/>
                  </a:lnTo>
                  <a:cubicBezTo>
                    <a:pt x="157" y="42"/>
                    <a:pt x="181" y="79"/>
                    <a:pt x="209" y="113"/>
                  </a:cubicBezTo>
                  <a:lnTo>
                    <a:pt x="94" y="211"/>
                  </a:lnTo>
                </a:path>
              </a:pathLst>
            </a:custGeom>
            <a:solidFill>
              <a:schemeClr val="accent1"/>
            </a:solidFill>
            <a:ln>
              <a:noFill/>
            </a:ln>
            <a:effectLst/>
          </p:spPr>
          <p:txBody>
            <a:bodyPr wrap="none" anchor="ctr"/>
            <a:lstStyle/>
            <a:p>
              <a:endParaRPr lang="en-US" sz="2450" dirty="0">
                <a:latin typeface="Lato Light" panose="020F0502020204030203" pitchFamily="34" charset="0"/>
              </a:endParaRPr>
            </a:p>
          </p:txBody>
        </p:sp>
        <p:sp>
          <p:nvSpPr>
            <p:cNvPr id="36" name="Freeform 35">
              <a:extLst>
                <a:ext uri="{FF2B5EF4-FFF2-40B4-BE49-F238E27FC236}">
                  <a16:creationId xmlns:a16="http://schemas.microsoft.com/office/drawing/2014/main" id="{49E7FEDA-D84C-8140-9E31-01909AED3068}"/>
                </a:ext>
              </a:extLst>
            </p:cNvPr>
            <p:cNvSpPr>
              <a:spLocks noChangeArrowheads="1"/>
            </p:cNvSpPr>
            <p:nvPr/>
          </p:nvSpPr>
          <p:spPr bwMode="auto">
            <a:xfrm>
              <a:off x="5193526" y="6232815"/>
              <a:ext cx="3339964" cy="2787872"/>
            </a:xfrm>
            <a:custGeom>
              <a:avLst/>
              <a:gdLst>
                <a:gd name="connsiteX0" fmla="*/ 0 w 3084151"/>
                <a:gd name="connsiteY0" fmla="*/ 2468421 h 2574345"/>
                <a:gd name="connsiteX1" fmla="*/ 3084151 w 3084151"/>
                <a:gd name="connsiteY1" fmla="*/ 2468421 h 2574345"/>
                <a:gd name="connsiteX2" fmla="*/ 3084151 w 3084151"/>
                <a:gd name="connsiteY2" fmla="*/ 2574345 h 2574345"/>
                <a:gd name="connsiteX3" fmla="*/ 0 w 3084151"/>
                <a:gd name="connsiteY3" fmla="*/ 2574345 h 2574345"/>
                <a:gd name="connsiteX4" fmla="*/ 0 w 3084151"/>
                <a:gd name="connsiteY4" fmla="*/ 2117024 h 2574345"/>
                <a:gd name="connsiteX5" fmla="*/ 3084151 w 3084151"/>
                <a:gd name="connsiteY5" fmla="*/ 2117024 h 2574345"/>
                <a:gd name="connsiteX6" fmla="*/ 3084151 w 3084151"/>
                <a:gd name="connsiteY6" fmla="*/ 2222948 h 2574345"/>
                <a:gd name="connsiteX7" fmla="*/ 0 w 3084151"/>
                <a:gd name="connsiteY7" fmla="*/ 2222948 h 2574345"/>
                <a:gd name="connsiteX8" fmla="*/ 0 w 3084151"/>
                <a:gd name="connsiteY8" fmla="*/ 1780027 h 2574345"/>
                <a:gd name="connsiteX9" fmla="*/ 3084151 w 3084151"/>
                <a:gd name="connsiteY9" fmla="*/ 1780027 h 2574345"/>
                <a:gd name="connsiteX10" fmla="*/ 3084151 w 3084151"/>
                <a:gd name="connsiteY10" fmla="*/ 1885953 h 2574345"/>
                <a:gd name="connsiteX11" fmla="*/ 0 w 3084151"/>
                <a:gd name="connsiteY11" fmla="*/ 1885953 h 2574345"/>
                <a:gd name="connsiteX12" fmla="*/ 0 w 3084151"/>
                <a:gd name="connsiteY12" fmla="*/ 1431512 h 2574345"/>
                <a:gd name="connsiteX13" fmla="*/ 3084151 w 3084151"/>
                <a:gd name="connsiteY13" fmla="*/ 1431512 h 2574345"/>
                <a:gd name="connsiteX14" fmla="*/ 3084151 w 3084151"/>
                <a:gd name="connsiteY14" fmla="*/ 1540304 h 2574345"/>
                <a:gd name="connsiteX15" fmla="*/ 0 w 3084151"/>
                <a:gd name="connsiteY15" fmla="*/ 1540304 h 2574345"/>
                <a:gd name="connsiteX16" fmla="*/ 0 w 3084151"/>
                <a:gd name="connsiteY16" fmla="*/ 1036910 h 2574345"/>
                <a:gd name="connsiteX17" fmla="*/ 3084151 w 3084151"/>
                <a:gd name="connsiteY17" fmla="*/ 1036910 h 2574345"/>
                <a:gd name="connsiteX18" fmla="*/ 3084151 w 3084151"/>
                <a:gd name="connsiteY18" fmla="*/ 1145702 h 2574345"/>
                <a:gd name="connsiteX19" fmla="*/ 0 w 3084151"/>
                <a:gd name="connsiteY19" fmla="*/ 1145702 h 2574345"/>
                <a:gd name="connsiteX20" fmla="*/ 0 w 3084151"/>
                <a:gd name="connsiteY20" fmla="*/ 688394 h 2574345"/>
                <a:gd name="connsiteX21" fmla="*/ 3084151 w 3084151"/>
                <a:gd name="connsiteY21" fmla="*/ 688394 h 2574345"/>
                <a:gd name="connsiteX22" fmla="*/ 3084151 w 3084151"/>
                <a:gd name="connsiteY22" fmla="*/ 794318 h 2574345"/>
                <a:gd name="connsiteX23" fmla="*/ 0 w 3084151"/>
                <a:gd name="connsiteY23" fmla="*/ 794318 h 2574345"/>
                <a:gd name="connsiteX24" fmla="*/ 0 w 3084151"/>
                <a:gd name="connsiteY24" fmla="*/ 351398 h 2574345"/>
                <a:gd name="connsiteX25" fmla="*/ 3084151 w 3084151"/>
                <a:gd name="connsiteY25" fmla="*/ 351398 h 2574345"/>
                <a:gd name="connsiteX26" fmla="*/ 3084151 w 3084151"/>
                <a:gd name="connsiteY26" fmla="*/ 460190 h 2574345"/>
                <a:gd name="connsiteX27" fmla="*/ 0 w 3084151"/>
                <a:gd name="connsiteY27" fmla="*/ 460190 h 2574345"/>
                <a:gd name="connsiteX28" fmla="*/ 0 w 3084151"/>
                <a:gd name="connsiteY28" fmla="*/ 0 h 2574345"/>
                <a:gd name="connsiteX29" fmla="*/ 3084151 w 3084151"/>
                <a:gd name="connsiteY29" fmla="*/ 0 h 2574345"/>
                <a:gd name="connsiteX30" fmla="*/ 3084151 w 3084151"/>
                <a:gd name="connsiteY30" fmla="*/ 105926 h 2574345"/>
                <a:gd name="connsiteX31" fmla="*/ 0 w 3084151"/>
                <a:gd name="connsiteY31" fmla="*/ 105926 h 257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084151" h="2574345">
                  <a:moveTo>
                    <a:pt x="0" y="2468421"/>
                  </a:moveTo>
                  <a:lnTo>
                    <a:pt x="3084151" y="2468421"/>
                  </a:lnTo>
                  <a:lnTo>
                    <a:pt x="3084151" y="2574345"/>
                  </a:lnTo>
                  <a:lnTo>
                    <a:pt x="0" y="2574345"/>
                  </a:lnTo>
                  <a:close/>
                  <a:moveTo>
                    <a:pt x="0" y="2117024"/>
                  </a:moveTo>
                  <a:lnTo>
                    <a:pt x="3084151" y="2117024"/>
                  </a:lnTo>
                  <a:lnTo>
                    <a:pt x="3084151" y="2222948"/>
                  </a:lnTo>
                  <a:lnTo>
                    <a:pt x="0" y="2222948"/>
                  </a:lnTo>
                  <a:close/>
                  <a:moveTo>
                    <a:pt x="0" y="1780027"/>
                  </a:moveTo>
                  <a:lnTo>
                    <a:pt x="3084151" y="1780027"/>
                  </a:lnTo>
                  <a:lnTo>
                    <a:pt x="3084151" y="1885953"/>
                  </a:lnTo>
                  <a:lnTo>
                    <a:pt x="0" y="1885953"/>
                  </a:lnTo>
                  <a:close/>
                  <a:moveTo>
                    <a:pt x="0" y="1431512"/>
                  </a:moveTo>
                  <a:lnTo>
                    <a:pt x="3084151" y="1431512"/>
                  </a:lnTo>
                  <a:lnTo>
                    <a:pt x="3084151" y="1540304"/>
                  </a:lnTo>
                  <a:lnTo>
                    <a:pt x="0" y="1540304"/>
                  </a:lnTo>
                  <a:close/>
                  <a:moveTo>
                    <a:pt x="0" y="1036910"/>
                  </a:moveTo>
                  <a:lnTo>
                    <a:pt x="3084151" y="1036910"/>
                  </a:lnTo>
                  <a:lnTo>
                    <a:pt x="3084151" y="1145702"/>
                  </a:lnTo>
                  <a:lnTo>
                    <a:pt x="0" y="1145702"/>
                  </a:lnTo>
                  <a:close/>
                  <a:moveTo>
                    <a:pt x="0" y="688394"/>
                  </a:moveTo>
                  <a:lnTo>
                    <a:pt x="3084151" y="688394"/>
                  </a:lnTo>
                  <a:lnTo>
                    <a:pt x="3084151" y="794318"/>
                  </a:lnTo>
                  <a:lnTo>
                    <a:pt x="0" y="794318"/>
                  </a:lnTo>
                  <a:close/>
                  <a:moveTo>
                    <a:pt x="0" y="351398"/>
                  </a:moveTo>
                  <a:lnTo>
                    <a:pt x="3084151" y="351398"/>
                  </a:lnTo>
                  <a:lnTo>
                    <a:pt x="3084151" y="460190"/>
                  </a:lnTo>
                  <a:lnTo>
                    <a:pt x="0" y="460190"/>
                  </a:lnTo>
                  <a:close/>
                  <a:moveTo>
                    <a:pt x="0" y="0"/>
                  </a:moveTo>
                  <a:lnTo>
                    <a:pt x="3084151" y="0"/>
                  </a:lnTo>
                  <a:lnTo>
                    <a:pt x="3084151" y="105926"/>
                  </a:lnTo>
                  <a:lnTo>
                    <a:pt x="0" y="105926"/>
                  </a:lnTo>
                  <a:close/>
                </a:path>
              </a:pathLst>
            </a:custGeom>
            <a:solidFill>
              <a:schemeClr val="bg1">
                <a:lumMod val="75000"/>
              </a:schemeClr>
            </a:solidFill>
            <a:ln>
              <a:noFill/>
            </a:ln>
            <a:effectLst/>
          </p:spPr>
          <p:txBody>
            <a:bodyPr wrap="square" anchor="ctr">
              <a:noAutofit/>
            </a:bodyPr>
            <a:lstStyle/>
            <a:p>
              <a:endParaRPr lang="en-US" sz="2450" dirty="0">
                <a:latin typeface="Lato Light" panose="020F0502020204030203" pitchFamily="34" charset="0"/>
              </a:endParaRPr>
            </a:p>
          </p:txBody>
        </p:sp>
        <p:sp>
          <p:nvSpPr>
            <p:cNvPr id="37" name="Freeform 46">
              <a:extLst>
                <a:ext uri="{FF2B5EF4-FFF2-40B4-BE49-F238E27FC236}">
                  <a16:creationId xmlns:a16="http://schemas.microsoft.com/office/drawing/2014/main" id="{955F0991-9D0A-B447-AD18-9FF14FC2F032}"/>
                </a:ext>
              </a:extLst>
            </p:cNvPr>
            <p:cNvSpPr>
              <a:spLocks noChangeArrowheads="1"/>
            </p:cNvSpPr>
            <p:nvPr/>
          </p:nvSpPr>
          <p:spPr bwMode="auto">
            <a:xfrm>
              <a:off x="4360698" y="6157165"/>
              <a:ext cx="605124" cy="605124"/>
            </a:xfrm>
            <a:custGeom>
              <a:avLst/>
              <a:gdLst>
                <a:gd name="T0" fmla="*/ 167 w 671"/>
                <a:gd name="T1" fmla="*/ 670 h 671"/>
                <a:gd name="T2" fmla="*/ 503 w 671"/>
                <a:gd name="T3" fmla="*/ 670 h 671"/>
                <a:gd name="T4" fmla="*/ 503 w 671"/>
                <a:gd name="T5" fmla="*/ 670 h 671"/>
                <a:gd name="T6" fmla="*/ 670 w 671"/>
                <a:gd name="T7" fmla="*/ 503 h 671"/>
                <a:gd name="T8" fmla="*/ 670 w 671"/>
                <a:gd name="T9" fmla="*/ 166 h 671"/>
                <a:gd name="T10" fmla="*/ 670 w 671"/>
                <a:gd name="T11" fmla="*/ 166 h 671"/>
                <a:gd name="T12" fmla="*/ 503 w 671"/>
                <a:gd name="T13" fmla="*/ 0 h 671"/>
                <a:gd name="T14" fmla="*/ 167 w 671"/>
                <a:gd name="T15" fmla="*/ 0 h 671"/>
                <a:gd name="T16" fmla="*/ 167 w 671"/>
                <a:gd name="T17" fmla="*/ 0 h 671"/>
                <a:gd name="T18" fmla="*/ 0 w 671"/>
                <a:gd name="T19" fmla="*/ 166 h 671"/>
                <a:gd name="T20" fmla="*/ 0 w 671"/>
                <a:gd name="T21" fmla="*/ 503 h 671"/>
                <a:gd name="T22" fmla="*/ 0 w 671"/>
                <a:gd name="T23" fmla="*/ 503 h 671"/>
                <a:gd name="T24" fmla="*/ 167 w 671"/>
                <a:gd name="T25" fmla="*/ 670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1" h="671">
                  <a:moveTo>
                    <a:pt x="167" y="670"/>
                  </a:moveTo>
                  <a:lnTo>
                    <a:pt x="503" y="670"/>
                  </a:lnTo>
                  <a:lnTo>
                    <a:pt x="503" y="670"/>
                  </a:lnTo>
                  <a:cubicBezTo>
                    <a:pt x="595" y="670"/>
                    <a:pt x="670" y="595"/>
                    <a:pt x="670" y="503"/>
                  </a:cubicBezTo>
                  <a:lnTo>
                    <a:pt x="670" y="166"/>
                  </a:lnTo>
                  <a:lnTo>
                    <a:pt x="670" y="166"/>
                  </a:lnTo>
                  <a:cubicBezTo>
                    <a:pt x="670" y="74"/>
                    <a:pt x="595" y="0"/>
                    <a:pt x="503" y="0"/>
                  </a:cubicBezTo>
                  <a:lnTo>
                    <a:pt x="167" y="0"/>
                  </a:lnTo>
                  <a:lnTo>
                    <a:pt x="167" y="0"/>
                  </a:lnTo>
                  <a:cubicBezTo>
                    <a:pt x="75" y="0"/>
                    <a:pt x="0" y="74"/>
                    <a:pt x="0" y="166"/>
                  </a:cubicBezTo>
                  <a:lnTo>
                    <a:pt x="0" y="503"/>
                  </a:lnTo>
                  <a:lnTo>
                    <a:pt x="0" y="503"/>
                  </a:lnTo>
                  <a:cubicBezTo>
                    <a:pt x="0" y="595"/>
                    <a:pt x="75" y="670"/>
                    <a:pt x="167" y="670"/>
                  </a:cubicBezTo>
                </a:path>
              </a:pathLst>
            </a:custGeom>
            <a:solidFill>
              <a:schemeClr val="accent1"/>
            </a:solidFill>
            <a:ln>
              <a:noFill/>
            </a:ln>
            <a:effectLst/>
          </p:spPr>
          <p:txBody>
            <a:bodyPr wrap="none" anchor="ctr"/>
            <a:lstStyle/>
            <a:p>
              <a:endParaRPr lang="en-US" sz="2450" dirty="0">
                <a:latin typeface="Lato Light" panose="020F0502020204030203" pitchFamily="34" charset="0"/>
              </a:endParaRPr>
            </a:p>
          </p:txBody>
        </p:sp>
        <p:sp>
          <p:nvSpPr>
            <p:cNvPr id="38" name="Freeform 47">
              <a:extLst>
                <a:ext uri="{FF2B5EF4-FFF2-40B4-BE49-F238E27FC236}">
                  <a16:creationId xmlns:a16="http://schemas.microsoft.com/office/drawing/2014/main" id="{9A53DE6B-4113-F548-8805-A21CFE8483E7}"/>
                </a:ext>
              </a:extLst>
            </p:cNvPr>
            <p:cNvSpPr>
              <a:spLocks noChangeArrowheads="1"/>
            </p:cNvSpPr>
            <p:nvPr/>
          </p:nvSpPr>
          <p:spPr bwMode="auto">
            <a:xfrm>
              <a:off x="4360698" y="7697069"/>
              <a:ext cx="605124" cy="605124"/>
            </a:xfrm>
            <a:custGeom>
              <a:avLst/>
              <a:gdLst>
                <a:gd name="T0" fmla="*/ 167 w 671"/>
                <a:gd name="T1" fmla="*/ 669 h 670"/>
                <a:gd name="T2" fmla="*/ 503 w 671"/>
                <a:gd name="T3" fmla="*/ 669 h 670"/>
                <a:gd name="T4" fmla="*/ 503 w 671"/>
                <a:gd name="T5" fmla="*/ 669 h 670"/>
                <a:gd name="T6" fmla="*/ 670 w 671"/>
                <a:gd name="T7" fmla="*/ 502 h 670"/>
                <a:gd name="T8" fmla="*/ 670 w 671"/>
                <a:gd name="T9" fmla="*/ 167 h 670"/>
                <a:gd name="T10" fmla="*/ 670 w 671"/>
                <a:gd name="T11" fmla="*/ 167 h 670"/>
                <a:gd name="T12" fmla="*/ 503 w 671"/>
                <a:gd name="T13" fmla="*/ 0 h 670"/>
                <a:gd name="T14" fmla="*/ 167 w 671"/>
                <a:gd name="T15" fmla="*/ 0 h 670"/>
                <a:gd name="T16" fmla="*/ 167 w 671"/>
                <a:gd name="T17" fmla="*/ 0 h 670"/>
                <a:gd name="T18" fmla="*/ 0 w 671"/>
                <a:gd name="T19" fmla="*/ 167 h 670"/>
                <a:gd name="T20" fmla="*/ 0 w 671"/>
                <a:gd name="T21" fmla="*/ 502 h 670"/>
                <a:gd name="T22" fmla="*/ 0 w 671"/>
                <a:gd name="T23" fmla="*/ 502 h 670"/>
                <a:gd name="T24" fmla="*/ 167 w 671"/>
                <a:gd name="T25" fmla="*/ 669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1" h="670">
                  <a:moveTo>
                    <a:pt x="167" y="669"/>
                  </a:moveTo>
                  <a:lnTo>
                    <a:pt x="503" y="669"/>
                  </a:lnTo>
                  <a:lnTo>
                    <a:pt x="503" y="669"/>
                  </a:lnTo>
                  <a:cubicBezTo>
                    <a:pt x="595" y="669"/>
                    <a:pt x="670" y="594"/>
                    <a:pt x="670" y="502"/>
                  </a:cubicBezTo>
                  <a:lnTo>
                    <a:pt x="670" y="167"/>
                  </a:lnTo>
                  <a:lnTo>
                    <a:pt x="670" y="167"/>
                  </a:lnTo>
                  <a:cubicBezTo>
                    <a:pt x="670" y="75"/>
                    <a:pt x="595" y="0"/>
                    <a:pt x="503" y="0"/>
                  </a:cubicBezTo>
                  <a:lnTo>
                    <a:pt x="167" y="0"/>
                  </a:lnTo>
                  <a:lnTo>
                    <a:pt x="167" y="0"/>
                  </a:lnTo>
                  <a:cubicBezTo>
                    <a:pt x="75" y="0"/>
                    <a:pt x="0" y="75"/>
                    <a:pt x="0" y="167"/>
                  </a:cubicBezTo>
                  <a:lnTo>
                    <a:pt x="0" y="502"/>
                  </a:lnTo>
                  <a:lnTo>
                    <a:pt x="0" y="502"/>
                  </a:lnTo>
                  <a:cubicBezTo>
                    <a:pt x="0" y="594"/>
                    <a:pt x="75" y="669"/>
                    <a:pt x="167" y="669"/>
                  </a:cubicBezTo>
                </a:path>
              </a:pathLst>
            </a:custGeom>
            <a:solidFill>
              <a:schemeClr val="accent3"/>
            </a:solidFill>
            <a:ln>
              <a:noFill/>
            </a:ln>
            <a:effectLst/>
          </p:spPr>
          <p:txBody>
            <a:bodyPr wrap="none" anchor="ctr"/>
            <a:lstStyle/>
            <a:p>
              <a:endParaRPr lang="en-US" sz="2450" dirty="0">
                <a:latin typeface="Lato Light" panose="020F0502020204030203" pitchFamily="34" charset="0"/>
              </a:endParaRPr>
            </a:p>
          </p:txBody>
        </p:sp>
        <p:sp>
          <p:nvSpPr>
            <p:cNvPr id="39" name="Freeform 49">
              <a:extLst>
                <a:ext uri="{FF2B5EF4-FFF2-40B4-BE49-F238E27FC236}">
                  <a16:creationId xmlns:a16="http://schemas.microsoft.com/office/drawing/2014/main" id="{BDEC9594-3FBD-1A4B-908E-58EFD8CFCF0F}"/>
                </a:ext>
              </a:extLst>
            </p:cNvPr>
            <p:cNvSpPr>
              <a:spLocks noChangeArrowheads="1"/>
            </p:cNvSpPr>
            <p:nvPr/>
          </p:nvSpPr>
          <p:spPr bwMode="auto">
            <a:xfrm>
              <a:off x="4360698" y="6927117"/>
              <a:ext cx="605124" cy="605124"/>
            </a:xfrm>
            <a:custGeom>
              <a:avLst/>
              <a:gdLst>
                <a:gd name="T0" fmla="*/ 167 w 671"/>
                <a:gd name="T1" fmla="*/ 669 h 670"/>
                <a:gd name="T2" fmla="*/ 503 w 671"/>
                <a:gd name="T3" fmla="*/ 669 h 670"/>
                <a:gd name="T4" fmla="*/ 503 w 671"/>
                <a:gd name="T5" fmla="*/ 669 h 670"/>
                <a:gd name="T6" fmla="*/ 670 w 671"/>
                <a:gd name="T7" fmla="*/ 503 h 670"/>
                <a:gd name="T8" fmla="*/ 670 w 671"/>
                <a:gd name="T9" fmla="*/ 167 h 670"/>
                <a:gd name="T10" fmla="*/ 670 w 671"/>
                <a:gd name="T11" fmla="*/ 167 h 670"/>
                <a:gd name="T12" fmla="*/ 503 w 671"/>
                <a:gd name="T13" fmla="*/ 0 h 670"/>
                <a:gd name="T14" fmla="*/ 167 w 671"/>
                <a:gd name="T15" fmla="*/ 0 h 670"/>
                <a:gd name="T16" fmla="*/ 167 w 671"/>
                <a:gd name="T17" fmla="*/ 0 h 670"/>
                <a:gd name="T18" fmla="*/ 0 w 671"/>
                <a:gd name="T19" fmla="*/ 167 h 670"/>
                <a:gd name="T20" fmla="*/ 0 w 671"/>
                <a:gd name="T21" fmla="*/ 503 h 670"/>
                <a:gd name="T22" fmla="*/ 0 w 671"/>
                <a:gd name="T23" fmla="*/ 503 h 670"/>
                <a:gd name="T24" fmla="*/ 167 w 671"/>
                <a:gd name="T25" fmla="*/ 669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1" h="670">
                  <a:moveTo>
                    <a:pt x="167" y="669"/>
                  </a:moveTo>
                  <a:lnTo>
                    <a:pt x="503" y="669"/>
                  </a:lnTo>
                  <a:lnTo>
                    <a:pt x="503" y="669"/>
                  </a:lnTo>
                  <a:cubicBezTo>
                    <a:pt x="595" y="669"/>
                    <a:pt x="670" y="595"/>
                    <a:pt x="670" y="503"/>
                  </a:cubicBezTo>
                  <a:lnTo>
                    <a:pt x="670" y="167"/>
                  </a:lnTo>
                  <a:lnTo>
                    <a:pt x="670" y="167"/>
                  </a:lnTo>
                  <a:cubicBezTo>
                    <a:pt x="670" y="74"/>
                    <a:pt x="595" y="0"/>
                    <a:pt x="503" y="0"/>
                  </a:cubicBezTo>
                  <a:lnTo>
                    <a:pt x="167" y="0"/>
                  </a:lnTo>
                  <a:lnTo>
                    <a:pt x="167" y="0"/>
                  </a:lnTo>
                  <a:cubicBezTo>
                    <a:pt x="75" y="0"/>
                    <a:pt x="0" y="74"/>
                    <a:pt x="0" y="167"/>
                  </a:cubicBezTo>
                  <a:lnTo>
                    <a:pt x="0" y="503"/>
                  </a:lnTo>
                  <a:lnTo>
                    <a:pt x="0" y="503"/>
                  </a:lnTo>
                  <a:cubicBezTo>
                    <a:pt x="0" y="595"/>
                    <a:pt x="75" y="669"/>
                    <a:pt x="167" y="669"/>
                  </a:cubicBezTo>
                </a:path>
              </a:pathLst>
            </a:custGeom>
            <a:solidFill>
              <a:schemeClr val="accent2"/>
            </a:solidFill>
            <a:ln>
              <a:noFill/>
            </a:ln>
            <a:effectLst/>
          </p:spPr>
          <p:txBody>
            <a:bodyPr wrap="none" anchor="ctr"/>
            <a:lstStyle/>
            <a:p>
              <a:endParaRPr lang="en-US" sz="2450" dirty="0">
                <a:latin typeface="Lato Light" panose="020F0502020204030203" pitchFamily="34" charset="0"/>
              </a:endParaRPr>
            </a:p>
          </p:txBody>
        </p:sp>
        <p:sp>
          <p:nvSpPr>
            <p:cNvPr id="40" name="Freeform 51">
              <a:extLst>
                <a:ext uri="{FF2B5EF4-FFF2-40B4-BE49-F238E27FC236}">
                  <a16:creationId xmlns:a16="http://schemas.microsoft.com/office/drawing/2014/main" id="{4C762DB1-9FB0-D74D-8F72-C8C88419FC9C}"/>
                </a:ext>
              </a:extLst>
            </p:cNvPr>
            <p:cNvSpPr>
              <a:spLocks noChangeArrowheads="1"/>
            </p:cNvSpPr>
            <p:nvPr/>
          </p:nvSpPr>
          <p:spPr bwMode="auto">
            <a:xfrm>
              <a:off x="4360698" y="8467020"/>
              <a:ext cx="605124" cy="605124"/>
            </a:xfrm>
            <a:custGeom>
              <a:avLst/>
              <a:gdLst>
                <a:gd name="T0" fmla="*/ 167 w 671"/>
                <a:gd name="T1" fmla="*/ 670 h 671"/>
                <a:gd name="T2" fmla="*/ 503 w 671"/>
                <a:gd name="T3" fmla="*/ 670 h 671"/>
                <a:gd name="T4" fmla="*/ 503 w 671"/>
                <a:gd name="T5" fmla="*/ 670 h 671"/>
                <a:gd name="T6" fmla="*/ 670 w 671"/>
                <a:gd name="T7" fmla="*/ 503 h 671"/>
                <a:gd name="T8" fmla="*/ 670 w 671"/>
                <a:gd name="T9" fmla="*/ 167 h 671"/>
                <a:gd name="T10" fmla="*/ 670 w 671"/>
                <a:gd name="T11" fmla="*/ 167 h 671"/>
                <a:gd name="T12" fmla="*/ 503 w 671"/>
                <a:gd name="T13" fmla="*/ 0 h 671"/>
                <a:gd name="T14" fmla="*/ 167 w 671"/>
                <a:gd name="T15" fmla="*/ 0 h 671"/>
                <a:gd name="T16" fmla="*/ 167 w 671"/>
                <a:gd name="T17" fmla="*/ 0 h 671"/>
                <a:gd name="T18" fmla="*/ 0 w 671"/>
                <a:gd name="T19" fmla="*/ 167 h 671"/>
                <a:gd name="T20" fmla="*/ 0 w 671"/>
                <a:gd name="T21" fmla="*/ 503 h 671"/>
                <a:gd name="T22" fmla="*/ 0 w 671"/>
                <a:gd name="T23" fmla="*/ 503 h 671"/>
                <a:gd name="T24" fmla="*/ 167 w 671"/>
                <a:gd name="T25" fmla="*/ 670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1" h="671">
                  <a:moveTo>
                    <a:pt x="167" y="670"/>
                  </a:moveTo>
                  <a:lnTo>
                    <a:pt x="503" y="670"/>
                  </a:lnTo>
                  <a:lnTo>
                    <a:pt x="503" y="670"/>
                  </a:lnTo>
                  <a:cubicBezTo>
                    <a:pt x="595" y="670"/>
                    <a:pt x="670" y="595"/>
                    <a:pt x="670" y="503"/>
                  </a:cubicBezTo>
                  <a:lnTo>
                    <a:pt x="670" y="167"/>
                  </a:lnTo>
                  <a:lnTo>
                    <a:pt x="670" y="167"/>
                  </a:lnTo>
                  <a:cubicBezTo>
                    <a:pt x="670" y="75"/>
                    <a:pt x="595" y="0"/>
                    <a:pt x="503" y="0"/>
                  </a:cubicBezTo>
                  <a:lnTo>
                    <a:pt x="167" y="0"/>
                  </a:lnTo>
                  <a:lnTo>
                    <a:pt x="167" y="0"/>
                  </a:lnTo>
                  <a:cubicBezTo>
                    <a:pt x="75" y="0"/>
                    <a:pt x="0" y="75"/>
                    <a:pt x="0" y="167"/>
                  </a:cubicBezTo>
                  <a:lnTo>
                    <a:pt x="0" y="503"/>
                  </a:lnTo>
                  <a:lnTo>
                    <a:pt x="0" y="503"/>
                  </a:lnTo>
                  <a:cubicBezTo>
                    <a:pt x="0" y="595"/>
                    <a:pt x="75" y="670"/>
                    <a:pt x="167" y="670"/>
                  </a:cubicBezTo>
                </a:path>
              </a:pathLst>
            </a:custGeom>
            <a:solidFill>
              <a:schemeClr val="accent4"/>
            </a:solidFill>
            <a:ln>
              <a:noFill/>
            </a:ln>
            <a:effectLst/>
          </p:spPr>
          <p:txBody>
            <a:bodyPr wrap="none" anchor="ctr"/>
            <a:lstStyle/>
            <a:p>
              <a:endParaRPr lang="en-US" sz="2450" dirty="0">
                <a:latin typeface="Lato Light" panose="020F0502020204030203" pitchFamily="34" charset="0"/>
              </a:endParaRPr>
            </a:p>
          </p:txBody>
        </p:sp>
        <p:sp>
          <p:nvSpPr>
            <p:cNvPr id="41" name="Freeform 54">
              <a:extLst>
                <a:ext uri="{FF2B5EF4-FFF2-40B4-BE49-F238E27FC236}">
                  <a16:creationId xmlns:a16="http://schemas.microsoft.com/office/drawing/2014/main" id="{132FE394-4EFA-4C4C-A96B-6CDDAD64A5B7}"/>
                </a:ext>
              </a:extLst>
            </p:cNvPr>
            <p:cNvSpPr>
              <a:spLocks noChangeArrowheads="1"/>
            </p:cNvSpPr>
            <p:nvPr/>
          </p:nvSpPr>
          <p:spPr bwMode="auto">
            <a:xfrm>
              <a:off x="5714434" y="6036306"/>
              <a:ext cx="430451" cy="324397"/>
            </a:xfrm>
            <a:custGeom>
              <a:avLst/>
              <a:gdLst>
                <a:gd name="T0" fmla="*/ 333 w 607"/>
                <a:gd name="T1" fmla="*/ 3 h 460"/>
                <a:gd name="T2" fmla="*/ 333 w 607"/>
                <a:gd name="T3" fmla="*/ 3 h 460"/>
                <a:gd name="T4" fmla="*/ 216 w 607"/>
                <a:gd name="T5" fmla="*/ 140 h 460"/>
                <a:gd name="T6" fmla="*/ 216 w 607"/>
                <a:gd name="T7" fmla="*/ 140 h 460"/>
                <a:gd name="T8" fmla="*/ 7 w 607"/>
                <a:gd name="T9" fmla="*/ 342 h 460"/>
                <a:gd name="T10" fmla="*/ 7 w 607"/>
                <a:gd name="T11" fmla="*/ 342 h 460"/>
                <a:gd name="T12" fmla="*/ 315 w 607"/>
                <a:gd name="T13" fmla="*/ 422 h 460"/>
                <a:gd name="T14" fmla="*/ 315 w 607"/>
                <a:gd name="T15" fmla="*/ 422 h 460"/>
                <a:gd name="T16" fmla="*/ 506 w 607"/>
                <a:gd name="T17" fmla="*/ 246 h 460"/>
                <a:gd name="T18" fmla="*/ 506 w 607"/>
                <a:gd name="T19" fmla="*/ 246 h 460"/>
                <a:gd name="T20" fmla="*/ 600 w 607"/>
                <a:gd name="T21" fmla="*/ 142 h 460"/>
                <a:gd name="T22" fmla="*/ 600 w 607"/>
                <a:gd name="T23" fmla="*/ 142 h 460"/>
                <a:gd name="T24" fmla="*/ 559 w 607"/>
                <a:gd name="T25" fmla="*/ 0 h 460"/>
                <a:gd name="T26" fmla="*/ 559 w 607"/>
                <a:gd name="T27" fmla="*/ 0 h 460"/>
                <a:gd name="T28" fmla="*/ 495 w 607"/>
                <a:gd name="T29" fmla="*/ 16 h 460"/>
                <a:gd name="T30" fmla="*/ 495 w 607"/>
                <a:gd name="T31" fmla="*/ 16 h 460"/>
                <a:gd name="T32" fmla="*/ 333 w 607"/>
                <a:gd name="T33" fmla="*/ 3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460">
                  <a:moveTo>
                    <a:pt x="333" y="3"/>
                  </a:moveTo>
                  <a:lnTo>
                    <a:pt x="333" y="3"/>
                  </a:lnTo>
                  <a:cubicBezTo>
                    <a:pt x="333" y="3"/>
                    <a:pt x="272" y="57"/>
                    <a:pt x="216" y="140"/>
                  </a:cubicBezTo>
                  <a:lnTo>
                    <a:pt x="216" y="140"/>
                  </a:lnTo>
                  <a:cubicBezTo>
                    <a:pt x="161" y="224"/>
                    <a:pt x="13" y="228"/>
                    <a:pt x="7" y="342"/>
                  </a:cubicBezTo>
                  <a:lnTo>
                    <a:pt x="7" y="342"/>
                  </a:lnTo>
                  <a:cubicBezTo>
                    <a:pt x="0" y="455"/>
                    <a:pt x="207" y="459"/>
                    <a:pt x="315" y="422"/>
                  </a:cubicBezTo>
                  <a:lnTo>
                    <a:pt x="315" y="422"/>
                  </a:lnTo>
                  <a:cubicBezTo>
                    <a:pt x="424" y="385"/>
                    <a:pt x="441" y="274"/>
                    <a:pt x="506" y="246"/>
                  </a:cubicBezTo>
                  <a:lnTo>
                    <a:pt x="506" y="246"/>
                  </a:lnTo>
                  <a:cubicBezTo>
                    <a:pt x="572" y="219"/>
                    <a:pt x="606" y="196"/>
                    <a:pt x="600" y="142"/>
                  </a:cubicBezTo>
                  <a:lnTo>
                    <a:pt x="600" y="142"/>
                  </a:lnTo>
                  <a:cubicBezTo>
                    <a:pt x="596" y="88"/>
                    <a:pt x="559" y="0"/>
                    <a:pt x="559" y="0"/>
                  </a:cubicBezTo>
                  <a:lnTo>
                    <a:pt x="559" y="0"/>
                  </a:lnTo>
                  <a:cubicBezTo>
                    <a:pt x="559" y="0"/>
                    <a:pt x="519" y="13"/>
                    <a:pt x="495" y="16"/>
                  </a:cubicBezTo>
                  <a:lnTo>
                    <a:pt x="495" y="16"/>
                  </a:lnTo>
                  <a:cubicBezTo>
                    <a:pt x="471" y="18"/>
                    <a:pt x="390" y="19"/>
                    <a:pt x="333" y="3"/>
                  </a:cubicBezTo>
                </a:path>
              </a:pathLst>
            </a:custGeom>
            <a:solidFill>
              <a:schemeClr val="tx1">
                <a:lumMod val="50000"/>
              </a:schemeClr>
            </a:solidFill>
            <a:ln>
              <a:noFill/>
            </a:ln>
            <a:effectLst/>
          </p:spPr>
          <p:txBody>
            <a:bodyPr wrap="none" anchor="ctr"/>
            <a:lstStyle/>
            <a:p>
              <a:endParaRPr lang="en-US" sz="2450" dirty="0">
                <a:latin typeface="Lato Light" panose="020F0502020204030203" pitchFamily="34" charset="0"/>
              </a:endParaRPr>
            </a:p>
          </p:txBody>
        </p:sp>
        <p:sp>
          <p:nvSpPr>
            <p:cNvPr id="42" name="Freeform 56">
              <a:extLst>
                <a:ext uri="{FF2B5EF4-FFF2-40B4-BE49-F238E27FC236}">
                  <a16:creationId xmlns:a16="http://schemas.microsoft.com/office/drawing/2014/main" id="{FD643855-8D52-C940-8EF0-5621BED365FB}"/>
                </a:ext>
              </a:extLst>
            </p:cNvPr>
            <p:cNvSpPr>
              <a:spLocks noChangeArrowheads="1"/>
            </p:cNvSpPr>
            <p:nvPr/>
          </p:nvSpPr>
          <p:spPr bwMode="auto">
            <a:xfrm>
              <a:off x="5932777" y="4277073"/>
              <a:ext cx="336875" cy="386781"/>
            </a:xfrm>
            <a:custGeom>
              <a:avLst/>
              <a:gdLst>
                <a:gd name="T0" fmla="*/ 476 w 477"/>
                <a:gd name="T1" fmla="*/ 159 h 549"/>
                <a:gd name="T2" fmla="*/ 476 w 477"/>
                <a:gd name="T3" fmla="*/ 159 h 549"/>
                <a:gd name="T4" fmla="*/ 86 w 477"/>
                <a:gd name="T5" fmla="*/ 548 h 549"/>
                <a:gd name="T6" fmla="*/ 0 w 477"/>
                <a:gd name="T7" fmla="*/ 385 h 549"/>
                <a:gd name="T8" fmla="*/ 0 w 477"/>
                <a:gd name="T9" fmla="*/ 385 h 549"/>
                <a:gd name="T10" fmla="*/ 330 w 477"/>
                <a:gd name="T11" fmla="*/ 0 h 549"/>
                <a:gd name="T12" fmla="*/ 330 w 477"/>
                <a:gd name="T13" fmla="*/ 0 h 549"/>
                <a:gd name="T14" fmla="*/ 476 w 477"/>
                <a:gd name="T15" fmla="*/ 159 h 5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7" h="549">
                  <a:moveTo>
                    <a:pt x="476" y="159"/>
                  </a:moveTo>
                  <a:lnTo>
                    <a:pt x="476" y="159"/>
                  </a:lnTo>
                  <a:cubicBezTo>
                    <a:pt x="307" y="331"/>
                    <a:pt x="86" y="548"/>
                    <a:pt x="86" y="548"/>
                  </a:cubicBezTo>
                  <a:lnTo>
                    <a:pt x="0" y="385"/>
                  </a:lnTo>
                  <a:lnTo>
                    <a:pt x="0" y="385"/>
                  </a:lnTo>
                  <a:cubicBezTo>
                    <a:pt x="0" y="385"/>
                    <a:pt x="196" y="154"/>
                    <a:pt x="330" y="0"/>
                  </a:cubicBezTo>
                  <a:lnTo>
                    <a:pt x="330" y="0"/>
                  </a:lnTo>
                  <a:cubicBezTo>
                    <a:pt x="370" y="20"/>
                    <a:pt x="446" y="67"/>
                    <a:pt x="476" y="159"/>
                  </a:cubicBezTo>
                </a:path>
              </a:pathLst>
            </a:custGeom>
            <a:solidFill>
              <a:srgbClr val="EEA88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dirty="0">
                <a:latin typeface="Lato Light" panose="020F0502020204030203" pitchFamily="34" charset="0"/>
              </a:endParaRPr>
            </a:p>
          </p:txBody>
        </p:sp>
        <p:sp>
          <p:nvSpPr>
            <p:cNvPr id="43" name="Freeform 57">
              <a:extLst>
                <a:ext uri="{FF2B5EF4-FFF2-40B4-BE49-F238E27FC236}">
                  <a16:creationId xmlns:a16="http://schemas.microsoft.com/office/drawing/2014/main" id="{0B5F69F7-2FB7-5445-A4FA-046673E024F2}"/>
                </a:ext>
              </a:extLst>
            </p:cNvPr>
            <p:cNvSpPr>
              <a:spLocks noChangeArrowheads="1"/>
            </p:cNvSpPr>
            <p:nvPr/>
          </p:nvSpPr>
          <p:spPr bwMode="auto">
            <a:xfrm>
              <a:off x="6843588" y="5986400"/>
              <a:ext cx="364946" cy="318159"/>
            </a:xfrm>
            <a:custGeom>
              <a:avLst/>
              <a:gdLst>
                <a:gd name="T0" fmla="*/ 262 w 518"/>
                <a:gd name="T1" fmla="*/ 5 h 450"/>
                <a:gd name="T2" fmla="*/ 262 w 518"/>
                <a:gd name="T3" fmla="*/ 5 h 450"/>
                <a:gd name="T4" fmla="*/ 353 w 518"/>
                <a:gd name="T5" fmla="*/ 107 h 450"/>
                <a:gd name="T6" fmla="*/ 353 w 518"/>
                <a:gd name="T7" fmla="*/ 107 h 450"/>
                <a:gd name="T8" fmla="*/ 517 w 518"/>
                <a:gd name="T9" fmla="*/ 326 h 450"/>
                <a:gd name="T10" fmla="*/ 517 w 518"/>
                <a:gd name="T11" fmla="*/ 326 h 450"/>
                <a:gd name="T12" fmla="*/ 336 w 518"/>
                <a:gd name="T13" fmla="*/ 434 h 450"/>
                <a:gd name="T14" fmla="*/ 336 w 518"/>
                <a:gd name="T15" fmla="*/ 434 h 450"/>
                <a:gd name="T16" fmla="*/ 145 w 518"/>
                <a:gd name="T17" fmla="*/ 301 h 450"/>
                <a:gd name="T18" fmla="*/ 145 w 518"/>
                <a:gd name="T19" fmla="*/ 301 h 450"/>
                <a:gd name="T20" fmla="*/ 7 w 518"/>
                <a:gd name="T21" fmla="*/ 157 h 450"/>
                <a:gd name="T22" fmla="*/ 7 w 518"/>
                <a:gd name="T23" fmla="*/ 157 h 450"/>
                <a:gd name="T24" fmla="*/ 51 w 518"/>
                <a:gd name="T25" fmla="*/ 0 h 450"/>
                <a:gd name="T26" fmla="*/ 262 w 518"/>
                <a:gd name="T27" fmla="*/ 5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8" h="450">
                  <a:moveTo>
                    <a:pt x="262" y="5"/>
                  </a:moveTo>
                  <a:lnTo>
                    <a:pt x="262" y="5"/>
                  </a:lnTo>
                  <a:cubicBezTo>
                    <a:pt x="262" y="5"/>
                    <a:pt x="319" y="68"/>
                    <a:pt x="353" y="107"/>
                  </a:cubicBezTo>
                  <a:lnTo>
                    <a:pt x="353" y="107"/>
                  </a:lnTo>
                  <a:cubicBezTo>
                    <a:pt x="387" y="145"/>
                    <a:pt x="515" y="213"/>
                    <a:pt x="517" y="326"/>
                  </a:cubicBezTo>
                  <a:lnTo>
                    <a:pt x="517" y="326"/>
                  </a:lnTo>
                  <a:cubicBezTo>
                    <a:pt x="517" y="449"/>
                    <a:pt x="421" y="439"/>
                    <a:pt x="336" y="434"/>
                  </a:cubicBezTo>
                  <a:lnTo>
                    <a:pt x="336" y="434"/>
                  </a:lnTo>
                  <a:cubicBezTo>
                    <a:pt x="251" y="429"/>
                    <a:pt x="181" y="370"/>
                    <a:pt x="145" y="301"/>
                  </a:cubicBezTo>
                  <a:lnTo>
                    <a:pt x="145" y="301"/>
                  </a:lnTo>
                  <a:cubicBezTo>
                    <a:pt x="110" y="231"/>
                    <a:pt x="14" y="213"/>
                    <a:pt x="7" y="157"/>
                  </a:cubicBezTo>
                  <a:lnTo>
                    <a:pt x="7" y="157"/>
                  </a:lnTo>
                  <a:cubicBezTo>
                    <a:pt x="0" y="101"/>
                    <a:pt x="51" y="0"/>
                    <a:pt x="51" y="0"/>
                  </a:cubicBezTo>
                  <a:lnTo>
                    <a:pt x="262" y="5"/>
                  </a:lnTo>
                </a:path>
              </a:pathLst>
            </a:custGeom>
            <a:solidFill>
              <a:schemeClr val="tx1">
                <a:lumMod val="50000"/>
              </a:schemeClr>
            </a:solidFill>
            <a:ln>
              <a:noFill/>
            </a:ln>
            <a:effectLst/>
          </p:spPr>
          <p:txBody>
            <a:bodyPr wrap="none" anchor="ctr"/>
            <a:lstStyle/>
            <a:p>
              <a:endParaRPr lang="en-US" sz="2450" dirty="0">
                <a:latin typeface="Lato Light" panose="020F0502020204030203" pitchFamily="34" charset="0"/>
              </a:endParaRPr>
            </a:p>
          </p:txBody>
        </p:sp>
        <p:sp>
          <p:nvSpPr>
            <p:cNvPr id="44" name="Freeform 43">
              <a:extLst>
                <a:ext uri="{FF2B5EF4-FFF2-40B4-BE49-F238E27FC236}">
                  <a16:creationId xmlns:a16="http://schemas.microsoft.com/office/drawing/2014/main" id="{214F6260-49BD-244E-9930-5A31040A89B8}"/>
                </a:ext>
              </a:extLst>
            </p:cNvPr>
            <p:cNvSpPr>
              <a:spLocks noChangeArrowheads="1"/>
            </p:cNvSpPr>
            <p:nvPr/>
          </p:nvSpPr>
          <p:spPr bwMode="auto">
            <a:xfrm>
              <a:off x="5948373" y="5911539"/>
              <a:ext cx="1081660" cy="136644"/>
            </a:xfrm>
            <a:custGeom>
              <a:avLst/>
              <a:gdLst>
                <a:gd name="connsiteX0" fmla="*/ 6512 w 998814"/>
                <a:gd name="connsiteY0" fmla="*/ 66246 h 126178"/>
                <a:gd name="connsiteX1" fmla="*/ 149125 w 998814"/>
                <a:gd name="connsiteY1" fmla="*/ 69502 h 126178"/>
                <a:gd name="connsiteX2" fmla="*/ 147171 w 998814"/>
                <a:gd name="connsiteY2" fmla="*/ 113784 h 126178"/>
                <a:gd name="connsiteX3" fmla="*/ 0 w 998814"/>
                <a:gd name="connsiteY3" fmla="*/ 115737 h 126178"/>
                <a:gd name="connsiteX4" fmla="*/ 868385 w 998814"/>
                <a:gd name="connsiteY4" fmla="*/ 0 h 126178"/>
                <a:gd name="connsiteX5" fmla="*/ 994249 w 998814"/>
                <a:gd name="connsiteY5" fmla="*/ 10970 h 126178"/>
                <a:gd name="connsiteX6" fmla="*/ 998814 w 998814"/>
                <a:gd name="connsiteY6" fmla="*/ 70984 h 126178"/>
                <a:gd name="connsiteX7" fmla="*/ 861211 w 998814"/>
                <a:gd name="connsiteY7" fmla="*/ 67757 h 12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8814" h="126178">
                  <a:moveTo>
                    <a:pt x="6512" y="66246"/>
                  </a:moveTo>
                  <a:lnTo>
                    <a:pt x="149125" y="69502"/>
                  </a:lnTo>
                  <a:lnTo>
                    <a:pt x="147171" y="113784"/>
                  </a:lnTo>
                  <a:cubicBezTo>
                    <a:pt x="70330" y="140483"/>
                    <a:pt x="0" y="115737"/>
                    <a:pt x="0" y="115737"/>
                  </a:cubicBezTo>
                  <a:close/>
                  <a:moveTo>
                    <a:pt x="868385" y="0"/>
                  </a:moveTo>
                  <a:lnTo>
                    <a:pt x="994249" y="10970"/>
                  </a:lnTo>
                  <a:lnTo>
                    <a:pt x="998814" y="70984"/>
                  </a:lnTo>
                  <a:cubicBezTo>
                    <a:pt x="977293" y="117446"/>
                    <a:pt x="861211" y="67757"/>
                    <a:pt x="861211" y="67757"/>
                  </a:cubicBezTo>
                  <a:close/>
                </a:path>
              </a:pathLst>
            </a:custGeom>
            <a:solidFill>
              <a:schemeClr val="bg1">
                <a:lumMod val="85000"/>
              </a:schemeClr>
            </a:solidFill>
            <a:ln>
              <a:noFill/>
            </a:ln>
            <a:effectLst/>
          </p:spPr>
          <p:txBody>
            <a:bodyPr wrap="square" anchor="ctr">
              <a:noAutofit/>
            </a:bodyPr>
            <a:lstStyle/>
            <a:p>
              <a:endParaRPr lang="en-US" sz="2450" dirty="0">
                <a:latin typeface="Lato Light" panose="020F0502020204030203" pitchFamily="34" charset="0"/>
              </a:endParaRPr>
            </a:p>
          </p:txBody>
        </p:sp>
        <p:sp>
          <p:nvSpPr>
            <p:cNvPr id="45" name="Freeform 44">
              <a:extLst>
                <a:ext uri="{FF2B5EF4-FFF2-40B4-BE49-F238E27FC236}">
                  <a16:creationId xmlns:a16="http://schemas.microsoft.com/office/drawing/2014/main" id="{765791A2-D062-314F-8CE9-D4155AA3BA04}"/>
                </a:ext>
              </a:extLst>
            </p:cNvPr>
            <p:cNvSpPr>
              <a:spLocks noChangeArrowheads="1"/>
            </p:cNvSpPr>
            <p:nvPr/>
          </p:nvSpPr>
          <p:spPr bwMode="auto">
            <a:xfrm>
              <a:off x="5932778" y="3525344"/>
              <a:ext cx="1285354" cy="1140922"/>
            </a:xfrm>
            <a:custGeom>
              <a:avLst/>
              <a:gdLst>
                <a:gd name="connsiteX0" fmla="*/ 992993 w 1186907"/>
                <a:gd name="connsiteY0" fmla="*/ 514464 h 1053537"/>
                <a:gd name="connsiteX1" fmla="*/ 992551 w 1186907"/>
                <a:gd name="connsiteY1" fmla="*/ 525061 h 1053537"/>
                <a:gd name="connsiteX2" fmla="*/ 989937 w 1186907"/>
                <a:gd name="connsiteY2" fmla="*/ 626286 h 1053537"/>
                <a:gd name="connsiteX3" fmla="*/ 988536 w 1186907"/>
                <a:gd name="connsiteY3" fmla="*/ 701279 h 1053537"/>
                <a:gd name="connsiteX4" fmla="*/ 997420 w 1186907"/>
                <a:gd name="connsiteY4" fmla="*/ 695066 h 1053537"/>
                <a:gd name="connsiteX5" fmla="*/ 1007857 w 1186907"/>
                <a:gd name="connsiteY5" fmla="*/ 591885 h 1053537"/>
                <a:gd name="connsiteX6" fmla="*/ 994200 w 1186907"/>
                <a:gd name="connsiteY6" fmla="*/ 521908 h 1053537"/>
                <a:gd name="connsiteX7" fmla="*/ 649429 w 1186907"/>
                <a:gd name="connsiteY7" fmla="*/ 0 h 1053537"/>
                <a:gd name="connsiteX8" fmla="*/ 876870 w 1186907"/>
                <a:gd name="connsiteY8" fmla="*/ 8490 h 1053537"/>
                <a:gd name="connsiteX9" fmla="*/ 941573 w 1186907"/>
                <a:gd name="connsiteY9" fmla="*/ 28735 h 1053537"/>
                <a:gd name="connsiteX10" fmla="*/ 1146793 w 1186907"/>
                <a:gd name="connsiteY10" fmla="*/ 173061 h 1053537"/>
                <a:gd name="connsiteX11" fmla="*/ 1146794 w 1186907"/>
                <a:gd name="connsiteY11" fmla="*/ 173135 h 1053537"/>
                <a:gd name="connsiteX12" fmla="*/ 1147899 w 1186907"/>
                <a:gd name="connsiteY12" fmla="*/ 174520 h 1053537"/>
                <a:gd name="connsiteX13" fmla="*/ 1176792 w 1186907"/>
                <a:gd name="connsiteY13" fmla="*/ 352219 h 1053537"/>
                <a:gd name="connsiteX14" fmla="*/ 1173531 w 1186907"/>
                <a:gd name="connsiteY14" fmla="*/ 807389 h 1053537"/>
                <a:gd name="connsiteX15" fmla="*/ 1032184 w 1186907"/>
                <a:gd name="connsiteY15" fmla="*/ 869285 h 1053537"/>
                <a:gd name="connsiteX16" fmla="*/ 995508 w 1186907"/>
                <a:gd name="connsiteY16" fmla="*/ 883595 h 1053537"/>
                <a:gd name="connsiteX17" fmla="*/ 1001538 w 1186907"/>
                <a:gd name="connsiteY17" fmla="*/ 934612 h 1053537"/>
                <a:gd name="connsiteX18" fmla="*/ 1018040 w 1186907"/>
                <a:gd name="connsiteY18" fmla="*/ 1031184 h 1053537"/>
                <a:gd name="connsiteX19" fmla="*/ 273628 w 1186907"/>
                <a:gd name="connsiteY19" fmla="*/ 1031184 h 1053537"/>
                <a:gd name="connsiteX20" fmla="*/ 494533 w 1186907"/>
                <a:gd name="connsiteY20" fmla="*/ 839837 h 1053537"/>
                <a:gd name="connsiteX21" fmla="*/ 471822 w 1186907"/>
                <a:gd name="connsiteY21" fmla="*/ 673796 h 1053537"/>
                <a:gd name="connsiteX22" fmla="*/ 451337 w 1186907"/>
                <a:gd name="connsiteY22" fmla="*/ 579171 h 1053537"/>
                <a:gd name="connsiteX23" fmla="*/ 439098 w 1186907"/>
                <a:gd name="connsiteY23" fmla="*/ 634247 h 1053537"/>
                <a:gd name="connsiteX24" fmla="*/ 430043 w 1186907"/>
                <a:gd name="connsiteY24" fmla="*/ 666374 h 1053537"/>
                <a:gd name="connsiteX25" fmla="*/ 310623 w 1186907"/>
                <a:gd name="connsiteY25" fmla="*/ 799135 h 1053537"/>
                <a:gd name="connsiteX26" fmla="*/ 56121 w 1186907"/>
                <a:gd name="connsiteY26" fmla="*/ 1053537 h 1053537"/>
                <a:gd name="connsiteX27" fmla="*/ 0 w 1186907"/>
                <a:gd name="connsiteY27" fmla="*/ 946937 h 1053537"/>
                <a:gd name="connsiteX28" fmla="*/ 215348 w 1186907"/>
                <a:gd name="connsiteY28" fmla="*/ 695150 h 1053537"/>
                <a:gd name="connsiteX29" fmla="*/ 292351 w 1186907"/>
                <a:gd name="connsiteY29" fmla="*/ 607515 h 1053537"/>
                <a:gd name="connsiteX30" fmla="*/ 361523 w 1186907"/>
                <a:gd name="connsiteY30" fmla="*/ 298177 h 1053537"/>
                <a:gd name="connsiteX31" fmla="*/ 441086 w 1186907"/>
                <a:gd name="connsiteY31" fmla="*/ 105689 h 1053537"/>
                <a:gd name="connsiteX32" fmla="*/ 448287 w 1186907"/>
                <a:gd name="connsiteY32" fmla="*/ 95794 h 1053537"/>
                <a:gd name="connsiteX33" fmla="*/ 450091 w 1186907"/>
                <a:gd name="connsiteY33" fmla="*/ 92082 h 1053537"/>
                <a:gd name="connsiteX34" fmla="*/ 649429 w 1186907"/>
                <a:gd name="connsiteY34" fmla="*/ 0 h 105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86907" h="1053537">
                  <a:moveTo>
                    <a:pt x="992993" y="514464"/>
                  </a:moveTo>
                  <a:lnTo>
                    <a:pt x="992551" y="525061"/>
                  </a:lnTo>
                  <a:cubicBezTo>
                    <a:pt x="991898" y="549225"/>
                    <a:pt x="991244" y="586449"/>
                    <a:pt x="989937" y="626286"/>
                  </a:cubicBezTo>
                  <a:lnTo>
                    <a:pt x="988536" y="701279"/>
                  </a:lnTo>
                  <a:lnTo>
                    <a:pt x="997420" y="695066"/>
                  </a:lnTo>
                  <a:cubicBezTo>
                    <a:pt x="1017641" y="676127"/>
                    <a:pt x="1022859" y="645434"/>
                    <a:pt x="1007857" y="591885"/>
                  </a:cubicBezTo>
                  <a:cubicBezTo>
                    <a:pt x="1004270" y="578498"/>
                    <a:pt x="999459" y="553029"/>
                    <a:pt x="994200" y="521908"/>
                  </a:cubicBezTo>
                  <a:close/>
                  <a:moveTo>
                    <a:pt x="649429" y="0"/>
                  </a:moveTo>
                  <a:lnTo>
                    <a:pt x="876870" y="8490"/>
                  </a:lnTo>
                  <a:cubicBezTo>
                    <a:pt x="876870" y="8490"/>
                    <a:pt x="914777" y="16327"/>
                    <a:pt x="941573" y="28735"/>
                  </a:cubicBezTo>
                  <a:cubicBezTo>
                    <a:pt x="968369" y="41143"/>
                    <a:pt x="1121957" y="96000"/>
                    <a:pt x="1146793" y="173061"/>
                  </a:cubicBezTo>
                  <a:lnTo>
                    <a:pt x="1146794" y="173135"/>
                  </a:lnTo>
                  <a:lnTo>
                    <a:pt x="1147899" y="174520"/>
                  </a:lnTo>
                  <a:cubicBezTo>
                    <a:pt x="1153677" y="184714"/>
                    <a:pt x="1166518" y="221447"/>
                    <a:pt x="1176792" y="352219"/>
                  </a:cubicBezTo>
                  <a:cubicBezTo>
                    <a:pt x="1189837" y="526581"/>
                    <a:pt x="1191794" y="786491"/>
                    <a:pt x="1173531" y="807389"/>
                  </a:cubicBezTo>
                  <a:cubicBezTo>
                    <a:pt x="1168150" y="814246"/>
                    <a:pt x="1109568" y="838735"/>
                    <a:pt x="1032184" y="869285"/>
                  </a:cubicBezTo>
                  <a:lnTo>
                    <a:pt x="995508" y="883595"/>
                  </a:lnTo>
                  <a:lnTo>
                    <a:pt x="1001538" y="934612"/>
                  </a:lnTo>
                  <a:cubicBezTo>
                    <a:pt x="1008563" y="984327"/>
                    <a:pt x="1016079" y="1023674"/>
                    <a:pt x="1018040" y="1031184"/>
                  </a:cubicBezTo>
                  <a:cubicBezTo>
                    <a:pt x="1022615" y="1044898"/>
                    <a:pt x="273628" y="1031184"/>
                    <a:pt x="273628" y="1031184"/>
                  </a:cubicBezTo>
                  <a:cubicBezTo>
                    <a:pt x="273628" y="1031184"/>
                    <a:pt x="480809" y="880327"/>
                    <a:pt x="494533" y="839837"/>
                  </a:cubicBezTo>
                  <a:cubicBezTo>
                    <a:pt x="501069" y="819592"/>
                    <a:pt x="487835" y="749061"/>
                    <a:pt x="471822" y="673796"/>
                  </a:cubicBezTo>
                  <a:lnTo>
                    <a:pt x="451337" y="579171"/>
                  </a:lnTo>
                  <a:lnTo>
                    <a:pt x="439098" y="634247"/>
                  </a:lnTo>
                  <a:cubicBezTo>
                    <a:pt x="435427" y="649534"/>
                    <a:pt x="432327" y="660816"/>
                    <a:pt x="430043" y="666374"/>
                  </a:cubicBezTo>
                  <a:cubicBezTo>
                    <a:pt x="423517" y="679454"/>
                    <a:pt x="372617" y="734389"/>
                    <a:pt x="310623" y="799135"/>
                  </a:cubicBezTo>
                  <a:cubicBezTo>
                    <a:pt x="200339" y="911621"/>
                    <a:pt x="56121" y="1053537"/>
                    <a:pt x="56121" y="1053537"/>
                  </a:cubicBezTo>
                  <a:lnTo>
                    <a:pt x="0" y="946937"/>
                  </a:lnTo>
                  <a:cubicBezTo>
                    <a:pt x="0" y="946937"/>
                    <a:pt x="127904" y="795865"/>
                    <a:pt x="215348" y="695150"/>
                  </a:cubicBezTo>
                  <a:cubicBezTo>
                    <a:pt x="255154" y="648717"/>
                    <a:pt x="287130" y="612747"/>
                    <a:pt x="292351" y="607515"/>
                  </a:cubicBezTo>
                  <a:cubicBezTo>
                    <a:pt x="310623" y="591165"/>
                    <a:pt x="331505" y="430284"/>
                    <a:pt x="361523" y="298177"/>
                  </a:cubicBezTo>
                  <a:cubicBezTo>
                    <a:pt x="383548" y="198607"/>
                    <a:pt x="422824" y="132513"/>
                    <a:pt x="441086" y="105689"/>
                  </a:cubicBezTo>
                  <a:lnTo>
                    <a:pt x="448287" y="95794"/>
                  </a:lnTo>
                  <a:lnTo>
                    <a:pt x="450091" y="92082"/>
                  </a:lnTo>
                  <a:cubicBezTo>
                    <a:pt x="493226" y="47674"/>
                    <a:pt x="649429" y="0"/>
                    <a:pt x="649429" y="0"/>
                  </a:cubicBezTo>
                  <a:close/>
                </a:path>
              </a:pathLst>
            </a:custGeom>
            <a:solidFill>
              <a:schemeClr val="accent1"/>
            </a:solidFill>
            <a:ln>
              <a:noFill/>
            </a:ln>
            <a:effectLst/>
          </p:spPr>
          <p:txBody>
            <a:bodyPr wrap="square" anchor="ctr">
              <a:noAutofit/>
            </a:bodyPr>
            <a:lstStyle/>
            <a:p>
              <a:endParaRPr lang="en-US" sz="2450" dirty="0">
                <a:latin typeface="Lato Light" panose="020F0502020204030203" pitchFamily="34" charset="0"/>
              </a:endParaRPr>
            </a:p>
          </p:txBody>
        </p:sp>
        <p:sp>
          <p:nvSpPr>
            <p:cNvPr id="46" name="Freeform 61">
              <a:extLst>
                <a:ext uri="{FF2B5EF4-FFF2-40B4-BE49-F238E27FC236}">
                  <a16:creationId xmlns:a16="http://schemas.microsoft.com/office/drawing/2014/main" id="{F8E8C63B-CACD-BA46-AA43-996FDF6F2661}"/>
                </a:ext>
              </a:extLst>
            </p:cNvPr>
            <p:cNvSpPr>
              <a:spLocks noChangeArrowheads="1"/>
            </p:cNvSpPr>
            <p:nvPr/>
          </p:nvSpPr>
          <p:spPr bwMode="auto">
            <a:xfrm>
              <a:off x="5648929" y="4598351"/>
              <a:ext cx="1500339" cy="1425479"/>
            </a:xfrm>
            <a:custGeom>
              <a:avLst/>
              <a:gdLst>
                <a:gd name="T0" fmla="*/ 1961 w 2123"/>
                <a:gd name="T1" fmla="*/ 60 h 2016"/>
                <a:gd name="T2" fmla="*/ 1961 w 2123"/>
                <a:gd name="T3" fmla="*/ 60 h 2016"/>
                <a:gd name="T4" fmla="*/ 2120 w 2123"/>
                <a:gd name="T5" fmla="*/ 444 h 2016"/>
                <a:gd name="T6" fmla="*/ 2120 w 2123"/>
                <a:gd name="T7" fmla="*/ 444 h 2016"/>
                <a:gd name="T8" fmla="*/ 2057 w 2123"/>
                <a:gd name="T9" fmla="*/ 1120 h 2016"/>
                <a:gd name="T10" fmla="*/ 2057 w 2123"/>
                <a:gd name="T11" fmla="*/ 1120 h 2016"/>
                <a:gd name="T12" fmla="*/ 1972 w 2123"/>
                <a:gd name="T13" fmla="*/ 1921 h 2016"/>
                <a:gd name="T14" fmla="*/ 1972 w 2123"/>
                <a:gd name="T15" fmla="*/ 1921 h 2016"/>
                <a:gd name="T16" fmla="*/ 1723 w 2123"/>
                <a:gd name="T17" fmla="*/ 1907 h 2016"/>
                <a:gd name="T18" fmla="*/ 1723 w 2123"/>
                <a:gd name="T19" fmla="*/ 1907 h 2016"/>
                <a:gd name="T20" fmla="*/ 1677 w 2123"/>
                <a:gd name="T21" fmla="*/ 1156 h 2016"/>
                <a:gd name="T22" fmla="*/ 1677 w 2123"/>
                <a:gd name="T23" fmla="*/ 1156 h 2016"/>
                <a:gd name="T24" fmla="*/ 1631 w 2123"/>
                <a:gd name="T25" fmla="*/ 700 h 2016"/>
                <a:gd name="T26" fmla="*/ 1631 w 2123"/>
                <a:gd name="T27" fmla="*/ 700 h 2016"/>
                <a:gd name="T28" fmla="*/ 1303 w 2123"/>
                <a:gd name="T29" fmla="*/ 471 h 2016"/>
                <a:gd name="T30" fmla="*/ 1303 w 2123"/>
                <a:gd name="T31" fmla="*/ 471 h 2016"/>
                <a:gd name="T32" fmla="*/ 635 w 2123"/>
                <a:gd name="T33" fmla="*/ 595 h 2016"/>
                <a:gd name="T34" fmla="*/ 635 w 2123"/>
                <a:gd name="T35" fmla="*/ 595 h 2016"/>
                <a:gd name="T36" fmla="*/ 584 w 2123"/>
                <a:gd name="T37" fmla="*/ 1029 h 2016"/>
                <a:gd name="T38" fmla="*/ 584 w 2123"/>
                <a:gd name="T39" fmla="*/ 1029 h 2016"/>
                <a:gd name="T40" fmla="*/ 692 w 2123"/>
                <a:gd name="T41" fmla="*/ 1968 h 2016"/>
                <a:gd name="T42" fmla="*/ 692 w 2123"/>
                <a:gd name="T43" fmla="*/ 1968 h 2016"/>
                <a:gd name="T44" fmla="*/ 395 w 2123"/>
                <a:gd name="T45" fmla="*/ 1975 h 2016"/>
                <a:gd name="T46" fmla="*/ 395 w 2123"/>
                <a:gd name="T47" fmla="*/ 1975 h 2016"/>
                <a:gd name="T48" fmla="*/ 17 w 2123"/>
                <a:gd name="T49" fmla="*/ 515 h 2016"/>
                <a:gd name="T50" fmla="*/ 17 w 2123"/>
                <a:gd name="T51" fmla="*/ 515 h 2016"/>
                <a:gd name="T52" fmla="*/ 901 w 2123"/>
                <a:gd name="T53" fmla="*/ 0 h 2016"/>
                <a:gd name="T54" fmla="*/ 1961 w 2123"/>
                <a:gd name="T55" fmla="*/ 6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23" h="2016">
                  <a:moveTo>
                    <a:pt x="1961" y="60"/>
                  </a:moveTo>
                  <a:lnTo>
                    <a:pt x="1961" y="60"/>
                  </a:lnTo>
                  <a:cubicBezTo>
                    <a:pt x="1961" y="60"/>
                    <a:pt x="2117" y="288"/>
                    <a:pt x="2120" y="444"/>
                  </a:cubicBezTo>
                  <a:lnTo>
                    <a:pt x="2120" y="444"/>
                  </a:lnTo>
                  <a:cubicBezTo>
                    <a:pt x="2122" y="601"/>
                    <a:pt x="2062" y="1034"/>
                    <a:pt x="2057" y="1120"/>
                  </a:cubicBezTo>
                  <a:lnTo>
                    <a:pt x="2057" y="1120"/>
                  </a:lnTo>
                  <a:cubicBezTo>
                    <a:pt x="2053" y="1206"/>
                    <a:pt x="1972" y="1921"/>
                    <a:pt x="1972" y="1921"/>
                  </a:cubicBezTo>
                  <a:lnTo>
                    <a:pt x="1972" y="1921"/>
                  </a:lnTo>
                  <a:cubicBezTo>
                    <a:pt x="1972" y="1921"/>
                    <a:pt x="1910" y="1979"/>
                    <a:pt x="1723" y="1907"/>
                  </a:cubicBezTo>
                  <a:lnTo>
                    <a:pt x="1723" y="1907"/>
                  </a:lnTo>
                  <a:cubicBezTo>
                    <a:pt x="1723" y="1907"/>
                    <a:pt x="1681" y="1228"/>
                    <a:pt x="1677" y="1156"/>
                  </a:cubicBezTo>
                  <a:lnTo>
                    <a:pt x="1677" y="1156"/>
                  </a:lnTo>
                  <a:cubicBezTo>
                    <a:pt x="1673" y="1083"/>
                    <a:pt x="1673" y="749"/>
                    <a:pt x="1631" y="700"/>
                  </a:cubicBezTo>
                  <a:lnTo>
                    <a:pt x="1631" y="700"/>
                  </a:lnTo>
                  <a:cubicBezTo>
                    <a:pt x="1589" y="651"/>
                    <a:pt x="1336" y="499"/>
                    <a:pt x="1303" y="471"/>
                  </a:cubicBezTo>
                  <a:lnTo>
                    <a:pt x="1303" y="471"/>
                  </a:lnTo>
                  <a:cubicBezTo>
                    <a:pt x="1270" y="443"/>
                    <a:pt x="694" y="579"/>
                    <a:pt x="635" y="595"/>
                  </a:cubicBezTo>
                  <a:lnTo>
                    <a:pt x="635" y="595"/>
                  </a:lnTo>
                  <a:cubicBezTo>
                    <a:pt x="478" y="636"/>
                    <a:pt x="549" y="907"/>
                    <a:pt x="584" y="1029"/>
                  </a:cubicBezTo>
                  <a:lnTo>
                    <a:pt x="584" y="1029"/>
                  </a:lnTo>
                  <a:cubicBezTo>
                    <a:pt x="641" y="1232"/>
                    <a:pt x="692" y="1968"/>
                    <a:pt x="692" y="1968"/>
                  </a:cubicBezTo>
                  <a:lnTo>
                    <a:pt x="692" y="1968"/>
                  </a:lnTo>
                  <a:cubicBezTo>
                    <a:pt x="692" y="1968"/>
                    <a:pt x="581" y="2015"/>
                    <a:pt x="395" y="1975"/>
                  </a:cubicBezTo>
                  <a:lnTo>
                    <a:pt x="395" y="1975"/>
                  </a:lnTo>
                  <a:cubicBezTo>
                    <a:pt x="395" y="1975"/>
                    <a:pt x="29" y="648"/>
                    <a:pt x="17" y="515"/>
                  </a:cubicBezTo>
                  <a:lnTo>
                    <a:pt x="17" y="515"/>
                  </a:lnTo>
                  <a:cubicBezTo>
                    <a:pt x="5" y="383"/>
                    <a:pt x="0" y="165"/>
                    <a:pt x="901" y="0"/>
                  </a:cubicBezTo>
                  <a:lnTo>
                    <a:pt x="1961" y="60"/>
                  </a:lnTo>
                </a:path>
              </a:pathLst>
            </a:custGeom>
            <a:solidFill>
              <a:schemeClr val="accent3">
                <a:lumMod val="50000"/>
              </a:schemeClr>
            </a:solidFill>
            <a:ln>
              <a:noFill/>
            </a:ln>
            <a:effectLst/>
          </p:spPr>
          <p:txBody>
            <a:bodyPr wrap="none" anchor="ctr"/>
            <a:lstStyle/>
            <a:p>
              <a:endParaRPr lang="en-US" sz="2450" dirty="0">
                <a:latin typeface="Lato Light" panose="020F0502020204030203" pitchFamily="34" charset="0"/>
              </a:endParaRPr>
            </a:p>
          </p:txBody>
        </p:sp>
        <p:sp>
          <p:nvSpPr>
            <p:cNvPr id="47" name="Freeform 46">
              <a:extLst>
                <a:ext uri="{FF2B5EF4-FFF2-40B4-BE49-F238E27FC236}">
                  <a16:creationId xmlns:a16="http://schemas.microsoft.com/office/drawing/2014/main" id="{D57A2207-E747-9F4C-A4EB-9673D067B14D}"/>
                </a:ext>
              </a:extLst>
            </p:cNvPr>
            <p:cNvSpPr>
              <a:spLocks noChangeArrowheads="1"/>
            </p:cNvSpPr>
            <p:nvPr/>
          </p:nvSpPr>
          <p:spPr bwMode="auto">
            <a:xfrm>
              <a:off x="6532600" y="2986924"/>
              <a:ext cx="425688" cy="782452"/>
            </a:xfrm>
            <a:custGeom>
              <a:avLst/>
              <a:gdLst>
                <a:gd name="connsiteX0" fmla="*/ 129001 w 393084"/>
                <a:gd name="connsiteY0" fmla="*/ 22 h 722523"/>
                <a:gd name="connsiteX1" fmla="*/ 159151 w 393084"/>
                <a:gd name="connsiteY1" fmla="*/ 3080 h 722523"/>
                <a:gd name="connsiteX2" fmla="*/ 332497 w 393084"/>
                <a:gd name="connsiteY2" fmla="*/ 135312 h 722523"/>
                <a:gd name="connsiteX3" fmla="*/ 317753 w 393084"/>
                <a:gd name="connsiteY3" fmla="*/ 290373 h 722523"/>
                <a:gd name="connsiteX4" fmla="*/ 315365 w 393084"/>
                <a:gd name="connsiteY4" fmla="*/ 298150 h 722523"/>
                <a:gd name="connsiteX5" fmla="*/ 312259 w 393084"/>
                <a:gd name="connsiteY5" fmla="*/ 356963 h 722523"/>
                <a:gd name="connsiteX6" fmla="*/ 317970 w 393084"/>
                <a:gd name="connsiteY6" fmla="*/ 455127 h 722523"/>
                <a:gd name="connsiteX7" fmla="*/ 322346 w 393084"/>
                <a:gd name="connsiteY7" fmla="*/ 498274 h 722523"/>
                <a:gd name="connsiteX8" fmla="*/ 345964 w 393084"/>
                <a:gd name="connsiteY8" fmla="*/ 504778 h 722523"/>
                <a:gd name="connsiteX9" fmla="*/ 393084 w 393084"/>
                <a:gd name="connsiteY9" fmla="*/ 527161 h 722523"/>
                <a:gd name="connsiteX10" fmla="*/ 119212 w 393084"/>
                <a:gd name="connsiteY10" fmla="*/ 721875 h 722523"/>
                <a:gd name="connsiteX11" fmla="*/ 98246 w 393084"/>
                <a:gd name="connsiteY11" fmla="*/ 497105 h 722523"/>
                <a:gd name="connsiteX12" fmla="*/ 130863 w 393084"/>
                <a:gd name="connsiteY12" fmla="*/ 490683 h 722523"/>
                <a:gd name="connsiteX13" fmla="*/ 137735 w 393084"/>
                <a:gd name="connsiteY13" fmla="*/ 489788 h 722523"/>
                <a:gd name="connsiteX14" fmla="*/ 139056 w 393084"/>
                <a:gd name="connsiteY14" fmla="*/ 484333 h 722523"/>
                <a:gd name="connsiteX15" fmla="*/ 140856 w 393084"/>
                <a:gd name="connsiteY15" fmla="*/ 447813 h 722523"/>
                <a:gd name="connsiteX16" fmla="*/ 110889 w 393084"/>
                <a:gd name="connsiteY16" fmla="*/ 444568 h 722523"/>
                <a:gd name="connsiteX17" fmla="*/ 6659 w 393084"/>
                <a:gd name="connsiteY17" fmla="*/ 207974 h 722523"/>
                <a:gd name="connsiteX18" fmla="*/ 129001 w 393084"/>
                <a:gd name="connsiteY18" fmla="*/ 22 h 72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3084" h="722523">
                  <a:moveTo>
                    <a:pt x="129001" y="22"/>
                  </a:moveTo>
                  <a:cubicBezTo>
                    <a:pt x="146810" y="298"/>
                    <a:pt x="159151" y="3080"/>
                    <a:pt x="159151" y="3080"/>
                  </a:cubicBezTo>
                  <a:cubicBezTo>
                    <a:pt x="221712" y="5698"/>
                    <a:pt x="338362" y="57413"/>
                    <a:pt x="332497" y="135312"/>
                  </a:cubicBezTo>
                  <a:cubicBezTo>
                    <a:pt x="329564" y="174589"/>
                    <a:pt x="330705" y="234158"/>
                    <a:pt x="317753" y="290373"/>
                  </a:cubicBezTo>
                  <a:lnTo>
                    <a:pt x="315365" y="298150"/>
                  </a:lnTo>
                  <a:lnTo>
                    <a:pt x="312259" y="356963"/>
                  </a:lnTo>
                  <a:cubicBezTo>
                    <a:pt x="312841" y="389575"/>
                    <a:pt x="315150" y="423881"/>
                    <a:pt x="317970" y="455127"/>
                  </a:cubicBezTo>
                  <a:lnTo>
                    <a:pt x="322346" y="498274"/>
                  </a:lnTo>
                  <a:lnTo>
                    <a:pt x="345964" y="504778"/>
                  </a:lnTo>
                  <a:cubicBezTo>
                    <a:pt x="362095" y="510653"/>
                    <a:pt x="377933" y="518014"/>
                    <a:pt x="393084" y="527161"/>
                  </a:cubicBezTo>
                  <a:cubicBezTo>
                    <a:pt x="393084" y="527161"/>
                    <a:pt x="288908" y="735597"/>
                    <a:pt x="119212" y="721875"/>
                  </a:cubicBezTo>
                  <a:cubicBezTo>
                    <a:pt x="-49828" y="708154"/>
                    <a:pt x="90384" y="499065"/>
                    <a:pt x="98246" y="497105"/>
                  </a:cubicBezTo>
                  <a:cubicBezTo>
                    <a:pt x="100376" y="496615"/>
                    <a:pt x="112292" y="493674"/>
                    <a:pt x="130863" y="490683"/>
                  </a:cubicBezTo>
                  <a:lnTo>
                    <a:pt x="137735" y="489788"/>
                  </a:lnTo>
                  <a:lnTo>
                    <a:pt x="139056" y="484333"/>
                  </a:lnTo>
                  <a:lnTo>
                    <a:pt x="140856" y="447813"/>
                  </a:lnTo>
                  <a:lnTo>
                    <a:pt x="110889" y="444568"/>
                  </a:lnTo>
                  <a:cubicBezTo>
                    <a:pt x="63884" y="429417"/>
                    <a:pt x="34762" y="363445"/>
                    <a:pt x="6659" y="207974"/>
                  </a:cubicBezTo>
                  <a:cubicBezTo>
                    <a:pt x="-27065" y="20918"/>
                    <a:pt x="75574" y="-807"/>
                    <a:pt x="129001" y="22"/>
                  </a:cubicBezTo>
                  <a:close/>
                </a:path>
              </a:pathLst>
            </a:custGeom>
            <a:solidFill>
              <a:schemeClr val="bg1">
                <a:lumMod val="85000"/>
              </a:schemeClr>
            </a:solidFill>
            <a:ln>
              <a:noFill/>
            </a:ln>
            <a:effectLst/>
          </p:spPr>
          <p:txBody>
            <a:bodyPr wrap="square" anchor="ctr">
              <a:noAutofit/>
            </a:bodyPr>
            <a:lstStyle/>
            <a:p>
              <a:endParaRPr lang="en-US" sz="2450" dirty="0">
                <a:latin typeface="Lato Light" panose="020F0502020204030203" pitchFamily="34" charset="0"/>
              </a:endParaRPr>
            </a:p>
          </p:txBody>
        </p:sp>
        <p:sp>
          <p:nvSpPr>
            <p:cNvPr id="48" name="Freeform 65">
              <a:extLst>
                <a:ext uri="{FF2B5EF4-FFF2-40B4-BE49-F238E27FC236}">
                  <a16:creationId xmlns:a16="http://schemas.microsoft.com/office/drawing/2014/main" id="{1432820C-4849-ED45-B36E-2090A7D188FC}"/>
                </a:ext>
              </a:extLst>
            </p:cNvPr>
            <p:cNvSpPr>
              <a:spLocks noChangeArrowheads="1"/>
            </p:cNvSpPr>
            <p:nvPr/>
          </p:nvSpPr>
          <p:spPr bwMode="auto">
            <a:xfrm>
              <a:off x="6506712" y="2892146"/>
              <a:ext cx="408615" cy="380543"/>
            </a:xfrm>
            <a:custGeom>
              <a:avLst/>
              <a:gdLst>
                <a:gd name="T0" fmla="*/ 530 w 578"/>
                <a:gd name="T1" fmla="*/ 535 h 536"/>
                <a:gd name="T2" fmla="*/ 530 w 578"/>
                <a:gd name="T3" fmla="*/ 535 h 536"/>
                <a:gd name="T4" fmla="*/ 478 w 578"/>
                <a:gd name="T5" fmla="*/ 411 h 536"/>
                <a:gd name="T6" fmla="*/ 478 w 578"/>
                <a:gd name="T7" fmla="*/ 411 h 536"/>
                <a:gd name="T8" fmla="*/ 428 w 578"/>
                <a:gd name="T9" fmla="*/ 456 h 536"/>
                <a:gd name="T10" fmla="*/ 384 w 578"/>
                <a:gd name="T11" fmla="*/ 464 h 536"/>
                <a:gd name="T12" fmla="*/ 384 w 578"/>
                <a:gd name="T13" fmla="*/ 464 h 536"/>
                <a:gd name="T14" fmla="*/ 354 w 578"/>
                <a:gd name="T15" fmla="*/ 340 h 536"/>
                <a:gd name="T16" fmla="*/ 354 w 578"/>
                <a:gd name="T17" fmla="*/ 340 h 536"/>
                <a:gd name="T18" fmla="*/ 35 w 578"/>
                <a:gd name="T19" fmla="*/ 368 h 536"/>
                <a:gd name="T20" fmla="*/ 35 w 578"/>
                <a:gd name="T21" fmla="*/ 368 h 536"/>
                <a:gd name="T22" fmla="*/ 81 w 578"/>
                <a:gd name="T23" fmla="*/ 94 h 536"/>
                <a:gd name="T24" fmla="*/ 81 w 578"/>
                <a:gd name="T25" fmla="*/ 94 h 536"/>
                <a:gd name="T26" fmla="*/ 448 w 578"/>
                <a:gd name="T27" fmla="*/ 87 h 536"/>
                <a:gd name="T28" fmla="*/ 448 w 578"/>
                <a:gd name="T29" fmla="*/ 87 h 536"/>
                <a:gd name="T30" fmla="*/ 563 w 578"/>
                <a:gd name="T31" fmla="*/ 156 h 536"/>
                <a:gd name="T32" fmla="*/ 563 w 578"/>
                <a:gd name="T33" fmla="*/ 156 h 536"/>
                <a:gd name="T34" fmla="*/ 530 w 578"/>
                <a:gd name="T35" fmla="*/ 53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536">
                  <a:moveTo>
                    <a:pt x="530" y="535"/>
                  </a:moveTo>
                  <a:lnTo>
                    <a:pt x="530" y="535"/>
                  </a:lnTo>
                  <a:cubicBezTo>
                    <a:pt x="530" y="535"/>
                    <a:pt x="522" y="415"/>
                    <a:pt x="478" y="411"/>
                  </a:cubicBezTo>
                  <a:lnTo>
                    <a:pt x="478" y="411"/>
                  </a:lnTo>
                  <a:cubicBezTo>
                    <a:pt x="435" y="408"/>
                    <a:pt x="428" y="456"/>
                    <a:pt x="428" y="456"/>
                  </a:cubicBezTo>
                  <a:lnTo>
                    <a:pt x="384" y="464"/>
                  </a:lnTo>
                  <a:lnTo>
                    <a:pt x="384" y="464"/>
                  </a:lnTo>
                  <a:cubicBezTo>
                    <a:pt x="384" y="464"/>
                    <a:pt x="398" y="359"/>
                    <a:pt x="354" y="340"/>
                  </a:cubicBezTo>
                  <a:lnTo>
                    <a:pt x="354" y="340"/>
                  </a:lnTo>
                  <a:cubicBezTo>
                    <a:pt x="310" y="322"/>
                    <a:pt x="71" y="398"/>
                    <a:pt x="35" y="368"/>
                  </a:cubicBezTo>
                  <a:lnTo>
                    <a:pt x="35" y="368"/>
                  </a:lnTo>
                  <a:cubicBezTo>
                    <a:pt x="0" y="336"/>
                    <a:pt x="17" y="123"/>
                    <a:pt x="81" y="94"/>
                  </a:cubicBezTo>
                  <a:lnTo>
                    <a:pt x="81" y="94"/>
                  </a:lnTo>
                  <a:cubicBezTo>
                    <a:pt x="144" y="65"/>
                    <a:pt x="319" y="0"/>
                    <a:pt x="448" y="87"/>
                  </a:cubicBezTo>
                  <a:lnTo>
                    <a:pt x="448" y="87"/>
                  </a:lnTo>
                  <a:cubicBezTo>
                    <a:pt x="448" y="87"/>
                    <a:pt x="547" y="75"/>
                    <a:pt x="563" y="156"/>
                  </a:cubicBezTo>
                  <a:lnTo>
                    <a:pt x="563" y="156"/>
                  </a:lnTo>
                  <a:cubicBezTo>
                    <a:pt x="577" y="237"/>
                    <a:pt x="557" y="474"/>
                    <a:pt x="530" y="535"/>
                  </a:cubicBezTo>
                </a:path>
              </a:pathLst>
            </a:custGeom>
            <a:solidFill>
              <a:schemeClr val="bg1">
                <a:lumMod val="50000"/>
              </a:schemeClr>
            </a:solidFill>
            <a:ln>
              <a:noFill/>
            </a:ln>
            <a:effectLst/>
          </p:spPr>
          <p:txBody>
            <a:bodyPr wrap="none" anchor="ctr"/>
            <a:lstStyle/>
            <a:p>
              <a:endParaRPr lang="en-US" sz="2450" dirty="0">
                <a:latin typeface="Lato Light" panose="020F0502020204030203" pitchFamily="34" charset="0"/>
              </a:endParaRPr>
            </a:p>
          </p:txBody>
        </p:sp>
        <p:sp>
          <p:nvSpPr>
            <p:cNvPr id="49" name="Freeform 66">
              <a:extLst>
                <a:ext uri="{FF2B5EF4-FFF2-40B4-BE49-F238E27FC236}">
                  <a16:creationId xmlns:a16="http://schemas.microsoft.com/office/drawing/2014/main" id="{BADF0A04-4F31-0041-8FC1-B1FAA6CBAD7B}"/>
                </a:ext>
              </a:extLst>
            </p:cNvPr>
            <p:cNvSpPr>
              <a:spLocks noChangeArrowheads="1"/>
            </p:cNvSpPr>
            <p:nvPr/>
          </p:nvSpPr>
          <p:spPr bwMode="auto">
            <a:xfrm>
              <a:off x="6684507" y="3369384"/>
              <a:ext cx="168437" cy="143484"/>
            </a:xfrm>
            <a:custGeom>
              <a:avLst/>
              <a:gdLst>
                <a:gd name="T0" fmla="*/ 0 w 236"/>
                <a:gd name="T1" fmla="*/ 201 h 202"/>
                <a:gd name="T2" fmla="*/ 0 w 236"/>
                <a:gd name="T3" fmla="*/ 201 h 202"/>
                <a:gd name="T4" fmla="*/ 235 w 236"/>
                <a:gd name="T5" fmla="*/ 0 h 202"/>
                <a:gd name="T6" fmla="*/ 235 w 236"/>
                <a:gd name="T7" fmla="*/ 0 h 202"/>
                <a:gd name="T8" fmla="*/ 3 w 236"/>
                <a:gd name="T9" fmla="*/ 140 h 202"/>
                <a:gd name="T10" fmla="*/ 3 w 236"/>
                <a:gd name="T11" fmla="*/ 140 h 202"/>
                <a:gd name="T12" fmla="*/ 0 w 236"/>
                <a:gd name="T13" fmla="*/ 201 h 202"/>
              </a:gdLst>
              <a:ahLst/>
              <a:cxnLst>
                <a:cxn ang="0">
                  <a:pos x="T0" y="T1"/>
                </a:cxn>
                <a:cxn ang="0">
                  <a:pos x="T2" y="T3"/>
                </a:cxn>
                <a:cxn ang="0">
                  <a:pos x="T4" y="T5"/>
                </a:cxn>
                <a:cxn ang="0">
                  <a:pos x="T6" y="T7"/>
                </a:cxn>
                <a:cxn ang="0">
                  <a:pos x="T8" y="T9"/>
                </a:cxn>
                <a:cxn ang="0">
                  <a:pos x="T10" y="T11"/>
                </a:cxn>
                <a:cxn ang="0">
                  <a:pos x="T12" y="T13"/>
                </a:cxn>
              </a:cxnLst>
              <a:rect l="0" t="0" r="r" b="b"/>
              <a:pathLst>
                <a:path w="236" h="202">
                  <a:moveTo>
                    <a:pt x="0" y="201"/>
                  </a:moveTo>
                  <a:lnTo>
                    <a:pt x="0" y="201"/>
                  </a:lnTo>
                  <a:cubicBezTo>
                    <a:pt x="217" y="134"/>
                    <a:pt x="234" y="2"/>
                    <a:pt x="235" y="0"/>
                  </a:cubicBezTo>
                  <a:lnTo>
                    <a:pt x="235" y="0"/>
                  </a:lnTo>
                  <a:cubicBezTo>
                    <a:pt x="163" y="124"/>
                    <a:pt x="3" y="140"/>
                    <a:pt x="3" y="140"/>
                  </a:cubicBezTo>
                  <a:lnTo>
                    <a:pt x="3" y="140"/>
                  </a:lnTo>
                  <a:cubicBezTo>
                    <a:pt x="3" y="157"/>
                    <a:pt x="2" y="179"/>
                    <a:pt x="0" y="201"/>
                  </a:cubicBezTo>
                </a:path>
              </a:pathLst>
            </a:custGeom>
            <a:solidFill>
              <a:schemeClr val="bg1">
                <a:lumMod val="75000"/>
              </a:schemeClr>
            </a:solidFill>
            <a:ln>
              <a:noFill/>
            </a:ln>
            <a:effectLst/>
          </p:spPr>
          <p:txBody>
            <a:bodyPr wrap="none" anchor="ctr"/>
            <a:lstStyle/>
            <a:p>
              <a:endParaRPr lang="en-US" sz="2450" dirty="0">
                <a:latin typeface="Lato Light" panose="020F0502020204030203" pitchFamily="34" charset="0"/>
              </a:endParaRPr>
            </a:p>
          </p:txBody>
        </p:sp>
        <p:sp>
          <p:nvSpPr>
            <p:cNvPr id="50" name="Freeform 68">
              <a:extLst>
                <a:ext uri="{FF2B5EF4-FFF2-40B4-BE49-F238E27FC236}">
                  <a16:creationId xmlns:a16="http://schemas.microsoft.com/office/drawing/2014/main" id="{9A355C74-DAAE-E643-B68E-DE0FE2F60C76}"/>
                </a:ext>
              </a:extLst>
            </p:cNvPr>
            <p:cNvSpPr>
              <a:spLocks noChangeArrowheads="1"/>
            </p:cNvSpPr>
            <p:nvPr/>
          </p:nvSpPr>
          <p:spPr bwMode="auto">
            <a:xfrm>
              <a:off x="6138646" y="4560920"/>
              <a:ext cx="898332" cy="140366"/>
            </a:xfrm>
            <a:custGeom>
              <a:avLst/>
              <a:gdLst>
                <a:gd name="T0" fmla="*/ 0 w 1271"/>
                <a:gd name="T1" fmla="*/ 98 h 197"/>
                <a:gd name="T2" fmla="*/ 0 w 1271"/>
                <a:gd name="T3" fmla="*/ 98 h 197"/>
                <a:gd name="T4" fmla="*/ 1270 w 1271"/>
                <a:gd name="T5" fmla="*/ 115 h 197"/>
                <a:gd name="T6" fmla="*/ 354 w 1271"/>
                <a:gd name="T7" fmla="*/ 0 h 197"/>
                <a:gd name="T8" fmla="*/ 354 w 1271"/>
                <a:gd name="T9" fmla="*/ 0 h 197"/>
                <a:gd name="T10" fmla="*/ 0 w 1271"/>
                <a:gd name="T11" fmla="*/ 98 h 197"/>
              </a:gdLst>
              <a:ahLst/>
              <a:cxnLst>
                <a:cxn ang="0">
                  <a:pos x="T0" y="T1"/>
                </a:cxn>
                <a:cxn ang="0">
                  <a:pos x="T2" y="T3"/>
                </a:cxn>
                <a:cxn ang="0">
                  <a:pos x="T4" y="T5"/>
                </a:cxn>
                <a:cxn ang="0">
                  <a:pos x="T6" y="T7"/>
                </a:cxn>
                <a:cxn ang="0">
                  <a:pos x="T8" y="T9"/>
                </a:cxn>
                <a:cxn ang="0">
                  <a:pos x="T10" y="T11"/>
                </a:cxn>
              </a:cxnLst>
              <a:rect l="0" t="0" r="r" b="b"/>
              <a:pathLst>
                <a:path w="1271" h="197">
                  <a:moveTo>
                    <a:pt x="0" y="98"/>
                  </a:moveTo>
                  <a:lnTo>
                    <a:pt x="0" y="98"/>
                  </a:lnTo>
                  <a:cubicBezTo>
                    <a:pt x="0" y="98"/>
                    <a:pt x="791" y="196"/>
                    <a:pt x="1270" y="115"/>
                  </a:cubicBezTo>
                  <a:lnTo>
                    <a:pt x="354" y="0"/>
                  </a:lnTo>
                  <a:lnTo>
                    <a:pt x="354" y="0"/>
                  </a:lnTo>
                  <a:cubicBezTo>
                    <a:pt x="354" y="0"/>
                    <a:pt x="349" y="23"/>
                    <a:pt x="0" y="98"/>
                  </a:cubicBezTo>
                </a:path>
              </a:pathLst>
            </a:custGeom>
            <a:solidFill>
              <a:schemeClr val="accent1"/>
            </a:solidFill>
            <a:ln>
              <a:noFill/>
            </a:ln>
            <a:effectLst/>
          </p:spPr>
          <p:txBody>
            <a:bodyPr wrap="none" anchor="ctr"/>
            <a:lstStyle/>
            <a:p>
              <a:endParaRPr lang="en-US" sz="2450" dirty="0">
                <a:latin typeface="Lato Light" panose="020F0502020204030203" pitchFamily="34" charset="0"/>
              </a:endParaRPr>
            </a:p>
          </p:txBody>
        </p:sp>
        <p:sp>
          <p:nvSpPr>
            <p:cNvPr id="51" name="Freeform 50">
              <a:extLst>
                <a:ext uri="{FF2B5EF4-FFF2-40B4-BE49-F238E27FC236}">
                  <a16:creationId xmlns:a16="http://schemas.microsoft.com/office/drawing/2014/main" id="{8A3A075E-FEA3-A34F-91CE-142BA794C6AC}"/>
                </a:ext>
              </a:extLst>
            </p:cNvPr>
            <p:cNvSpPr>
              <a:spLocks noChangeArrowheads="1"/>
            </p:cNvSpPr>
            <p:nvPr/>
          </p:nvSpPr>
          <p:spPr bwMode="auto">
            <a:xfrm>
              <a:off x="6386045" y="3865339"/>
              <a:ext cx="622162" cy="379835"/>
            </a:xfrm>
            <a:custGeom>
              <a:avLst/>
              <a:gdLst>
                <a:gd name="connsiteX0" fmla="*/ 8341 w 574510"/>
                <a:gd name="connsiteY0" fmla="*/ 86408 h 350743"/>
                <a:gd name="connsiteX1" fmla="*/ 33006 w 574510"/>
                <a:gd name="connsiteY1" fmla="*/ 262632 h 350743"/>
                <a:gd name="connsiteX2" fmla="*/ 11586 w 574510"/>
                <a:gd name="connsiteY2" fmla="*/ 350743 h 350743"/>
                <a:gd name="connsiteX3" fmla="*/ 8341 w 574510"/>
                <a:gd name="connsiteY3" fmla="*/ 86408 h 350743"/>
                <a:gd name="connsiteX4" fmla="*/ 543650 w 574510"/>
                <a:gd name="connsiteY4" fmla="*/ 0 h 350743"/>
                <a:gd name="connsiteX5" fmla="*/ 574510 w 574510"/>
                <a:gd name="connsiteY5" fmla="*/ 211705 h 350743"/>
                <a:gd name="connsiteX6" fmla="*/ 571938 w 574510"/>
                <a:gd name="connsiteY6" fmla="*/ 313297 h 350743"/>
                <a:gd name="connsiteX7" fmla="*/ 543650 w 574510"/>
                <a:gd name="connsiteY7" fmla="*/ 0 h 35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510" h="350743">
                  <a:moveTo>
                    <a:pt x="8341" y="86408"/>
                  </a:moveTo>
                  <a:cubicBezTo>
                    <a:pt x="12235" y="156898"/>
                    <a:pt x="33006" y="262632"/>
                    <a:pt x="33006" y="262632"/>
                  </a:cubicBezTo>
                  <a:cubicBezTo>
                    <a:pt x="23919" y="305709"/>
                    <a:pt x="16130" y="339648"/>
                    <a:pt x="11586" y="350743"/>
                  </a:cubicBezTo>
                  <a:cubicBezTo>
                    <a:pt x="-12430" y="234566"/>
                    <a:pt x="8341" y="86408"/>
                    <a:pt x="8341" y="86408"/>
                  </a:cubicBezTo>
                  <a:close/>
                  <a:moveTo>
                    <a:pt x="543650" y="0"/>
                  </a:moveTo>
                  <a:cubicBezTo>
                    <a:pt x="535935" y="47191"/>
                    <a:pt x="573867" y="209738"/>
                    <a:pt x="574510" y="211705"/>
                  </a:cubicBezTo>
                  <a:cubicBezTo>
                    <a:pt x="573867" y="235956"/>
                    <a:pt x="573224" y="273315"/>
                    <a:pt x="571938" y="313297"/>
                  </a:cubicBezTo>
                  <a:cubicBezTo>
                    <a:pt x="503146" y="140263"/>
                    <a:pt x="543007" y="2622"/>
                    <a:pt x="543650" y="0"/>
                  </a:cubicBezTo>
                  <a:close/>
                </a:path>
              </a:pathLst>
            </a:custGeom>
            <a:solidFill>
              <a:schemeClr val="accent1">
                <a:lumMod val="75000"/>
              </a:schemeClr>
            </a:solidFill>
            <a:ln>
              <a:noFill/>
            </a:ln>
            <a:effectLst/>
          </p:spPr>
          <p:txBody>
            <a:bodyPr wrap="square" anchor="ctr">
              <a:noAutofit/>
            </a:bodyPr>
            <a:lstStyle/>
            <a:p>
              <a:endParaRPr lang="en-US" sz="2450" dirty="0">
                <a:latin typeface="Lato Light" panose="020F0502020204030203" pitchFamily="34" charset="0"/>
              </a:endParaRPr>
            </a:p>
          </p:txBody>
        </p:sp>
        <p:sp>
          <p:nvSpPr>
            <p:cNvPr id="52" name="Freeform 74">
              <a:extLst>
                <a:ext uri="{FF2B5EF4-FFF2-40B4-BE49-F238E27FC236}">
                  <a16:creationId xmlns:a16="http://schemas.microsoft.com/office/drawing/2014/main" id="{7050D79C-4D47-5F46-8DAD-5CA7AC9CDB70}"/>
                </a:ext>
              </a:extLst>
            </p:cNvPr>
            <p:cNvSpPr>
              <a:spLocks noChangeArrowheads="1"/>
            </p:cNvSpPr>
            <p:nvPr/>
          </p:nvSpPr>
          <p:spPr bwMode="auto">
            <a:xfrm>
              <a:off x="5748745" y="4623306"/>
              <a:ext cx="795399" cy="205868"/>
            </a:xfrm>
            <a:custGeom>
              <a:avLst/>
              <a:gdLst>
                <a:gd name="T0" fmla="*/ 1124 w 1125"/>
                <a:gd name="T1" fmla="*/ 16 h 289"/>
                <a:gd name="T2" fmla="*/ 0 w 1125"/>
                <a:gd name="T3" fmla="*/ 0 h 289"/>
                <a:gd name="T4" fmla="*/ 567 w 1125"/>
                <a:gd name="T5" fmla="*/ 288 h 289"/>
                <a:gd name="T6" fmla="*/ 1124 w 1125"/>
                <a:gd name="T7" fmla="*/ 16 h 289"/>
              </a:gdLst>
              <a:ahLst/>
              <a:cxnLst>
                <a:cxn ang="0">
                  <a:pos x="T0" y="T1"/>
                </a:cxn>
                <a:cxn ang="0">
                  <a:pos x="T2" y="T3"/>
                </a:cxn>
                <a:cxn ang="0">
                  <a:pos x="T4" y="T5"/>
                </a:cxn>
                <a:cxn ang="0">
                  <a:pos x="T6" y="T7"/>
                </a:cxn>
              </a:cxnLst>
              <a:rect l="0" t="0" r="r" b="b"/>
              <a:pathLst>
                <a:path w="1125" h="289">
                  <a:moveTo>
                    <a:pt x="1124" y="16"/>
                  </a:moveTo>
                  <a:lnTo>
                    <a:pt x="0" y="0"/>
                  </a:lnTo>
                  <a:lnTo>
                    <a:pt x="567" y="288"/>
                  </a:lnTo>
                  <a:lnTo>
                    <a:pt x="1124" y="16"/>
                  </a:lnTo>
                </a:path>
              </a:pathLst>
            </a:custGeom>
            <a:solidFill>
              <a:schemeClr val="accent6">
                <a:lumMod val="25000"/>
              </a:schemeClr>
            </a:solidFill>
            <a:ln>
              <a:noFill/>
            </a:ln>
            <a:effectLst/>
          </p:spPr>
          <p:txBody>
            <a:bodyPr wrap="none" anchor="ctr"/>
            <a:lstStyle/>
            <a:p>
              <a:endParaRPr lang="en-US" sz="2450" dirty="0">
                <a:latin typeface="Lato Light" panose="020F0502020204030203" pitchFamily="34" charset="0"/>
              </a:endParaRPr>
            </a:p>
          </p:txBody>
        </p:sp>
        <p:sp>
          <p:nvSpPr>
            <p:cNvPr id="53" name="Freeform 75">
              <a:extLst>
                <a:ext uri="{FF2B5EF4-FFF2-40B4-BE49-F238E27FC236}">
                  <a16:creationId xmlns:a16="http://schemas.microsoft.com/office/drawing/2014/main" id="{3B254105-7077-3043-B484-CFF684003275}"/>
                </a:ext>
              </a:extLst>
            </p:cNvPr>
            <p:cNvSpPr>
              <a:spLocks noChangeArrowheads="1"/>
            </p:cNvSpPr>
            <p:nvPr/>
          </p:nvSpPr>
          <p:spPr bwMode="auto">
            <a:xfrm>
              <a:off x="6119931" y="4635782"/>
              <a:ext cx="424212" cy="193391"/>
            </a:xfrm>
            <a:custGeom>
              <a:avLst/>
              <a:gdLst>
                <a:gd name="T0" fmla="*/ 43 w 601"/>
                <a:gd name="T1" fmla="*/ 272 h 273"/>
                <a:gd name="T2" fmla="*/ 600 w 601"/>
                <a:gd name="T3" fmla="*/ 57 h 273"/>
                <a:gd name="T4" fmla="*/ 600 w 601"/>
                <a:gd name="T5" fmla="*/ 0 h 273"/>
                <a:gd name="T6" fmla="*/ 0 w 601"/>
                <a:gd name="T7" fmla="*/ 218 h 273"/>
                <a:gd name="T8" fmla="*/ 43 w 601"/>
                <a:gd name="T9" fmla="*/ 272 h 273"/>
              </a:gdLst>
              <a:ahLst/>
              <a:cxnLst>
                <a:cxn ang="0">
                  <a:pos x="T0" y="T1"/>
                </a:cxn>
                <a:cxn ang="0">
                  <a:pos x="T2" y="T3"/>
                </a:cxn>
                <a:cxn ang="0">
                  <a:pos x="T4" y="T5"/>
                </a:cxn>
                <a:cxn ang="0">
                  <a:pos x="T6" y="T7"/>
                </a:cxn>
                <a:cxn ang="0">
                  <a:pos x="T8" y="T9"/>
                </a:cxn>
              </a:cxnLst>
              <a:rect l="0" t="0" r="r" b="b"/>
              <a:pathLst>
                <a:path w="601" h="273">
                  <a:moveTo>
                    <a:pt x="43" y="272"/>
                  </a:moveTo>
                  <a:lnTo>
                    <a:pt x="600" y="57"/>
                  </a:lnTo>
                  <a:lnTo>
                    <a:pt x="600" y="0"/>
                  </a:lnTo>
                  <a:lnTo>
                    <a:pt x="0" y="218"/>
                  </a:lnTo>
                  <a:lnTo>
                    <a:pt x="43" y="272"/>
                  </a:lnTo>
                </a:path>
              </a:pathLst>
            </a:custGeom>
            <a:solidFill>
              <a:schemeClr val="accent6">
                <a:lumMod val="75000"/>
              </a:schemeClr>
            </a:solidFill>
            <a:ln>
              <a:noFill/>
            </a:ln>
            <a:effectLst/>
          </p:spPr>
          <p:txBody>
            <a:bodyPr wrap="none" anchor="ctr"/>
            <a:lstStyle/>
            <a:p>
              <a:endParaRPr lang="en-US" sz="2450" dirty="0">
                <a:latin typeface="Lato Light" panose="020F0502020204030203" pitchFamily="34" charset="0"/>
              </a:endParaRPr>
            </a:p>
          </p:txBody>
        </p:sp>
        <p:sp>
          <p:nvSpPr>
            <p:cNvPr id="54" name="Freeform 53">
              <a:extLst>
                <a:ext uri="{FF2B5EF4-FFF2-40B4-BE49-F238E27FC236}">
                  <a16:creationId xmlns:a16="http://schemas.microsoft.com/office/drawing/2014/main" id="{F10FB1E8-1148-9448-8109-41BE1055A516}"/>
                </a:ext>
              </a:extLst>
            </p:cNvPr>
            <p:cNvSpPr>
              <a:spLocks noChangeArrowheads="1"/>
            </p:cNvSpPr>
            <p:nvPr/>
          </p:nvSpPr>
          <p:spPr bwMode="auto">
            <a:xfrm>
              <a:off x="6245211" y="4348815"/>
              <a:ext cx="716200" cy="408214"/>
            </a:xfrm>
            <a:custGeom>
              <a:avLst/>
              <a:gdLst>
                <a:gd name="connsiteX0" fmla="*/ 598068 w 661345"/>
                <a:gd name="connsiteY0" fmla="*/ 0 h 376948"/>
                <a:gd name="connsiteX1" fmla="*/ 661345 w 661345"/>
                <a:gd name="connsiteY1" fmla="*/ 139383 h 376948"/>
                <a:gd name="connsiteX2" fmla="*/ 330910 w 661345"/>
                <a:gd name="connsiteY2" fmla="*/ 255912 h 376948"/>
                <a:gd name="connsiteX3" fmla="*/ 323740 w 661345"/>
                <a:gd name="connsiteY3" fmla="*/ 258262 h 376948"/>
                <a:gd name="connsiteX4" fmla="*/ 324338 w 661345"/>
                <a:gd name="connsiteY4" fmla="*/ 261769 h 376948"/>
                <a:gd name="connsiteX5" fmla="*/ 279936 w 661345"/>
                <a:gd name="connsiteY5" fmla="*/ 272970 h 376948"/>
                <a:gd name="connsiteX6" fmla="*/ 278777 w 661345"/>
                <a:gd name="connsiteY6" fmla="*/ 271213 h 376948"/>
                <a:gd name="connsiteX7" fmla="*/ 274534 w 661345"/>
                <a:gd name="connsiteY7" fmla="*/ 272528 h 376948"/>
                <a:gd name="connsiteX8" fmla="*/ 158945 w 661345"/>
                <a:gd name="connsiteY8" fmla="*/ 308732 h 376948"/>
                <a:gd name="connsiteX9" fmla="*/ 77011 w 661345"/>
                <a:gd name="connsiteY9" fmla="*/ 372769 h 376948"/>
                <a:gd name="connsiteX10" fmla="*/ 23918 w 661345"/>
                <a:gd name="connsiteY10" fmla="*/ 343364 h 376948"/>
                <a:gd name="connsiteX11" fmla="*/ 2943 w 661345"/>
                <a:gd name="connsiteY11" fmla="*/ 328335 h 376948"/>
                <a:gd name="connsiteX12" fmla="*/ 37846 w 661345"/>
                <a:gd name="connsiteY12" fmla="*/ 265768 h 376948"/>
                <a:gd name="connsiteX13" fmla="*/ 44759 w 661345"/>
                <a:gd name="connsiteY13" fmla="*/ 252698 h 376948"/>
                <a:gd name="connsiteX14" fmla="*/ 39418 w 661345"/>
                <a:gd name="connsiteY14" fmla="*/ 254460 h 376948"/>
                <a:gd name="connsiteX15" fmla="*/ 7438 w 661345"/>
                <a:gd name="connsiteY15" fmla="*/ 246119 h 376948"/>
                <a:gd name="connsiteX16" fmla="*/ 54239 w 661345"/>
                <a:gd name="connsiteY16" fmla="*/ 210530 h 376948"/>
                <a:gd name="connsiteX17" fmla="*/ 75745 w 661345"/>
                <a:gd name="connsiteY17" fmla="*/ 198090 h 376948"/>
                <a:gd name="connsiteX18" fmla="*/ 76737 w 661345"/>
                <a:gd name="connsiteY18" fmla="*/ 197592 h 376948"/>
                <a:gd name="connsiteX19" fmla="*/ 77666 w 661345"/>
                <a:gd name="connsiteY19" fmla="*/ 196340 h 376948"/>
                <a:gd name="connsiteX20" fmla="*/ 154725 w 661345"/>
                <a:gd name="connsiteY20" fmla="*/ 176675 h 376948"/>
                <a:gd name="connsiteX21" fmla="*/ 178609 w 661345"/>
                <a:gd name="connsiteY21" fmla="*/ 178697 h 376948"/>
                <a:gd name="connsiteX22" fmla="*/ 248940 w 661345"/>
                <a:gd name="connsiteY22" fmla="*/ 191838 h 376948"/>
                <a:gd name="connsiteX23" fmla="*/ 250940 w 661345"/>
                <a:gd name="connsiteY23" fmla="*/ 192160 h 376948"/>
                <a:gd name="connsiteX24" fmla="*/ 288449 w 661345"/>
                <a:gd name="connsiteY24" fmla="*/ 172871 h 376948"/>
                <a:gd name="connsiteX25" fmla="*/ 287558 w 661345"/>
                <a:gd name="connsiteY25" fmla="*/ 170647 h 376948"/>
                <a:gd name="connsiteX26" fmla="*/ 598068 w 661345"/>
                <a:gd name="connsiteY26" fmla="*/ 0 h 37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1345" h="376948">
                  <a:moveTo>
                    <a:pt x="598068" y="0"/>
                  </a:moveTo>
                  <a:cubicBezTo>
                    <a:pt x="598068" y="0"/>
                    <a:pt x="643079" y="22145"/>
                    <a:pt x="661345" y="139383"/>
                  </a:cubicBezTo>
                  <a:cubicBezTo>
                    <a:pt x="524355" y="191815"/>
                    <a:pt x="367887" y="243748"/>
                    <a:pt x="330910" y="255912"/>
                  </a:cubicBezTo>
                  <a:lnTo>
                    <a:pt x="323740" y="258262"/>
                  </a:lnTo>
                  <a:lnTo>
                    <a:pt x="324338" y="261769"/>
                  </a:lnTo>
                  <a:lnTo>
                    <a:pt x="279936" y="272970"/>
                  </a:lnTo>
                  <a:lnTo>
                    <a:pt x="278777" y="271213"/>
                  </a:lnTo>
                  <a:lnTo>
                    <a:pt x="274534" y="272528"/>
                  </a:lnTo>
                  <a:cubicBezTo>
                    <a:pt x="241535" y="282758"/>
                    <a:pt x="173693" y="303832"/>
                    <a:pt x="158945" y="308732"/>
                  </a:cubicBezTo>
                  <a:cubicBezTo>
                    <a:pt x="139281" y="315920"/>
                    <a:pt x="114373" y="355126"/>
                    <a:pt x="77011" y="372769"/>
                  </a:cubicBezTo>
                  <a:cubicBezTo>
                    <a:pt x="39649" y="391066"/>
                    <a:pt x="23918" y="343364"/>
                    <a:pt x="23918" y="343364"/>
                  </a:cubicBezTo>
                  <a:cubicBezTo>
                    <a:pt x="7531" y="350552"/>
                    <a:pt x="-6234" y="335523"/>
                    <a:pt x="2943" y="328335"/>
                  </a:cubicBezTo>
                  <a:cubicBezTo>
                    <a:pt x="7531" y="325068"/>
                    <a:pt x="22279" y="295990"/>
                    <a:pt x="37846" y="265768"/>
                  </a:cubicBezTo>
                  <a:lnTo>
                    <a:pt x="44759" y="252698"/>
                  </a:lnTo>
                  <a:lnTo>
                    <a:pt x="39418" y="254460"/>
                  </a:lnTo>
                  <a:cubicBezTo>
                    <a:pt x="10775" y="260207"/>
                    <a:pt x="1506" y="250568"/>
                    <a:pt x="7438" y="246119"/>
                  </a:cubicBezTo>
                  <a:cubicBezTo>
                    <a:pt x="14689" y="240847"/>
                    <a:pt x="46329" y="217121"/>
                    <a:pt x="54239" y="210530"/>
                  </a:cubicBezTo>
                  <a:cubicBezTo>
                    <a:pt x="57865" y="207564"/>
                    <a:pt x="67258" y="202456"/>
                    <a:pt x="75745" y="198090"/>
                  </a:cubicBezTo>
                  <a:lnTo>
                    <a:pt x="76737" y="197592"/>
                  </a:lnTo>
                  <a:lnTo>
                    <a:pt x="77666" y="196340"/>
                  </a:lnTo>
                  <a:cubicBezTo>
                    <a:pt x="88973" y="184088"/>
                    <a:pt x="126458" y="176982"/>
                    <a:pt x="154725" y="176675"/>
                  </a:cubicBezTo>
                  <a:cubicBezTo>
                    <a:pt x="164148" y="176573"/>
                    <a:pt x="172546" y="177227"/>
                    <a:pt x="178609" y="178697"/>
                  </a:cubicBezTo>
                  <a:cubicBezTo>
                    <a:pt x="202698" y="184088"/>
                    <a:pt x="234529" y="189479"/>
                    <a:pt x="248940" y="191838"/>
                  </a:cubicBezTo>
                  <a:lnTo>
                    <a:pt x="250940" y="192160"/>
                  </a:lnTo>
                  <a:lnTo>
                    <a:pt x="288449" y="172871"/>
                  </a:lnTo>
                  <a:lnTo>
                    <a:pt x="287558" y="170647"/>
                  </a:lnTo>
                  <a:cubicBezTo>
                    <a:pt x="287558" y="170647"/>
                    <a:pt x="472820" y="70343"/>
                    <a:pt x="598068" y="0"/>
                  </a:cubicBezTo>
                  <a:close/>
                </a:path>
              </a:pathLst>
            </a:custGeom>
            <a:solidFill>
              <a:schemeClr val="bg1">
                <a:lumMod val="85000"/>
              </a:schemeClr>
            </a:solidFill>
            <a:ln>
              <a:noFill/>
            </a:ln>
            <a:effectLst/>
          </p:spPr>
          <p:txBody>
            <a:bodyPr wrap="square" anchor="ctr">
              <a:noAutofit/>
            </a:bodyPr>
            <a:lstStyle/>
            <a:p>
              <a:endParaRPr lang="en-US" sz="2450" dirty="0">
                <a:latin typeface="Lato Light" panose="020F0502020204030203" pitchFamily="34" charset="0"/>
              </a:endParaRPr>
            </a:p>
          </p:txBody>
        </p:sp>
        <p:sp>
          <p:nvSpPr>
            <p:cNvPr id="55" name="Freeform 78">
              <a:extLst>
                <a:ext uri="{FF2B5EF4-FFF2-40B4-BE49-F238E27FC236}">
                  <a16:creationId xmlns:a16="http://schemas.microsoft.com/office/drawing/2014/main" id="{312217D6-0ED5-9C43-9395-76DBCEC1C665}"/>
                </a:ext>
              </a:extLst>
            </p:cNvPr>
            <p:cNvSpPr>
              <a:spLocks noChangeArrowheads="1"/>
            </p:cNvSpPr>
            <p:nvPr/>
          </p:nvSpPr>
          <p:spPr bwMode="auto">
            <a:xfrm>
              <a:off x="5149856" y="4183497"/>
              <a:ext cx="1001267" cy="645675"/>
            </a:xfrm>
            <a:custGeom>
              <a:avLst/>
              <a:gdLst>
                <a:gd name="T0" fmla="*/ 1413 w 1414"/>
                <a:gd name="T1" fmla="*/ 913 h 914"/>
                <a:gd name="T2" fmla="*/ 1079 w 1414"/>
                <a:gd name="T3" fmla="*/ 0 h 914"/>
                <a:gd name="T4" fmla="*/ 0 w 1414"/>
                <a:gd name="T5" fmla="*/ 18 h 914"/>
                <a:gd name="T6" fmla="*/ 319 w 1414"/>
                <a:gd name="T7" fmla="*/ 859 h 914"/>
                <a:gd name="T8" fmla="*/ 1413 w 1414"/>
                <a:gd name="T9" fmla="*/ 913 h 914"/>
              </a:gdLst>
              <a:ahLst/>
              <a:cxnLst>
                <a:cxn ang="0">
                  <a:pos x="T0" y="T1"/>
                </a:cxn>
                <a:cxn ang="0">
                  <a:pos x="T2" y="T3"/>
                </a:cxn>
                <a:cxn ang="0">
                  <a:pos x="T4" y="T5"/>
                </a:cxn>
                <a:cxn ang="0">
                  <a:pos x="T6" y="T7"/>
                </a:cxn>
                <a:cxn ang="0">
                  <a:pos x="T8" y="T9"/>
                </a:cxn>
              </a:cxnLst>
              <a:rect l="0" t="0" r="r" b="b"/>
              <a:pathLst>
                <a:path w="1414" h="914">
                  <a:moveTo>
                    <a:pt x="1413" y="913"/>
                  </a:moveTo>
                  <a:lnTo>
                    <a:pt x="1079" y="0"/>
                  </a:lnTo>
                  <a:lnTo>
                    <a:pt x="0" y="18"/>
                  </a:lnTo>
                  <a:lnTo>
                    <a:pt x="319" y="859"/>
                  </a:lnTo>
                  <a:lnTo>
                    <a:pt x="1413" y="913"/>
                  </a:lnTo>
                </a:path>
              </a:pathLst>
            </a:custGeom>
            <a:solidFill>
              <a:schemeClr val="accent6">
                <a:lumMod val="50000"/>
              </a:schemeClr>
            </a:solidFill>
            <a:ln>
              <a:noFill/>
            </a:ln>
            <a:effectLst/>
          </p:spPr>
          <p:txBody>
            <a:bodyPr wrap="none" anchor="ctr"/>
            <a:lstStyle/>
            <a:p>
              <a:endParaRPr lang="en-US" sz="2450" dirty="0">
                <a:latin typeface="Lato Light" panose="020F0502020204030203" pitchFamily="34" charset="0"/>
              </a:endParaRPr>
            </a:p>
          </p:txBody>
        </p:sp>
        <p:sp>
          <p:nvSpPr>
            <p:cNvPr id="56" name="Freeform 79">
              <a:extLst>
                <a:ext uri="{FF2B5EF4-FFF2-40B4-BE49-F238E27FC236}">
                  <a16:creationId xmlns:a16="http://schemas.microsoft.com/office/drawing/2014/main" id="{DE1D857A-A778-214D-A540-6C25F4B8288E}"/>
                </a:ext>
              </a:extLst>
            </p:cNvPr>
            <p:cNvSpPr>
              <a:spLocks noChangeArrowheads="1"/>
            </p:cNvSpPr>
            <p:nvPr/>
          </p:nvSpPr>
          <p:spPr bwMode="auto">
            <a:xfrm>
              <a:off x="5530400" y="4395605"/>
              <a:ext cx="162199" cy="202748"/>
            </a:xfrm>
            <a:custGeom>
              <a:avLst/>
              <a:gdLst>
                <a:gd name="T0" fmla="*/ 197 w 231"/>
                <a:gd name="T1" fmla="*/ 101 h 285"/>
                <a:gd name="T2" fmla="*/ 197 w 231"/>
                <a:gd name="T3" fmla="*/ 101 h 285"/>
                <a:gd name="T4" fmla="*/ 175 w 231"/>
                <a:gd name="T5" fmla="*/ 261 h 285"/>
                <a:gd name="T6" fmla="*/ 175 w 231"/>
                <a:gd name="T7" fmla="*/ 261 h 285"/>
                <a:gd name="T8" fmla="*/ 33 w 231"/>
                <a:gd name="T9" fmla="*/ 183 h 285"/>
                <a:gd name="T10" fmla="*/ 33 w 231"/>
                <a:gd name="T11" fmla="*/ 183 h 285"/>
                <a:gd name="T12" fmla="*/ 55 w 231"/>
                <a:gd name="T13" fmla="*/ 23 h 285"/>
                <a:gd name="T14" fmla="*/ 55 w 231"/>
                <a:gd name="T15" fmla="*/ 23 h 285"/>
                <a:gd name="T16" fmla="*/ 197 w 231"/>
                <a:gd name="T17" fmla="*/ 10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85">
                  <a:moveTo>
                    <a:pt x="197" y="101"/>
                  </a:moveTo>
                  <a:lnTo>
                    <a:pt x="197" y="101"/>
                  </a:lnTo>
                  <a:cubicBezTo>
                    <a:pt x="230" y="167"/>
                    <a:pt x="220" y="238"/>
                    <a:pt x="175" y="261"/>
                  </a:cubicBezTo>
                  <a:lnTo>
                    <a:pt x="175" y="261"/>
                  </a:lnTo>
                  <a:cubicBezTo>
                    <a:pt x="129" y="284"/>
                    <a:pt x="66" y="248"/>
                    <a:pt x="33" y="183"/>
                  </a:cubicBezTo>
                  <a:lnTo>
                    <a:pt x="33" y="183"/>
                  </a:lnTo>
                  <a:cubicBezTo>
                    <a:pt x="0" y="117"/>
                    <a:pt x="10" y="45"/>
                    <a:pt x="55" y="23"/>
                  </a:cubicBezTo>
                  <a:lnTo>
                    <a:pt x="55" y="23"/>
                  </a:lnTo>
                  <a:cubicBezTo>
                    <a:pt x="101" y="0"/>
                    <a:pt x="164" y="35"/>
                    <a:pt x="197" y="101"/>
                  </a:cubicBezTo>
                </a:path>
              </a:pathLst>
            </a:custGeom>
            <a:solidFill>
              <a:schemeClr val="accent6">
                <a:lumMod val="90000"/>
              </a:schemeClr>
            </a:solidFill>
            <a:ln>
              <a:noFill/>
            </a:ln>
            <a:effectLst/>
          </p:spPr>
          <p:txBody>
            <a:bodyPr wrap="none" anchor="ctr"/>
            <a:lstStyle/>
            <a:p>
              <a:endParaRPr lang="en-US" sz="2450" dirty="0">
                <a:latin typeface="Lato Light" panose="020F0502020204030203" pitchFamily="34" charset="0"/>
              </a:endParaRPr>
            </a:p>
          </p:txBody>
        </p:sp>
        <p:sp>
          <p:nvSpPr>
            <p:cNvPr id="57" name="Freeform 56">
              <a:extLst>
                <a:ext uri="{FF2B5EF4-FFF2-40B4-BE49-F238E27FC236}">
                  <a16:creationId xmlns:a16="http://schemas.microsoft.com/office/drawing/2014/main" id="{C335856A-338B-5343-AAAC-96069113A93A}"/>
                </a:ext>
              </a:extLst>
            </p:cNvPr>
            <p:cNvSpPr>
              <a:spLocks noChangeArrowheads="1"/>
            </p:cNvSpPr>
            <p:nvPr/>
          </p:nvSpPr>
          <p:spPr bwMode="auto">
            <a:xfrm>
              <a:off x="8749421" y="7265275"/>
              <a:ext cx="588823" cy="1359267"/>
            </a:xfrm>
            <a:custGeom>
              <a:avLst/>
              <a:gdLst>
                <a:gd name="connsiteX0" fmla="*/ 469858 w 543724"/>
                <a:gd name="connsiteY0" fmla="*/ 1157882 h 1255159"/>
                <a:gd name="connsiteX1" fmla="*/ 526075 w 543724"/>
                <a:gd name="connsiteY1" fmla="*/ 1157882 h 1255159"/>
                <a:gd name="connsiteX2" fmla="*/ 543724 w 543724"/>
                <a:gd name="connsiteY2" fmla="*/ 1175510 h 1255159"/>
                <a:gd name="connsiteX3" fmla="*/ 543724 w 543724"/>
                <a:gd name="connsiteY3" fmla="*/ 1236879 h 1255159"/>
                <a:gd name="connsiteX4" fmla="*/ 526075 w 543724"/>
                <a:gd name="connsiteY4" fmla="*/ 1255159 h 1255159"/>
                <a:gd name="connsiteX5" fmla="*/ 469858 w 543724"/>
                <a:gd name="connsiteY5" fmla="*/ 1255159 h 1255159"/>
                <a:gd name="connsiteX6" fmla="*/ 452208 w 543724"/>
                <a:gd name="connsiteY6" fmla="*/ 1236879 h 1255159"/>
                <a:gd name="connsiteX7" fmla="*/ 452208 w 543724"/>
                <a:gd name="connsiteY7" fmla="*/ 1175510 h 1255159"/>
                <a:gd name="connsiteX8" fmla="*/ 469858 w 543724"/>
                <a:gd name="connsiteY8" fmla="*/ 1157882 h 1255159"/>
                <a:gd name="connsiteX9" fmla="*/ 17703 w 543724"/>
                <a:gd name="connsiteY9" fmla="*/ 1157882 h 1255159"/>
                <a:gd name="connsiteX10" fmla="*/ 304235 w 543724"/>
                <a:gd name="connsiteY10" fmla="*/ 1157882 h 1255159"/>
                <a:gd name="connsiteX11" fmla="*/ 321938 w 543724"/>
                <a:gd name="connsiteY11" fmla="*/ 1175510 h 1255159"/>
                <a:gd name="connsiteX12" fmla="*/ 321938 w 543724"/>
                <a:gd name="connsiteY12" fmla="*/ 1236879 h 1255159"/>
                <a:gd name="connsiteX13" fmla="*/ 304235 w 543724"/>
                <a:gd name="connsiteY13" fmla="*/ 1255159 h 1255159"/>
                <a:gd name="connsiteX14" fmla="*/ 17703 w 543724"/>
                <a:gd name="connsiteY14" fmla="*/ 1255159 h 1255159"/>
                <a:gd name="connsiteX15" fmla="*/ 0 w 543724"/>
                <a:gd name="connsiteY15" fmla="*/ 1236879 h 1255159"/>
                <a:gd name="connsiteX16" fmla="*/ 0 w 543724"/>
                <a:gd name="connsiteY16" fmla="*/ 1175510 h 1255159"/>
                <a:gd name="connsiteX17" fmla="*/ 17703 w 543724"/>
                <a:gd name="connsiteY17" fmla="*/ 1157882 h 1255159"/>
                <a:gd name="connsiteX18" fmla="*/ 469858 w 543724"/>
                <a:gd name="connsiteY18" fmla="*/ 927457 h 1255159"/>
                <a:gd name="connsiteX19" fmla="*/ 526075 w 543724"/>
                <a:gd name="connsiteY19" fmla="*/ 927457 h 1255159"/>
                <a:gd name="connsiteX20" fmla="*/ 543724 w 543724"/>
                <a:gd name="connsiteY20" fmla="*/ 945202 h 1255159"/>
                <a:gd name="connsiteX21" fmla="*/ 543724 w 543724"/>
                <a:gd name="connsiteY21" fmla="*/ 1007641 h 1255159"/>
                <a:gd name="connsiteX22" fmla="*/ 526075 w 543724"/>
                <a:gd name="connsiteY22" fmla="*/ 1024730 h 1255159"/>
                <a:gd name="connsiteX23" fmla="*/ 469858 w 543724"/>
                <a:gd name="connsiteY23" fmla="*/ 1024730 h 1255159"/>
                <a:gd name="connsiteX24" fmla="*/ 452208 w 543724"/>
                <a:gd name="connsiteY24" fmla="*/ 1007641 h 1255159"/>
                <a:gd name="connsiteX25" fmla="*/ 452208 w 543724"/>
                <a:gd name="connsiteY25" fmla="*/ 945202 h 1255159"/>
                <a:gd name="connsiteX26" fmla="*/ 469858 w 543724"/>
                <a:gd name="connsiteY26" fmla="*/ 927457 h 1255159"/>
                <a:gd name="connsiteX27" fmla="*/ 17703 w 543724"/>
                <a:gd name="connsiteY27" fmla="*/ 927457 h 1255159"/>
                <a:gd name="connsiteX28" fmla="*/ 304235 w 543724"/>
                <a:gd name="connsiteY28" fmla="*/ 927457 h 1255159"/>
                <a:gd name="connsiteX29" fmla="*/ 321938 w 543724"/>
                <a:gd name="connsiteY29" fmla="*/ 945202 h 1255159"/>
                <a:gd name="connsiteX30" fmla="*/ 321938 w 543724"/>
                <a:gd name="connsiteY30" fmla="*/ 1007641 h 1255159"/>
                <a:gd name="connsiteX31" fmla="*/ 304235 w 543724"/>
                <a:gd name="connsiteY31" fmla="*/ 1024730 h 1255159"/>
                <a:gd name="connsiteX32" fmla="*/ 17703 w 543724"/>
                <a:gd name="connsiteY32" fmla="*/ 1024730 h 1255159"/>
                <a:gd name="connsiteX33" fmla="*/ 0 w 543724"/>
                <a:gd name="connsiteY33" fmla="*/ 1007641 h 1255159"/>
                <a:gd name="connsiteX34" fmla="*/ 0 w 543724"/>
                <a:gd name="connsiteY34" fmla="*/ 945202 h 1255159"/>
                <a:gd name="connsiteX35" fmla="*/ 17703 w 543724"/>
                <a:gd name="connsiteY35" fmla="*/ 927457 h 1255159"/>
                <a:gd name="connsiteX36" fmla="*/ 469858 w 543724"/>
                <a:gd name="connsiteY36" fmla="*/ 694152 h 1255159"/>
                <a:gd name="connsiteX37" fmla="*/ 526075 w 543724"/>
                <a:gd name="connsiteY37" fmla="*/ 694152 h 1255159"/>
                <a:gd name="connsiteX38" fmla="*/ 543724 w 543724"/>
                <a:gd name="connsiteY38" fmla="*/ 711897 h 1255159"/>
                <a:gd name="connsiteX39" fmla="*/ 543724 w 543724"/>
                <a:gd name="connsiteY39" fmla="*/ 773679 h 1255159"/>
                <a:gd name="connsiteX40" fmla="*/ 526075 w 543724"/>
                <a:gd name="connsiteY40" fmla="*/ 791425 h 1255159"/>
                <a:gd name="connsiteX41" fmla="*/ 469858 w 543724"/>
                <a:gd name="connsiteY41" fmla="*/ 791425 h 1255159"/>
                <a:gd name="connsiteX42" fmla="*/ 452208 w 543724"/>
                <a:gd name="connsiteY42" fmla="*/ 773679 h 1255159"/>
                <a:gd name="connsiteX43" fmla="*/ 452208 w 543724"/>
                <a:gd name="connsiteY43" fmla="*/ 711897 h 1255159"/>
                <a:gd name="connsiteX44" fmla="*/ 469858 w 543724"/>
                <a:gd name="connsiteY44" fmla="*/ 694152 h 1255159"/>
                <a:gd name="connsiteX45" fmla="*/ 17703 w 543724"/>
                <a:gd name="connsiteY45" fmla="*/ 694152 h 1255159"/>
                <a:gd name="connsiteX46" fmla="*/ 304235 w 543724"/>
                <a:gd name="connsiteY46" fmla="*/ 694152 h 1255159"/>
                <a:gd name="connsiteX47" fmla="*/ 321938 w 543724"/>
                <a:gd name="connsiteY47" fmla="*/ 711897 h 1255159"/>
                <a:gd name="connsiteX48" fmla="*/ 321938 w 543724"/>
                <a:gd name="connsiteY48" fmla="*/ 773679 h 1255159"/>
                <a:gd name="connsiteX49" fmla="*/ 304235 w 543724"/>
                <a:gd name="connsiteY49" fmla="*/ 791425 h 1255159"/>
                <a:gd name="connsiteX50" fmla="*/ 17703 w 543724"/>
                <a:gd name="connsiteY50" fmla="*/ 791425 h 1255159"/>
                <a:gd name="connsiteX51" fmla="*/ 0 w 543724"/>
                <a:gd name="connsiteY51" fmla="*/ 773679 h 1255159"/>
                <a:gd name="connsiteX52" fmla="*/ 0 w 543724"/>
                <a:gd name="connsiteY52" fmla="*/ 711897 h 1255159"/>
                <a:gd name="connsiteX53" fmla="*/ 17703 w 543724"/>
                <a:gd name="connsiteY53" fmla="*/ 694152 h 1255159"/>
                <a:gd name="connsiteX54" fmla="*/ 469858 w 543724"/>
                <a:gd name="connsiteY54" fmla="*/ 463728 h 1255159"/>
                <a:gd name="connsiteX55" fmla="*/ 526075 w 543724"/>
                <a:gd name="connsiteY55" fmla="*/ 463728 h 1255159"/>
                <a:gd name="connsiteX56" fmla="*/ 543724 w 543724"/>
                <a:gd name="connsiteY56" fmla="*/ 481473 h 1255159"/>
                <a:gd name="connsiteX57" fmla="*/ 543724 w 543724"/>
                <a:gd name="connsiteY57" fmla="*/ 543255 h 1255159"/>
                <a:gd name="connsiteX58" fmla="*/ 526075 w 543724"/>
                <a:gd name="connsiteY58" fmla="*/ 561001 h 1255159"/>
                <a:gd name="connsiteX59" fmla="*/ 469858 w 543724"/>
                <a:gd name="connsiteY59" fmla="*/ 561001 h 1255159"/>
                <a:gd name="connsiteX60" fmla="*/ 452208 w 543724"/>
                <a:gd name="connsiteY60" fmla="*/ 543255 h 1255159"/>
                <a:gd name="connsiteX61" fmla="*/ 452208 w 543724"/>
                <a:gd name="connsiteY61" fmla="*/ 481473 h 1255159"/>
                <a:gd name="connsiteX62" fmla="*/ 469858 w 543724"/>
                <a:gd name="connsiteY62" fmla="*/ 463728 h 1255159"/>
                <a:gd name="connsiteX63" fmla="*/ 17703 w 543724"/>
                <a:gd name="connsiteY63" fmla="*/ 463728 h 1255159"/>
                <a:gd name="connsiteX64" fmla="*/ 304235 w 543724"/>
                <a:gd name="connsiteY64" fmla="*/ 463728 h 1255159"/>
                <a:gd name="connsiteX65" fmla="*/ 321938 w 543724"/>
                <a:gd name="connsiteY65" fmla="*/ 481473 h 1255159"/>
                <a:gd name="connsiteX66" fmla="*/ 321938 w 543724"/>
                <a:gd name="connsiteY66" fmla="*/ 543255 h 1255159"/>
                <a:gd name="connsiteX67" fmla="*/ 304235 w 543724"/>
                <a:gd name="connsiteY67" fmla="*/ 561001 h 1255159"/>
                <a:gd name="connsiteX68" fmla="*/ 17703 w 543724"/>
                <a:gd name="connsiteY68" fmla="*/ 561001 h 1255159"/>
                <a:gd name="connsiteX69" fmla="*/ 0 w 543724"/>
                <a:gd name="connsiteY69" fmla="*/ 543255 h 1255159"/>
                <a:gd name="connsiteX70" fmla="*/ 0 w 543724"/>
                <a:gd name="connsiteY70" fmla="*/ 481473 h 1255159"/>
                <a:gd name="connsiteX71" fmla="*/ 17703 w 543724"/>
                <a:gd name="connsiteY71" fmla="*/ 463728 h 1255159"/>
                <a:gd name="connsiteX72" fmla="*/ 469858 w 543724"/>
                <a:gd name="connsiteY72" fmla="*/ 230424 h 1255159"/>
                <a:gd name="connsiteX73" fmla="*/ 526075 w 543724"/>
                <a:gd name="connsiteY73" fmla="*/ 230424 h 1255159"/>
                <a:gd name="connsiteX74" fmla="*/ 543724 w 543724"/>
                <a:gd name="connsiteY74" fmla="*/ 248169 h 1255159"/>
                <a:gd name="connsiteX75" fmla="*/ 543724 w 543724"/>
                <a:gd name="connsiteY75" fmla="*/ 309951 h 1255159"/>
                <a:gd name="connsiteX76" fmla="*/ 526075 w 543724"/>
                <a:gd name="connsiteY76" fmla="*/ 327697 h 1255159"/>
                <a:gd name="connsiteX77" fmla="*/ 469858 w 543724"/>
                <a:gd name="connsiteY77" fmla="*/ 327697 h 1255159"/>
                <a:gd name="connsiteX78" fmla="*/ 452208 w 543724"/>
                <a:gd name="connsiteY78" fmla="*/ 309951 h 1255159"/>
                <a:gd name="connsiteX79" fmla="*/ 452208 w 543724"/>
                <a:gd name="connsiteY79" fmla="*/ 248169 h 1255159"/>
                <a:gd name="connsiteX80" fmla="*/ 469858 w 543724"/>
                <a:gd name="connsiteY80" fmla="*/ 230424 h 1255159"/>
                <a:gd name="connsiteX81" fmla="*/ 17703 w 543724"/>
                <a:gd name="connsiteY81" fmla="*/ 230424 h 1255159"/>
                <a:gd name="connsiteX82" fmla="*/ 304235 w 543724"/>
                <a:gd name="connsiteY82" fmla="*/ 230424 h 1255159"/>
                <a:gd name="connsiteX83" fmla="*/ 321938 w 543724"/>
                <a:gd name="connsiteY83" fmla="*/ 248169 h 1255159"/>
                <a:gd name="connsiteX84" fmla="*/ 321938 w 543724"/>
                <a:gd name="connsiteY84" fmla="*/ 309951 h 1255159"/>
                <a:gd name="connsiteX85" fmla="*/ 304235 w 543724"/>
                <a:gd name="connsiteY85" fmla="*/ 327697 h 1255159"/>
                <a:gd name="connsiteX86" fmla="*/ 17703 w 543724"/>
                <a:gd name="connsiteY86" fmla="*/ 327697 h 1255159"/>
                <a:gd name="connsiteX87" fmla="*/ 0 w 543724"/>
                <a:gd name="connsiteY87" fmla="*/ 309951 h 1255159"/>
                <a:gd name="connsiteX88" fmla="*/ 0 w 543724"/>
                <a:gd name="connsiteY88" fmla="*/ 248169 h 1255159"/>
                <a:gd name="connsiteX89" fmla="*/ 17703 w 543724"/>
                <a:gd name="connsiteY89" fmla="*/ 230424 h 1255159"/>
                <a:gd name="connsiteX90" fmla="*/ 469858 w 543724"/>
                <a:gd name="connsiteY90" fmla="*/ 0 h 1255159"/>
                <a:gd name="connsiteX91" fmla="*/ 526075 w 543724"/>
                <a:gd name="connsiteY91" fmla="*/ 0 h 1255159"/>
                <a:gd name="connsiteX92" fmla="*/ 543724 w 543724"/>
                <a:gd name="connsiteY92" fmla="*/ 17088 h 1255159"/>
                <a:gd name="connsiteX93" fmla="*/ 543724 w 543724"/>
                <a:gd name="connsiteY93" fmla="*/ 79527 h 1255159"/>
                <a:gd name="connsiteX94" fmla="*/ 526075 w 543724"/>
                <a:gd name="connsiteY94" fmla="*/ 97273 h 1255159"/>
                <a:gd name="connsiteX95" fmla="*/ 469858 w 543724"/>
                <a:gd name="connsiteY95" fmla="*/ 97273 h 1255159"/>
                <a:gd name="connsiteX96" fmla="*/ 452208 w 543724"/>
                <a:gd name="connsiteY96" fmla="*/ 79527 h 1255159"/>
                <a:gd name="connsiteX97" fmla="*/ 452208 w 543724"/>
                <a:gd name="connsiteY97" fmla="*/ 17088 h 1255159"/>
                <a:gd name="connsiteX98" fmla="*/ 469858 w 543724"/>
                <a:gd name="connsiteY98" fmla="*/ 0 h 1255159"/>
                <a:gd name="connsiteX99" fmla="*/ 17703 w 543724"/>
                <a:gd name="connsiteY99" fmla="*/ 0 h 1255159"/>
                <a:gd name="connsiteX100" fmla="*/ 304235 w 543724"/>
                <a:gd name="connsiteY100" fmla="*/ 0 h 1255159"/>
                <a:gd name="connsiteX101" fmla="*/ 321938 w 543724"/>
                <a:gd name="connsiteY101" fmla="*/ 17088 h 1255159"/>
                <a:gd name="connsiteX102" fmla="*/ 321938 w 543724"/>
                <a:gd name="connsiteY102" fmla="*/ 79527 h 1255159"/>
                <a:gd name="connsiteX103" fmla="*/ 304235 w 543724"/>
                <a:gd name="connsiteY103" fmla="*/ 97273 h 1255159"/>
                <a:gd name="connsiteX104" fmla="*/ 17703 w 543724"/>
                <a:gd name="connsiteY104" fmla="*/ 97273 h 1255159"/>
                <a:gd name="connsiteX105" fmla="*/ 0 w 543724"/>
                <a:gd name="connsiteY105" fmla="*/ 79527 h 1255159"/>
                <a:gd name="connsiteX106" fmla="*/ 0 w 543724"/>
                <a:gd name="connsiteY106" fmla="*/ 17088 h 1255159"/>
                <a:gd name="connsiteX107" fmla="*/ 17703 w 543724"/>
                <a:gd name="connsiteY107" fmla="*/ 0 h 125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543724" h="1255159">
                  <a:moveTo>
                    <a:pt x="469858" y="1157882"/>
                  </a:moveTo>
                  <a:lnTo>
                    <a:pt x="526075" y="1157882"/>
                  </a:lnTo>
                  <a:cubicBezTo>
                    <a:pt x="535880" y="1157882"/>
                    <a:pt x="543724" y="1165717"/>
                    <a:pt x="543724" y="1175510"/>
                  </a:cubicBezTo>
                  <a:lnTo>
                    <a:pt x="543724" y="1236879"/>
                  </a:lnTo>
                  <a:cubicBezTo>
                    <a:pt x="543724" y="1246672"/>
                    <a:pt x="535880" y="1255159"/>
                    <a:pt x="526075" y="1255159"/>
                  </a:cubicBezTo>
                  <a:lnTo>
                    <a:pt x="469858" y="1255159"/>
                  </a:lnTo>
                  <a:cubicBezTo>
                    <a:pt x="460052" y="1255159"/>
                    <a:pt x="452208" y="1246672"/>
                    <a:pt x="452208" y="1236879"/>
                  </a:cubicBezTo>
                  <a:lnTo>
                    <a:pt x="452208" y="1175510"/>
                  </a:lnTo>
                  <a:cubicBezTo>
                    <a:pt x="452208" y="1165717"/>
                    <a:pt x="460052" y="1157882"/>
                    <a:pt x="469858" y="1157882"/>
                  </a:cubicBezTo>
                  <a:close/>
                  <a:moveTo>
                    <a:pt x="17703" y="1157882"/>
                  </a:moveTo>
                  <a:lnTo>
                    <a:pt x="304235" y="1157882"/>
                  </a:lnTo>
                  <a:cubicBezTo>
                    <a:pt x="314070" y="1157882"/>
                    <a:pt x="321938" y="1165717"/>
                    <a:pt x="321938" y="1175510"/>
                  </a:cubicBezTo>
                  <a:lnTo>
                    <a:pt x="321938" y="1236879"/>
                  </a:lnTo>
                  <a:cubicBezTo>
                    <a:pt x="321938" y="1246672"/>
                    <a:pt x="314070" y="1255159"/>
                    <a:pt x="304235" y="1255159"/>
                  </a:cubicBezTo>
                  <a:lnTo>
                    <a:pt x="17703" y="1255159"/>
                  </a:lnTo>
                  <a:cubicBezTo>
                    <a:pt x="7868" y="1255159"/>
                    <a:pt x="0" y="1246672"/>
                    <a:pt x="0" y="1236879"/>
                  </a:cubicBezTo>
                  <a:lnTo>
                    <a:pt x="0" y="1175510"/>
                  </a:lnTo>
                  <a:cubicBezTo>
                    <a:pt x="0" y="1165717"/>
                    <a:pt x="7868" y="1157882"/>
                    <a:pt x="17703" y="1157882"/>
                  </a:cubicBezTo>
                  <a:close/>
                  <a:moveTo>
                    <a:pt x="469858" y="927457"/>
                  </a:moveTo>
                  <a:lnTo>
                    <a:pt x="526075" y="927457"/>
                  </a:lnTo>
                  <a:cubicBezTo>
                    <a:pt x="535880" y="927457"/>
                    <a:pt x="543724" y="935344"/>
                    <a:pt x="543724" y="945202"/>
                  </a:cubicBezTo>
                  <a:lnTo>
                    <a:pt x="543724" y="1007641"/>
                  </a:lnTo>
                  <a:cubicBezTo>
                    <a:pt x="543724" y="1016843"/>
                    <a:pt x="535880" y="1024730"/>
                    <a:pt x="526075" y="1024730"/>
                  </a:cubicBezTo>
                  <a:lnTo>
                    <a:pt x="469858" y="1024730"/>
                  </a:lnTo>
                  <a:cubicBezTo>
                    <a:pt x="460052" y="1024730"/>
                    <a:pt x="452208" y="1016843"/>
                    <a:pt x="452208" y="1007641"/>
                  </a:cubicBezTo>
                  <a:lnTo>
                    <a:pt x="452208" y="945202"/>
                  </a:lnTo>
                  <a:cubicBezTo>
                    <a:pt x="452208" y="935344"/>
                    <a:pt x="460052" y="927457"/>
                    <a:pt x="469858" y="927457"/>
                  </a:cubicBezTo>
                  <a:close/>
                  <a:moveTo>
                    <a:pt x="17703" y="927457"/>
                  </a:moveTo>
                  <a:lnTo>
                    <a:pt x="304235" y="927457"/>
                  </a:lnTo>
                  <a:cubicBezTo>
                    <a:pt x="314070" y="927457"/>
                    <a:pt x="321938" y="935344"/>
                    <a:pt x="321938" y="945202"/>
                  </a:cubicBezTo>
                  <a:lnTo>
                    <a:pt x="321938" y="1007641"/>
                  </a:lnTo>
                  <a:cubicBezTo>
                    <a:pt x="321938" y="1016843"/>
                    <a:pt x="314070" y="1024730"/>
                    <a:pt x="304235" y="1024730"/>
                  </a:cubicBezTo>
                  <a:lnTo>
                    <a:pt x="17703" y="1024730"/>
                  </a:lnTo>
                  <a:cubicBezTo>
                    <a:pt x="7868" y="1024730"/>
                    <a:pt x="0" y="1016843"/>
                    <a:pt x="0" y="1007641"/>
                  </a:cubicBezTo>
                  <a:lnTo>
                    <a:pt x="0" y="945202"/>
                  </a:lnTo>
                  <a:cubicBezTo>
                    <a:pt x="0" y="935344"/>
                    <a:pt x="7868" y="927457"/>
                    <a:pt x="17703" y="927457"/>
                  </a:cubicBezTo>
                  <a:close/>
                  <a:moveTo>
                    <a:pt x="469858" y="694152"/>
                  </a:moveTo>
                  <a:lnTo>
                    <a:pt x="526075" y="694152"/>
                  </a:lnTo>
                  <a:cubicBezTo>
                    <a:pt x="535880" y="694152"/>
                    <a:pt x="543724" y="702039"/>
                    <a:pt x="543724" y="711897"/>
                  </a:cubicBezTo>
                  <a:lnTo>
                    <a:pt x="543724" y="773679"/>
                  </a:lnTo>
                  <a:cubicBezTo>
                    <a:pt x="543724" y="783538"/>
                    <a:pt x="535880" y="791425"/>
                    <a:pt x="526075" y="791425"/>
                  </a:cubicBezTo>
                  <a:lnTo>
                    <a:pt x="469858" y="791425"/>
                  </a:lnTo>
                  <a:cubicBezTo>
                    <a:pt x="460052" y="791425"/>
                    <a:pt x="452208" y="783538"/>
                    <a:pt x="452208" y="773679"/>
                  </a:cubicBezTo>
                  <a:lnTo>
                    <a:pt x="452208" y="711897"/>
                  </a:lnTo>
                  <a:cubicBezTo>
                    <a:pt x="452208" y="702039"/>
                    <a:pt x="460052" y="694152"/>
                    <a:pt x="469858" y="694152"/>
                  </a:cubicBezTo>
                  <a:close/>
                  <a:moveTo>
                    <a:pt x="17703" y="694152"/>
                  </a:moveTo>
                  <a:lnTo>
                    <a:pt x="304235" y="694152"/>
                  </a:lnTo>
                  <a:cubicBezTo>
                    <a:pt x="314070" y="694152"/>
                    <a:pt x="321938" y="702039"/>
                    <a:pt x="321938" y="711897"/>
                  </a:cubicBezTo>
                  <a:lnTo>
                    <a:pt x="321938" y="773679"/>
                  </a:lnTo>
                  <a:cubicBezTo>
                    <a:pt x="321938" y="783538"/>
                    <a:pt x="314070" y="791425"/>
                    <a:pt x="304235" y="791425"/>
                  </a:cubicBezTo>
                  <a:lnTo>
                    <a:pt x="17703" y="791425"/>
                  </a:lnTo>
                  <a:cubicBezTo>
                    <a:pt x="7868" y="791425"/>
                    <a:pt x="0" y="783538"/>
                    <a:pt x="0" y="773679"/>
                  </a:cubicBezTo>
                  <a:lnTo>
                    <a:pt x="0" y="711897"/>
                  </a:lnTo>
                  <a:cubicBezTo>
                    <a:pt x="0" y="702039"/>
                    <a:pt x="7868" y="694152"/>
                    <a:pt x="17703" y="694152"/>
                  </a:cubicBezTo>
                  <a:close/>
                  <a:moveTo>
                    <a:pt x="469858" y="463728"/>
                  </a:moveTo>
                  <a:lnTo>
                    <a:pt x="526075" y="463728"/>
                  </a:lnTo>
                  <a:cubicBezTo>
                    <a:pt x="535880" y="463728"/>
                    <a:pt x="543724" y="471615"/>
                    <a:pt x="543724" y="481473"/>
                  </a:cubicBezTo>
                  <a:lnTo>
                    <a:pt x="543724" y="543255"/>
                  </a:lnTo>
                  <a:cubicBezTo>
                    <a:pt x="543724" y="553114"/>
                    <a:pt x="535880" y="561001"/>
                    <a:pt x="526075" y="561001"/>
                  </a:cubicBezTo>
                  <a:lnTo>
                    <a:pt x="469858" y="561001"/>
                  </a:lnTo>
                  <a:cubicBezTo>
                    <a:pt x="460052" y="561001"/>
                    <a:pt x="452208" y="553114"/>
                    <a:pt x="452208" y="543255"/>
                  </a:cubicBezTo>
                  <a:lnTo>
                    <a:pt x="452208" y="481473"/>
                  </a:lnTo>
                  <a:cubicBezTo>
                    <a:pt x="452208" y="471615"/>
                    <a:pt x="460052" y="463728"/>
                    <a:pt x="469858" y="463728"/>
                  </a:cubicBezTo>
                  <a:close/>
                  <a:moveTo>
                    <a:pt x="17703" y="463728"/>
                  </a:moveTo>
                  <a:lnTo>
                    <a:pt x="304235" y="463728"/>
                  </a:lnTo>
                  <a:cubicBezTo>
                    <a:pt x="314070" y="463728"/>
                    <a:pt x="321938" y="471615"/>
                    <a:pt x="321938" y="481473"/>
                  </a:cubicBezTo>
                  <a:lnTo>
                    <a:pt x="321938" y="543255"/>
                  </a:lnTo>
                  <a:cubicBezTo>
                    <a:pt x="321938" y="553114"/>
                    <a:pt x="314070" y="561001"/>
                    <a:pt x="304235" y="561001"/>
                  </a:cubicBezTo>
                  <a:lnTo>
                    <a:pt x="17703" y="561001"/>
                  </a:lnTo>
                  <a:cubicBezTo>
                    <a:pt x="7868" y="561001"/>
                    <a:pt x="0" y="553114"/>
                    <a:pt x="0" y="543255"/>
                  </a:cubicBezTo>
                  <a:lnTo>
                    <a:pt x="0" y="481473"/>
                  </a:lnTo>
                  <a:cubicBezTo>
                    <a:pt x="0" y="471615"/>
                    <a:pt x="7868" y="463728"/>
                    <a:pt x="17703" y="463728"/>
                  </a:cubicBezTo>
                  <a:close/>
                  <a:moveTo>
                    <a:pt x="469858" y="230424"/>
                  </a:moveTo>
                  <a:lnTo>
                    <a:pt x="526075" y="230424"/>
                  </a:lnTo>
                  <a:cubicBezTo>
                    <a:pt x="535880" y="230424"/>
                    <a:pt x="543724" y="238311"/>
                    <a:pt x="543724" y="248169"/>
                  </a:cubicBezTo>
                  <a:lnTo>
                    <a:pt x="543724" y="309951"/>
                  </a:lnTo>
                  <a:cubicBezTo>
                    <a:pt x="543724" y="319810"/>
                    <a:pt x="535880" y="327697"/>
                    <a:pt x="526075" y="327697"/>
                  </a:cubicBezTo>
                  <a:lnTo>
                    <a:pt x="469858" y="327697"/>
                  </a:lnTo>
                  <a:cubicBezTo>
                    <a:pt x="460052" y="327697"/>
                    <a:pt x="452208" y="319810"/>
                    <a:pt x="452208" y="309951"/>
                  </a:cubicBezTo>
                  <a:lnTo>
                    <a:pt x="452208" y="248169"/>
                  </a:lnTo>
                  <a:cubicBezTo>
                    <a:pt x="452208" y="238311"/>
                    <a:pt x="460052" y="230424"/>
                    <a:pt x="469858" y="230424"/>
                  </a:cubicBezTo>
                  <a:close/>
                  <a:moveTo>
                    <a:pt x="17703" y="230424"/>
                  </a:moveTo>
                  <a:lnTo>
                    <a:pt x="304235" y="230424"/>
                  </a:lnTo>
                  <a:cubicBezTo>
                    <a:pt x="314070" y="230424"/>
                    <a:pt x="321938" y="238311"/>
                    <a:pt x="321938" y="248169"/>
                  </a:cubicBezTo>
                  <a:lnTo>
                    <a:pt x="321938" y="309951"/>
                  </a:lnTo>
                  <a:cubicBezTo>
                    <a:pt x="321938" y="319810"/>
                    <a:pt x="314070" y="327697"/>
                    <a:pt x="304235" y="327697"/>
                  </a:cubicBezTo>
                  <a:lnTo>
                    <a:pt x="17703" y="327697"/>
                  </a:lnTo>
                  <a:cubicBezTo>
                    <a:pt x="7868" y="327697"/>
                    <a:pt x="0" y="319810"/>
                    <a:pt x="0" y="309951"/>
                  </a:cubicBezTo>
                  <a:lnTo>
                    <a:pt x="0" y="248169"/>
                  </a:lnTo>
                  <a:cubicBezTo>
                    <a:pt x="0" y="238311"/>
                    <a:pt x="7868" y="230424"/>
                    <a:pt x="17703" y="230424"/>
                  </a:cubicBezTo>
                  <a:close/>
                  <a:moveTo>
                    <a:pt x="469858" y="0"/>
                  </a:moveTo>
                  <a:lnTo>
                    <a:pt x="526075" y="0"/>
                  </a:lnTo>
                  <a:cubicBezTo>
                    <a:pt x="535880" y="0"/>
                    <a:pt x="543724" y="7887"/>
                    <a:pt x="543724" y="17088"/>
                  </a:cubicBezTo>
                  <a:lnTo>
                    <a:pt x="543724" y="79527"/>
                  </a:lnTo>
                  <a:cubicBezTo>
                    <a:pt x="543724" y="89386"/>
                    <a:pt x="535880" y="97273"/>
                    <a:pt x="526075" y="97273"/>
                  </a:cubicBezTo>
                  <a:lnTo>
                    <a:pt x="469858" y="97273"/>
                  </a:lnTo>
                  <a:cubicBezTo>
                    <a:pt x="460052" y="97273"/>
                    <a:pt x="452208" y="89386"/>
                    <a:pt x="452208" y="79527"/>
                  </a:cubicBezTo>
                  <a:lnTo>
                    <a:pt x="452208" y="17088"/>
                  </a:lnTo>
                  <a:cubicBezTo>
                    <a:pt x="452208" y="7887"/>
                    <a:pt x="460052" y="0"/>
                    <a:pt x="469858" y="0"/>
                  </a:cubicBezTo>
                  <a:close/>
                  <a:moveTo>
                    <a:pt x="17703" y="0"/>
                  </a:moveTo>
                  <a:lnTo>
                    <a:pt x="304235" y="0"/>
                  </a:lnTo>
                  <a:cubicBezTo>
                    <a:pt x="314070" y="0"/>
                    <a:pt x="321938" y="7887"/>
                    <a:pt x="321938" y="17088"/>
                  </a:cubicBezTo>
                  <a:lnTo>
                    <a:pt x="321938" y="79527"/>
                  </a:lnTo>
                  <a:cubicBezTo>
                    <a:pt x="321938" y="89386"/>
                    <a:pt x="314070" y="97273"/>
                    <a:pt x="304235" y="97273"/>
                  </a:cubicBezTo>
                  <a:lnTo>
                    <a:pt x="17703" y="97273"/>
                  </a:lnTo>
                  <a:cubicBezTo>
                    <a:pt x="7868" y="97273"/>
                    <a:pt x="0" y="89386"/>
                    <a:pt x="0" y="79527"/>
                  </a:cubicBezTo>
                  <a:lnTo>
                    <a:pt x="0" y="17088"/>
                  </a:lnTo>
                  <a:cubicBezTo>
                    <a:pt x="0" y="7887"/>
                    <a:pt x="7868" y="0"/>
                    <a:pt x="17703" y="0"/>
                  </a:cubicBezTo>
                  <a:close/>
                </a:path>
              </a:pathLst>
            </a:custGeom>
            <a:solidFill>
              <a:schemeClr val="bg1">
                <a:lumMod val="50000"/>
              </a:schemeClr>
            </a:solidFill>
            <a:ln>
              <a:noFill/>
            </a:ln>
            <a:effectLst/>
          </p:spPr>
          <p:txBody>
            <a:bodyPr wrap="square" anchor="ctr">
              <a:noAutofit/>
            </a:bodyPr>
            <a:lstStyle/>
            <a:p>
              <a:endParaRPr lang="en-US" sz="2450" dirty="0">
                <a:latin typeface="Lato Light" panose="020F0502020204030203" pitchFamily="34" charset="0"/>
              </a:endParaRPr>
            </a:p>
          </p:txBody>
        </p:sp>
        <p:sp>
          <p:nvSpPr>
            <p:cNvPr id="58" name="Freeform 92">
              <a:extLst>
                <a:ext uri="{FF2B5EF4-FFF2-40B4-BE49-F238E27FC236}">
                  <a16:creationId xmlns:a16="http://schemas.microsoft.com/office/drawing/2014/main" id="{9B59DB86-6A37-EE4D-B2AC-BC021BB1D66D}"/>
                </a:ext>
              </a:extLst>
            </p:cNvPr>
            <p:cNvSpPr>
              <a:spLocks noChangeArrowheads="1"/>
            </p:cNvSpPr>
            <p:nvPr/>
          </p:nvSpPr>
          <p:spPr bwMode="auto">
            <a:xfrm>
              <a:off x="11800006" y="3519106"/>
              <a:ext cx="954478" cy="658154"/>
            </a:xfrm>
            <a:custGeom>
              <a:avLst/>
              <a:gdLst>
                <a:gd name="T0" fmla="*/ 1325 w 1350"/>
                <a:gd name="T1" fmla="*/ 929 h 930"/>
                <a:gd name="T2" fmla="*/ 442 w 1350"/>
                <a:gd name="T3" fmla="*/ 47 h 930"/>
                <a:gd name="T4" fmla="*/ 23 w 1350"/>
                <a:gd name="T5" fmla="*/ 465 h 930"/>
                <a:gd name="T6" fmla="*/ 0 w 1350"/>
                <a:gd name="T7" fmla="*/ 443 h 930"/>
                <a:gd name="T8" fmla="*/ 442 w 1350"/>
                <a:gd name="T9" fmla="*/ 0 h 930"/>
                <a:gd name="T10" fmla="*/ 1349 w 1350"/>
                <a:gd name="T11" fmla="*/ 906 h 930"/>
                <a:gd name="T12" fmla="*/ 1325 w 1350"/>
                <a:gd name="T13" fmla="*/ 929 h 930"/>
              </a:gdLst>
              <a:ahLst/>
              <a:cxnLst>
                <a:cxn ang="0">
                  <a:pos x="T0" y="T1"/>
                </a:cxn>
                <a:cxn ang="0">
                  <a:pos x="T2" y="T3"/>
                </a:cxn>
                <a:cxn ang="0">
                  <a:pos x="T4" y="T5"/>
                </a:cxn>
                <a:cxn ang="0">
                  <a:pos x="T6" y="T7"/>
                </a:cxn>
                <a:cxn ang="0">
                  <a:pos x="T8" y="T9"/>
                </a:cxn>
                <a:cxn ang="0">
                  <a:pos x="T10" y="T11"/>
                </a:cxn>
                <a:cxn ang="0">
                  <a:pos x="T12" y="T13"/>
                </a:cxn>
              </a:cxnLst>
              <a:rect l="0" t="0" r="r" b="b"/>
              <a:pathLst>
                <a:path w="1350" h="930">
                  <a:moveTo>
                    <a:pt x="1325" y="929"/>
                  </a:moveTo>
                  <a:lnTo>
                    <a:pt x="442" y="47"/>
                  </a:lnTo>
                  <a:lnTo>
                    <a:pt x="23" y="465"/>
                  </a:lnTo>
                  <a:lnTo>
                    <a:pt x="0" y="443"/>
                  </a:lnTo>
                  <a:lnTo>
                    <a:pt x="442" y="0"/>
                  </a:lnTo>
                  <a:lnTo>
                    <a:pt x="1349" y="906"/>
                  </a:lnTo>
                  <a:lnTo>
                    <a:pt x="1325" y="929"/>
                  </a:lnTo>
                </a:path>
              </a:pathLst>
            </a:custGeom>
            <a:solidFill>
              <a:schemeClr val="accent1"/>
            </a:solidFill>
            <a:ln>
              <a:noFill/>
            </a:ln>
            <a:effectLst/>
          </p:spPr>
          <p:txBody>
            <a:bodyPr wrap="none" anchor="ctr"/>
            <a:lstStyle/>
            <a:p>
              <a:endParaRPr lang="en-US" sz="2450" dirty="0">
                <a:latin typeface="Lato Light" panose="020F0502020204030203" pitchFamily="34" charset="0"/>
              </a:endParaRPr>
            </a:p>
          </p:txBody>
        </p:sp>
        <p:sp>
          <p:nvSpPr>
            <p:cNvPr id="59" name="Freeform 58">
              <a:extLst>
                <a:ext uri="{FF2B5EF4-FFF2-40B4-BE49-F238E27FC236}">
                  <a16:creationId xmlns:a16="http://schemas.microsoft.com/office/drawing/2014/main" id="{CC9CB11D-B78C-1843-BF55-7BDAEB038044}"/>
                </a:ext>
              </a:extLst>
            </p:cNvPr>
            <p:cNvSpPr>
              <a:spLocks noChangeArrowheads="1"/>
            </p:cNvSpPr>
            <p:nvPr/>
          </p:nvSpPr>
          <p:spPr bwMode="auto">
            <a:xfrm>
              <a:off x="8222274" y="9885408"/>
              <a:ext cx="760379" cy="485963"/>
            </a:xfrm>
            <a:custGeom>
              <a:avLst/>
              <a:gdLst>
                <a:gd name="connsiteX0" fmla="*/ 702140 w 702140"/>
                <a:gd name="connsiteY0" fmla="*/ 339876 h 448742"/>
                <a:gd name="connsiteX1" fmla="*/ 702140 w 702140"/>
                <a:gd name="connsiteY1" fmla="*/ 426992 h 448742"/>
                <a:gd name="connsiteX2" fmla="*/ 585508 w 702140"/>
                <a:gd name="connsiteY2" fmla="*/ 446351 h 448742"/>
                <a:gd name="connsiteX3" fmla="*/ 564540 w 702140"/>
                <a:gd name="connsiteY3" fmla="*/ 363752 h 448742"/>
                <a:gd name="connsiteX4" fmla="*/ 702140 w 702140"/>
                <a:gd name="connsiteY4" fmla="*/ 339876 h 448742"/>
                <a:gd name="connsiteX5" fmla="*/ 137603 w 702140"/>
                <a:gd name="connsiteY5" fmla="*/ 0 h 448742"/>
                <a:gd name="connsiteX6" fmla="*/ 137603 w 702140"/>
                <a:gd name="connsiteY6" fmla="*/ 88407 h 448742"/>
                <a:gd name="connsiteX7" fmla="*/ 21521 w 702140"/>
                <a:gd name="connsiteY7" fmla="*/ 107121 h 448742"/>
                <a:gd name="connsiteX8" fmla="*/ 0 w 702140"/>
                <a:gd name="connsiteY8" fmla="*/ 24522 h 448742"/>
                <a:gd name="connsiteX9" fmla="*/ 137603 w 702140"/>
                <a:gd name="connsiteY9" fmla="*/ 0 h 44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2140" h="448742">
                  <a:moveTo>
                    <a:pt x="702140" y="339876"/>
                  </a:moveTo>
                  <a:lnTo>
                    <a:pt x="702140" y="426992"/>
                  </a:lnTo>
                  <a:cubicBezTo>
                    <a:pt x="702140" y="426992"/>
                    <a:pt x="587473" y="457322"/>
                    <a:pt x="585508" y="446351"/>
                  </a:cubicBezTo>
                  <a:cubicBezTo>
                    <a:pt x="582887" y="435381"/>
                    <a:pt x="564540" y="363752"/>
                    <a:pt x="564540" y="363752"/>
                  </a:cubicBezTo>
                  <a:cubicBezTo>
                    <a:pt x="577645" y="352137"/>
                    <a:pt x="702140" y="339876"/>
                    <a:pt x="702140" y="339876"/>
                  </a:cubicBezTo>
                  <a:close/>
                  <a:moveTo>
                    <a:pt x="137603" y="0"/>
                  </a:moveTo>
                  <a:lnTo>
                    <a:pt x="137603" y="88407"/>
                  </a:lnTo>
                  <a:cubicBezTo>
                    <a:pt x="137603" y="88407"/>
                    <a:pt x="23477" y="117446"/>
                    <a:pt x="21521" y="107121"/>
                  </a:cubicBezTo>
                  <a:cubicBezTo>
                    <a:pt x="18260" y="96151"/>
                    <a:pt x="0" y="24522"/>
                    <a:pt x="0" y="24522"/>
                  </a:cubicBezTo>
                  <a:cubicBezTo>
                    <a:pt x="13695" y="12906"/>
                    <a:pt x="137603" y="0"/>
                    <a:pt x="137603" y="0"/>
                  </a:cubicBezTo>
                  <a:close/>
                </a:path>
              </a:pathLst>
            </a:custGeom>
            <a:solidFill>
              <a:schemeClr val="bg1">
                <a:lumMod val="85000"/>
              </a:schemeClr>
            </a:solidFill>
            <a:ln>
              <a:noFill/>
            </a:ln>
            <a:effectLst/>
          </p:spPr>
          <p:txBody>
            <a:bodyPr wrap="square" anchor="ctr">
              <a:noAutofit/>
            </a:bodyPr>
            <a:lstStyle/>
            <a:p>
              <a:endParaRPr lang="en-US" sz="2450" dirty="0">
                <a:latin typeface="Lato Light" panose="020F0502020204030203" pitchFamily="34" charset="0"/>
              </a:endParaRPr>
            </a:p>
          </p:txBody>
        </p:sp>
        <p:sp>
          <p:nvSpPr>
            <p:cNvPr id="60" name="Freeform 59">
              <a:extLst>
                <a:ext uri="{FF2B5EF4-FFF2-40B4-BE49-F238E27FC236}">
                  <a16:creationId xmlns:a16="http://schemas.microsoft.com/office/drawing/2014/main" id="{09032026-AE6B-8740-A991-84788B635399}"/>
                </a:ext>
              </a:extLst>
            </p:cNvPr>
            <p:cNvSpPr>
              <a:spLocks noChangeArrowheads="1"/>
            </p:cNvSpPr>
            <p:nvPr/>
          </p:nvSpPr>
          <p:spPr bwMode="auto">
            <a:xfrm>
              <a:off x="7748158" y="7505451"/>
              <a:ext cx="1487156" cy="5448549"/>
            </a:xfrm>
            <a:custGeom>
              <a:avLst/>
              <a:gdLst>
                <a:gd name="connsiteX0" fmla="*/ 1270375 w 1373252"/>
                <a:gd name="connsiteY0" fmla="*/ 4427603 h 5031236"/>
                <a:gd name="connsiteX1" fmla="*/ 481529 w 1373252"/>
                <a:gd name="connsiteY1" fmla="*/ 4504600 h 5031236"/>
                <a:gd name="connsiteX2" fmla="*/ 514488 w 1373252"/>
                <a:gd name="connsiteY2" fmla="*/ 4843738 h 5031236"/>
                <a:gd name="connsiteX3" fmla="*/ 1303288 w 1373252"/>
                <a:gd name="connsiteY3" fmla="*/ 4766685 h 5031236"/>
                <a:gd name="connsiteX4" fmla="*/ 1232458 w 1373252"/>
                <a:gd name="connsiteY4" fmla="*/ 4036974 h 5031236"/>
                <a:gd name="connsiteX5" fmla="*/ 443449 w 1373252"/>
                <a:gd name="connsiteY5" fmla="*/ 4112775 h 5031236"/>
                <a:gd name="connsiteX6" fmla="*/ 476425 w 1373252"/>
                <a:gd name="connsiteY6" fmla="*/ 4452079 h 5031236"/>
                <a:gd name="connsiteX7" fmla="*/ 1265277 w 1373252"/>
                <a:gd name="connsiteY7" fmla="*/ 4375080 h 5031236"/>
                <a:gd name="connsiteX8" fmla="*/ 1194529 w 1373252"/>
                <a:gd name="connsiteY8" fmla="*/ 3646217 h 5031236"/>
                <a:gd name="connsiteX9" fmla="*/ 405656 w 1373252"/>
                <a:gd name="connsiteY9" fmla="*/ 3723892 h 5031236"/>
                <a:gd name="connsiteX10" fmla="*/ 438485 w 1373252"/>
                <a:gd name="connsiteY10" fmla="*/ 4061691 h 5031236"/>
                <a:gd name="connsiteX11" fmla="*/ 1227499 w 1373252"/>
                <a:gd name="connsiteY11" fmla="*/ 3985890 h 5031236"/>
                <a:gd name="connsiteX12" fmla="*/ 1156511 w 1373252"/>
                <a:gd name="connsiteY12" fmla="*/ 3254553 h 5031236"/>
                <a:gd name="connsiteX13" fmla="*/ 367593 w 1373252"/>
                <a:gd name="connsiteY13" fmla="*/ 3332232 h 5031236"/>
                <a:gd name="connsiteX14" fmla="*/ 400548 w 1373252"/>
                <a:gd name="connsiteY14" fmla="*/ 3671330 h 5031236"/>
                <a:gd name="connsiteX15" fmla="*/ 1189486 w 1373252"/>
                <a:gd name="connsiteY15" fmla="*/ 3594265 h 5031236"/>
                <a:gd name="connsiteX16" fmla="*/ 1118555 w 1373252"/>
                <a:gd name="connsiteY16" fmla="*/ 2863516 h 5031236"/>
                <a:gd name="connsiteX17" fmla="*/ 329525 w 1373252"/>
                <a:gd name="connsiteY17" fmla="*/ 2940530 h 5031236"/>
                <a:gd name="connsiteX18" fmla="*/ 362484 w 1373252"/>
                <a:gd name="connsiteY18" fmla="*/ 3279667 h 5031236"/>
                <a:gd name="connsiteX19" fmla="*/ 1151462 w 1373252"/>
                <a:gd name="connsiteY19" fmla="*/ 3202538 h 5031236"/>
                <a:gd name="connsiteX20" fmla="*/ 1080388 w 1373252"/>
                <a:gd name="connsiteY20" fmla="*/ 2470310 h 5031236"/>
                <a:gd name="connsiteX21" fmla="*/ 291190 w 1373252"/>
                <a:gd name="connsiteY21" fmla="*/ 2546070 h 5031236"/>
                <a:gd name="connsiteX22" fmla="*/ 324421 w 1373252"/>
                <a:gd name="connsiteY22" fmla="*/ 2888009 h 5031236"/>
                <a:gd name="connsiteX23" fmla="*/ 1113451 w 1373252"/>
                <a:gd name="connsiteY23" fmla="*/ 2810935 h 5031236"/>
                <a:gd name="connsiteX24" fmla="*/ 1042681 w 1373252"/>
                <a:gd name="connsiteY24" fmla="*/ 2081843 h 5031236"/>
                <a:gd name="connsiteX25" fmla="*/ 253379 w 1373252"/>
                <a:gd name="connsiteY25" fmla="*/ 2157008 h 5031236"/>
                <a:gd name="connsiteX26" fmla="*/ 286231 w 1373252"/>
                <a:gd name="connsiteY26" fmla="*/ 2495046 h 5031236"/>
                <a:gd name="connsiteX27" fmla="*/ 1075429 w 1373252"/>
                <a:gd name="connsiteY27" fmla="*/ 2419228 h 5031236"/>
                <a:gd name="connsiteX28" fmla="*/ 1004664 w 1373252"/>
                <a:gd name="connsiteY28" fmla="*/ 1690181 h 5031236"/>
                <a:gd name="connsiteX29" fmla="*/ 215327 w 1373252"/>
                <a:gd name="connsiteY29" fmla="*/ 1765465 h 5031236"/>
                <a:gd name="connsiteX30" fmla="*/ 248418 w 1373252"/>
                <a:gd name="connsiteY30" fmla="*/ 2105963 h 5031236"/>
                <a:gd name="connsiteX31" fmla="*/ 1037662 w 1373252"/>
                <a:gd name="connsiteY31" fmla="*/ 2030139 h 5031236"/>
                <a:gd name="connsiteX32" fmla="*/ 966585 w 1373252"/>
                <a:gd name="connsiteY32" fmla="*/ 1297891 h 5031236"/>
                <a:gd name="connsiteX33" fmla="*/ 177249 w 1373252"/>
                <a:gd name="connsiteY33" fmla="*/ 1373664 h 5031236"/>
                <a:gd name="connsiteX34" fmla="*/ 210354 w 1373252"/>
                <a:gd name="connsiteY34" fmla="*/ 1714302 h 5031236"/>
                <a:gd name="connsiteX35" fmla="*/ 999645 w 1373252"/>
                <a:gd name="connsiteY35" fmla="*/ 1638474 h 5031236"/>
                <a:gd name="connsiteX36" fmla="*/ 928718 w 1373252"/>
                <a:gd name="connsiteY36" fmla="*/ 907772 h 5031236"/>
                <a:gd name="connsiteX37" fmla="*/ 139470 w 1373252"/>
                <a:gd name="connsiteY37" fmla="*/ 984929 h 5031236"/>
                <a:gd name="connsiteX38" fmla="*/ 172230 w 1373252"/>
                <a:gd name="connsiteY38" fmla="*/ 1322019 h 5031236"/>
                <a:gd name="connsiteX39" fmla="*/ 961625 w 1373252"/>
                <a:gd name="connsiteY39" fmla="*/ 1246788 h 5031236"/>
                <a:gd name="connsiteX40" fmla="*/ 890827 w 1373252"/>
                <a:gd name="connsiteY40" fmla="*/ 517413 h 5031236"/>
                <a:gd name="connsiteX41" fmla="*/ 101400 w 1373252"/>
                <a:gd name="connsiteY41" fmla="*/ 593196 h 5031236"/>
                <a:gd name="connsiteX42" fmla="*/ 134415 w 1373252"/>
                <a:gd name="connsiteY42" fmla="*/ 932914 h 5031236"/>
                <a:gd name="connsiteX43" fmla="*/ 923616 w 1373252"/>
                <a:gd name="connsiteY43" fmla="*/ 855206 h 5031236"/>
                <a:gd name="connsiteX44" fmla="*/ 852870 w 1373252"/>
                <a:gd name="connsiteY44" fmla="*/ 126368 h 5031236"/>
                <a:gd name="connsiteX45" fmla="*/ 63344 w 1373252"/>
                <a:gd name="connsiteY45" fmla="*/ 201612 h 5031236"/>
                <a:gd name="connsiteX46" fmla="*/ 96441 w 1373252"/>
                <a:gd name="connsiteY46" fmla="*/ 542172 h 5031236"/>
                <a:gd name="connsiteX47" fmla="*/ 885869 w 1373252"/>
                <a:gd name="connsiteY47" fmla="*/ 466330 h 5031236"/>
                <a:gd name="connsiteX48" fmla="*/ 893161 w 1373252"/>
                <a:gd name="connsiteY48" fmla="*/ 0 h 5031236"/>
                <a:gd name="connsiteX49" fmla="*/ 1373252 w 1373252"/>
                <a:gd name="connsiteY49" fmla="*/ 4945362 h 5031236"/>
                <a:gd name="connsiteX50" fmla="*/ 1321139 w 1373252"/>
                <a:gd name="connsiteY50" fmla="*/ 4950588 h 5031236"/>
                <a:gd name="connsiteX51" fmla="*/ 1308392 w 1373252"/>
                <a:gd name="connsiteY51" fmla="*/ 4819268 h 5031236"/>
                <a:gd name="connsiteX52" fmla="*/ 519592 w 1373252"/>
                <a:gd name="connsiteY52" fmla="*/ 4896261 h 5031236"/>
                <a:gd name="connsiteX53" fmla="*/ 532202 w 1373252"/>
                <a:gd name="connsiteY53" fmla="*/ 5026010 h 5031236"/>
                <a:gd name="connsiteX54" fmla="*/ 479961 w 1373252"/>
                <a:gd name="connsiteY54" fmla="*/ 5031236 h 5031236"/>
                <a:gd name="connsiteX55" fmla="*/ 0 w 1373252"/>
                <a:gd name="connsiteY55" fmla="*/ 85220 h 5031236"/>
                <a:gd name="connsiteX56" fmla="*/ 51588 w 1373252"/>
                <a:gd name="connsiteY56" fmla="*/ 80648 h 5031236"/>
                <a:gd name="connsiteX57" fmla="*/ 58378 w 1373252"/>
                <a:gd name="connsiteY57" fmla="*/ 150512 h 5031236"/>
                <a:gd name="connsiteX58" fmla="*/ 847857 w 1373252"/>
                <a:gd name="connsiteY58" fmla="*/ 74724 h 5031236"/>
                <a:gd name="connsiteX59" fmla="*/ 841048 w 1373252"/>
                <a:gd name="connsiteY59" fmla="*/ 4572 h 503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3252" h="5031236">
                  <a:moveTo>
                    <a:pt x="1270375" y="4427603"/>
                  </a:moveTo>
                  <a:lnTo>
                    <a:pt x="481529" y="4504600"/>
                  </a:lnTo>
                  <a:lnTo>
                    <a:pt x="514488" y="4843738"/>
                  </a:lnTo>
                  <a:lnTo>
                    <a:pt x="1303288" y="4766685"/>
                  </a:lnTo>
                  <a:close/>
                  <a:moveTo>
                    <a:pt x="1232458" y="4036974"/>
                  </a:moveTo>
                  <a:lnTo>
                    <a:pt x="443449" y="4112775"/>
                  </a:lnTo>
                  <a:lnTo>
                    <a:pt x="476425" y="4452079"/>
                  </a:lnTo>
                  <a:lnTo>
                    <a:pt x="1265277" y="4375080"/>
                  </a:lnTo>
                  <a:close/>
                  <a:moveTo>
                    <a:pt x="1194529" y="3646217"/>
                  </a:moveTo>
                  <a:lnTo>
                    <a:pt x="405656" y="3723892"/>
                  </a:lnTo>
                  <a:lnTo>
                    <a:pt x="438485" y="4061691"/>
                  </a:lnTo>
                  <a:lnTo>
                    <a:pt x="1227499" y="3985890"/>
                  </a:lnTo>
                  <a:close/>
                  <a:moveTo>
                    <a:pt x="1156511" y="3254553"/>
                  </a:moveTo>
                  <a:lnTo>
                    <a:pt x="367593" y="3332232"/>
                  </a:lnTo>
                  <a:lnTo>
                    <a:pt x="400548" y="3671330"/>
                  </a:lnTo>
                  <a:lnTo>
                    <a:pt x="1189486" y="3594265"/>
                  </a:lnTo>
                  <a:close/>
                  <a:moveTo>
                    <a:pt x="1118555" y="2863516"/>
                  </a:moveTo>
                  <a:lnTo>
                    <a:pt x="329525" y="2940530"/>
                  </a:lnTo>
                  <a:lnTo>
                    <a:pt x="362484" y="3279667"/>
                  </a:lnTo>
                  <a:lnTo>
                    <a:pt x="1151462" y="3202538"/>
                  </a:lnTo>
                  <a:close/>
                  <a:moveTo>
                    <a:pt x="1080388" y="2470310"/>
                  </a:moveTo>
                  <a:lnTo>
                    <a:pt x="291190" y="2546070"/>
                  </a:lnTo>
                  <a:lnTo>
                    <a:pt x="324421" y="2888009"/>
                  </a:lnTo>
                  <a:lnTo>
                    <a:pt x="1113451" y="2810935"/>
                  </a:lnTo>
                  <a:close/>
                  <a:moveTo>
                    <a:pt x="1042681" y="2081843"/>
                  </a:moveTo>
                  <a:lnTo>
                    <a:pt x="253379" y="2157008"/>
                  </a:lnTo>
                  <a:lnTo>
                    <a:pt x="286231" y="2495046"/>
                  </a:lnTo>
                  <a:lnTo>
                    <a:pt x="1075429" y="2419228"/>
                  </a:lnTo>
                  <a:close/>
                  <a:moveTo>
                    <a:pt x="1004664" y="1690181"/>
                  </a:moveTo>
                  <a:lnTo>
                    <a:pt x="215327" y="1765465"/>
                  </a:lnTo>
                  <a:lnTo>
                    <a:pt x="248418" y="2105963"/>
                  </a:lnTo>
                  <a:lnTo>
                    <a:pt x="1037662" y="2030139"/>
                  </a:lnTo>
                  <a:close/>
                  <a:moveTo>
                    <a:pt x="966585" y="1297891"/>
                  </a:moveTo>
                  <a:lnTo>
                    <a:pt x="177249" y="1373664"/>
                  </a:lnTo>
                  <a:lnTo>
                    <a:pt x="210354" y="1714302"/>
                  </a:lnTo>
                  <a:lnTo>
                    <a:pt x="999645" y="1638474"/>
                  </a:lnTo>
                  <a:close/>
                  <a:moveTo>
                    <a:pt x="928718" y="907772"/>
                  </a:moveTo>
                  <a:lnTo>
                    <a:pt x="139470" y="984929"/>
                  </a:lnTo>
                  <a:lnTo>
                    <a:pt x="172230" y="1322019"/>
                  </a:lnTo>
                  <a:lnTo>
                    <a:pt x="961625" y="1246788"/>
                  </a:lnTo>
                  <a:close/>
                  <a:moveTo>
                    <a:pt x="890827" y="517413"/>
                  </a:moveTo>
                  <a:lnTo>
                    <a:pt x="101400" y="593196"/>
                  </a:lnTo>
                  <a:lnTo>
                    <a:pt x="134415" y="932914"/>
                  </a:lnTo>
                  <a:lnTo>
                    <a:pt x="923616" y="855206"/>
                  </a:lnTo>
                  <a:close/>
                  <a:moveTo>
                    <a:pt x="852870" y="126368"/>
                  </a:moveTo>
                  <a:lnTo>
                    <a:pt x="63344" y="201612"/>
                  </a:lnTo>
                  <a:lnTo>
                    <a:pt x="96441" y="542172"/>
                  </a:lnTo>
                  <a:lnTo>
                    <a:pt x="885869" y="466330"/>
                  </a:lnTo>
                  <a:close/>
                  <a:moveTo>
                    <a:pt x="893161" y="0"/>
                  </a:moveTo>
                  <a:lnTo>
                    <a:pt x="1373252" y="4945362"/>
                  </a:lnTo>
                  <a:lnTo>
                    <a:pt x="1321139" y="4950588"/>
                  </a:lnTo>
                  <a:lnTo>
                    <a:pt x="1308392" y="4819268"/>
                  </a:lnTo>
                  <a:lnTo>
                    <a:pt x="519592" y="4896261"/>
                  </a:lnTo>
                  <a:lnTo>
                    <a:pt x="532202" y="5026010"/>
                  </a:lnTo>
                  <a:lnTo>
                    <a:pt x="479961" y="5031236"/>
                  </a:lnTo>
                  <a:lnTo>
                    <a:pt x="0" y="85220"/>
                  </a:lnTo>
                  <a:lnTo>
                    <a:pt x="51588" y="80648"/>
                  </a:lnTo>
                  <a:lnTo>
                    <a:pt x="58378" y="150512"/>
                  </a:lnTo>
                  <a:lnTo>
                    <a:pt x="847857" y="74724"/>
                  </a:lnTo>
                  <a:lnTo>
                    <a:pt x="841048" y="4572"/>
                  </a:lnTo>
                  <a:close/>
                </a:path>
              </a:pathLst>
            </a:custGeom>
            <a:solidFill>
              <a:schemeClr val="accent2">
                <a:lumMod val="60000"/>
                <a:lumOff val="40000"/>
              </a:schemeClr>
            </a:solidFill>
            <a:ln>
              <a:noFill/>
            </a:ln>
            <a:effectLst/>
          </p:spPr>
          <p:txBody>
            <a:bodyPr wrap="square" anchor="ctr">
              <a:noAutofit/>
            </a:bodyPr>
            <a:lstStyle/>
            <a:p>
              <a:endParaRPr lang="en-US" sz="2450" dirty="0">
                <a:latin typeface="Lato Light" panose="020F0502020204030203" pitchFamily="34" charset="0"/>
              </a:endParaRPr>
            </a:p>
          </p:txBody>
        </p:sp>
        <p:sp>
          <p:nvSpPr>
            <p:cNvPr id="61" name="Freeform 110">
              <a:extLst>
                <a:ext uri="{FF2B5EF4-FFF2-40B4-BE49-F238E27FC236}">
                  <a16:creationId xmlns:a16="http://schemas.microsoft.com/office/drawing/2014/main" id="{C45423C8-665F-9E44-826D-BD9BFABE383D}"/>
                </a:ext>
              </a:extLst>
            </p:cNvPr>
            <p:cNvSpPr>
              <a:spLocks noChangeArrowheads="1"/>
            </p:cNvSpPr>
            <p:nvPr/>
          </p:nvSpPr>
          <p:spPr bwMode="auto">
            <a:xfrm>
              <a:off x="7008905" y="6697578"/>
              <a:ext cx="258895" cy="233940"/>
            </a:xfrm>
            <a:custGeom>
              <a:avLst/>
              <a:gdLst>
                <a:gd name="T0" fmla="*/ 10 w 366"/>
                <a:gd name="T1" fmla="*/ 213 h 332"/>
                <a:gd name="T2" fmla="*/ 10 w 366"/>
                <a:gd name="T3" fmla="*/ 213 h 332"/>
                <a:gd name="T4" fmla="*/ 38 w 366"/>
                <a:gd name="T5" fmla="*/ 238 h 332"/>
                <a:gd name="T6" fmla="*/ 38 w 366"/>
                <a:gd name="T7" fmla="*/ 238 h 332"/>
                <a:gd name="T8" fmla="*/ 74 w 366"/>
                <a:gd name="T9" fmla="*/ 253 h 332"/>
                <a:gd name="T10" fmla="*/ 74 w 366"/>
                <a:gd name="T11" fmla="*/ 253 h 332"/>
                <a:gd name="T12" fmla="*/ 86 w 366"/>
                <a:gd name="T13" fmla="*/ 259 h 332"/>
                <a:gd name="T14" fmla="*/ 86 w 366"/>
                <a:gd name="T15" fmla="*/ 259 h 332"/>
                <a:gd name="T16" fmla="*/ 148 w 366"/>
                <a:gd name="T17" fmla="*/ 292 h 332"/>
                <a:gd name="T18" fmla="*/ 148 w 366"/>
                <a:gd name="T19" fmla="*/ 292 h 332"/>
                <a:gd name="T20" fmla="*/ 312 w 366"/>
                <a:gd name="T21" fmla="*/ 331 h 332"/>
                <a:gd name="T22" fmla="*/ 343 w 366"/>
                <a:gd name="T23" fmla="*/ 251 h 332"/>
                <a:gd name="T24" fmla="*/ 365 w 366"/>
                <a:gd name="T25" fmla="*/ 187 h 332"/>
                <a:gd name="T26" fmla="*/ 365 w 366"/>
                <a:gd name="T27" fmla="*/ 187 h 332"/>
                <a:gd name="T28" fmla="*/ 214 w 366"/>
                <a:gd name="T29" fmla="*/ 14 h 332"/>
                <a:gd name="T30" fmla="*/ 214 w 366"/>
                <a:gd name="T31" fmla="*/ 14 h 332"/>
                <a:gd name="T32" fmla="*/ 206 w 366"/>
                <a:gd name="T33" fmla="*/ 11 h 332"/>
                <a:gd name="T34" fmla="*/ 206 w 366"/>
                <a:gd name="T35" fmla="*/ 11 h 332"/>
                <a:gd name="T36" fmla="*/ 149 w 366"/>
                <a:gd name="T37" fmla="*/ 6 h 332"/>
                <a:gd name="T38" fmla="*/ 149 w 366"/>
                <a:gd name="T39" fmla="*/ 6 h 332"/>
                <a:gd name="T40" fmla="*/ 87 w 366"/>
                <a:gd name="T41" fmla="*/ 9 h 332"/>
                <a:gd name="T42" fmla="*/ 87 w 366"/>
                <a:gd name="T43" fmla="*/ 9 h 332"/>
                <a:gd name="T44" fmla="*/ 71 w 366"/>
                <a:gd name="T45" fmla="*/ 52 h 332"/>
                <a:gd name="T46" fmla="*/ 71 w 366"/>
                <a:gd name="T47" fmla="*/ 52 h 332"/>
                <a:gd name="T48" fmla="*/ 42 w 366"/>
                <a:gd name="T49" fmla="*/ 106 h 332"/>
                <a:gd name="T50" fmla="*/ 42 w 366"/>
                <a:gd name="T51" fmla="*/ 106 h 332"/>
                <a:gd name="T52" fmla="*/ 23 w 366"/>
                <a:gd name="T53" fmla="*/ 164 h 332"/>
                <a:gd name="T54" fmla="*/ 23 w 366"/>
                <a:gd name="T55" fmla="*/ 164 h 332"/>
                <a:gd name="T56" fmla="*/ 10 w 366"/>
                <a:gd name="T57" fmla="*/ 21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6" h="332">
                  <a:moveTo>
                    <a:pt x="10" y="213"/>
                  </a:moveTo>
                  <a:lnTo>
                    <a:pt x="10" y="213"/>
                  </a:lnTo>
                  <a:cubicBezTo>
                    <a:pt x="10" y="213"/>
                    <a:pt x="26" y="233"/>
                    <a:pt x="38" y="238"/>
                  </a:cubicBezTo>
                  <a:lnTo>
                    <a:pt x="38" y="238"/>
                  </a:lnTo>
                  <a:cubicBezTo>
                    <a:pt x="38" y="238"/>
                    <a:pt x="59" y="247"/>
                    <a:pt x="74" y="253"/>
                  </a:cubicBezTo>
                  <a:lnTo>
                    <a:pt x="74" y="253"/>
                  </a:lnTo>
                  <a:cubicBezTo>
                    <a:pt x="79" y="255"/>
                    <a:pt x="84" y="258"/>
                    <a:pt x="86" y="259"/>
                  </a:cubicBezTo>
                  <a:lnTo>
                    <a:pt x="86" y="259"/>
                  </a:lnTo>
                  <a:cubicBezTo>
                    <a:pt x="97" y="265"/>
                    <a:pt x="118" y="283"/>
                    <a:pt x="148" y="292"/>
                  </a:cubicBezTo>
                  <a:lnTo>
                    <a:pt x="148" y="292"/>
                  </a:lnTo>
                  <a:cubicBezTo>
                    <a:pt x="177" y="300"/>
                    <a:pt x="312" y="331"/>
                    <a:pt x="312" y="331"/>
                  </a:cubicBezTo>
                  <a:lnTo>
                    <a:pt x="343" y="251"/>
                  </a:lnTo>
                  <a:lnTo>
                    <a:pt x="365" y="187"/>
                  </a:lnTo>
                  <a:lnTo>
                    <a:pt x="365" y="187"/>
                  </a:lnTo>
                  <a:cubicBezTo>
                    <a:pt x="365" y="187"/>
                    <a:pt x="241" y="25"/>
                    <a:pt x="214" y="14"/>
                  </a:cubicBezTo>
                  <a:lnTo>
                    <a:pt x="214" y="14"/>
                  </a:lnTo>
                  <a:cubicBezTo>
                    <a:pt x="212" y="13"/>
                    <a:pt x="209" y="12"/>
                    <a:pt x="206" y="11"/>
                  </a:cubicBezTo>
                  <a:lnTo>
                    <a:pt x="206" y="11"/>
                  </a:lnTo>
                  <a:cubicBezTo>
                    <a:pt x="183" y="4"/>
                    <a:pt x="162" y="8"/>
                    <a:pt x="149" y="6"/>
                  </a:cubicBezTo>
                  <a:lnTo>
                    <a:pt x="149" y="6"/>
                  </a:lnTo>
                  <a:cubicBezTo>
                    <a:pt x="145" y="5"/>
                    <a:pt x="97" y="0"/>
                    <a:pt x="87" y="9"/>
                  </a:cubicBezTo>
                  <a:lnTo>
                    <a:pt x="87" y="9"/>
                  </a:lnTo>
                  <a:cubicBezTo>
                    <a:pt x="72" y="23"/>
                    <a:pt x="68" y="39"/>
                    <a:pt x="71" y="52"/>
                  </a:cubicBezTo>
                  <a:lnTo>
                    <a:pt x="71" y="52"/>
                  </a:lnTo>
                  <a:cubicBezTo>
                    <a:pt x="71" y="52"/>
                    <a:pt x="44" y="81"/>
                    <a:pt x="42" y="106"/>
                  </a:cubicBezTo>
                  <a:lnTo>
                    <a:pt x="42" y="106"/>
                  </a:lnTo>
                  <a:cubicBezTo>
                    <a:pt x="42" y="106"/>
                    <a:pt x="17" y="132"/>
                    <a:pt x="23" y="164"/>
                  </a:cubicBezTo>
                  <a:lnTo>
                    <a:pt x="23" y="164"/>
                  </a:lnTo>
                  <a:cubicBezTo>
                    <a:pt x="23" y="164"/>
                    <a:pt x="0" y="193"/>
                    <a:pt x="10" y="213"/>
                  </a:cubicBezTo>
                </a:path>
              </a:pathLst>
            </a:custGeom>
            <a:solidFill>
              <a:schemeClr val="bg1">
                <a:lumMod val="85000"/>
              </a:schemeClr>
            </a:solidFill>
            <a:ln>
              <a:noFill/>
            </a:ln>
            <a:effectLst/>
          </p:spPr>
          <p:txBody>
            <a:bodyPr wrap="none" anchor="ctr"/>
            <a:lstStyle/>
            <a:p>
              <a:endParaRPr lang="en-US" sz="2450" dirty="0">
                <a:latin typeface="Lato Light" panose="020F0502020204030203" pitchFamily="34" charset="0"/>
              </a:endParaRPr>
            </a:p>
          </p:txBody>
        </p:sp>
        <p:sp>
          <p:nvSpPr>
            <p:cNvPr id="62" name="Freeform 61">
              <a:extLst>
                <a:ext uri="{FF2B5EF4-FFF2-40B4-BE49-F238E27FC236}">
                  <a16:creationId xmlns:a16="http://schemas.microsoft.com/office/drawing/2014/main" id="{F6898E70-C42D-724D-B344-1BBD1C62C7AF}"/>
                </a:ext>
              </a:extLst>
            </p:cNvPr>
            <p:cNvSpPr>
              <a:spLocks noChangeArrowheads="1"/>
            </p:cNvSpPr>
            <p:nvPr/>
          </p:nvSpPr>
          <p:spPr bwMode="auto">
            <a:xfrm>
              <a:off x="8217331" y="6622388"/>
              <a:ext cx="395216" cy="564193"/>
            </a:xfrm>
            <a:custGeom>
              <a:avLst/>
              <a:gdLst>
                <a:gd name="connsiteX0" fmla="*/ 185912 w 364946"/>
                <a:gd name="connsiteY0" fmla="*/ 3 h 520981"/>
                <a:gd name="connsiteX1" fmla="*/ 270603 w 364946"/>
                <a:gd name="connsiteY1" fmla="*/ 13977 h 520981"/>
                <a:gd name="connsiteX2" fmla="*/ 364868 w 364946"/>
                <a:gd name="connsiteY2" fmla="*/ 142120 h 520981"/>
                <a:gd name="connsiteX3" fmla="*/ 320405 w 364946"/>
                <a:gd name="connsiteY3" fmla="*/ 329308 h 520981"/>
                <a:gd name="connsiteX4" fmla="*/ 310610 w 364946"/>
                <a:gd name="connsiteY4" fmla="*/ 349902 h 520981"/>
                <a:gd name="connsiteX5" fmla="*/ 297930 w 364946"/>
                <a:gd name="connsiteY5" fmla="*/ 392826 h 520981"/>
                <a:gd name="connsiteX6" fmla="*/ 271217 w 364946"/>
                <a:gd name="connsiteY6" fmla="*/ 520981 h 520981"/>
                <a:gd name="connsiteX7" fmla="*/ 81257 w 364946"/>
                <a:gd name="connsiteY7" fmla="*/ 500642 h 520981"/>
                <a:gd name="connsiteX8" fmla="*/ 87132 w 364946"/>
                <a:gd name="connsiteY8" fmla="*/ 463736 h 520981"/>
                <a:gd name="connsiteX9" fmla="*/ 86295 w 364946"/>
                <a:gd name="connsiteY9" fmla="*/ 451815 h 520981"/>
                <a:gd name="connsiteX10" fmla="*/ 61780 w 364946"/>
                <a:gd name="connsiteY10" fmla="*/ 446786 h 520981"/>
                <a:gd name="connsiteX11" fmla="*/ 48688 w 364946"/>
                <a:gd name="connsiteY11" fmla="*/ 72818 h 520981"/>
                <a:gd name="connsiteX12" fmla="*/ 185912 w 364946"/>
                <a:gd name="connsiteY12" fmla="*/ 3 h 52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4946" h="520981">
                  <a:moveTo>
                    <a:pt x="185912" y="3"/>
                  </a:moveTo>
                  <a:cubicBezTo>
                    <a:pt x="232635" y="-243"/>
                    <a:pt x="270603" y="13977"/>
                    <a:pt x="270603" y="13977"/>
                  </a:cubicBezTo>
                  <a:cubicBezTo>
                    <a:pt x="309880" y="34245"/>
                    <a:pt x="363558" y="72818"/>
                    <a:pt x="364868" y="142120"/>
                  </a:cubicBezTo>
                  <a:cubicBezTo>
                    <a:pt x="366340" y="194586"/>
                    <a:pt x="346824" y="266177"/>
                    <a:pt x="320405" y="329308"/>
                  </a:cubicBezTo>
                  <a:lnTo>
                    <a:pt x="310610" y="349902"/>
                  </a:lnTo>
                  <a:lnTo>
                    <a:pt x="297930" y="392826"/>
                  </a:lnTo>
                  <a:cubicBezTo>
                    <a:pt x="280396" y="460825"/>
                    <a:pt x="271217" y="520981"/>
                    <a:pt x="271217" y="520981"/>
                  </a:cubicBezTo>
                  <a:cubicBezTo>
                    <a:pt x="271217" y="520981"/>
                    <a:pt x="70813" y="520325"/>
                    <a:pt x="81257" y="500642"/>
                  </a:cubicBezTo>
                  <a:cubicBezTo>
                    <a:pt x="86480" y="490800"/>
                    <a:pt x="87459" y="476038"/>
                    <a:pt x="87132" y="463736"/>
                  </a:cubicBezTo>
                  <a:lnTo>
                    <a:pt x="86295" y="451815"/>
                  </a:lnTo>
                  <a:lnTo>
                    <a:pt x="61780" y="446786"/>
                  </a:lnTo>
                  <a:cubicBezTo>
                    <a:pt x="-14810" y="418673"/>
                    <a:pt x="-21356" y="187885"/>
                    <a:pt x="48688" y="72818"/>
                  </a:cubicBezTo>
                  <a:cubicBezTo>
                    <a:pt x="83710" y="14958"/>
                    <a:pt x="139189" y="248"/>
                    <a:pt x="185912" y="3"/>
                  </a:cubicBezTo>
                  <a:close/>
                </a:path>
              </a:pathLst>
            </a:custGeom>
            <a:solidFill>
              <a:schemeClr val="bg1">
                <a:lumMod val="85000"/>
              </a:schemeClr>
            </a:solidFill>
            <a:ln>
              <a:noFill/>
            </a:ln>
            <a:effectLst/>
          </p:spPr>
          <p:txBody>
            <a:bodyPr wrap="square" anchor="ctr">
              <a:noAutofit/>
            </a:bodyPr>
            <a:lstStyle/>
            <a:p>
              <a:endParaRPr lang="en-US" sz="2450" dirty="0">
                <a:latin typeface="Lato Light" panose="020F0502020204030203" pitchFamily="34" charset="0"/>
              </a:endParaRPr>
            </a:p>
          </p:txBody>
        </p:sp>
        <p:sp>
          <p:nvSpPr>
            <p:cNvPr id="63" name="Freeform 115">
              <a:extLst>
                <a:ext uri="{FF2B5EF4-FFF2-40B4-BE49-F238E27FC236}">
                  <a16:creationId xmlns:a16="http://schemas.microsoft.com/office/drawing/2014/main" id="{1E991BA3-EF54-B447-84E0-CA6D0AC0BF1A}"/>
                </a:ext>
              </a:extLst>
            </p:cNvPr>
            <p:cNvSpPr>
              <a:spLocks noChangeArrowheads="1"/>
            </p:cNvSpPr>
            <p:nvPr/>
          </p:nvSpPr>
          <p:spPr bwMode="auto">
            <a:xfrm>
              <a:off x="8206679" y="6550976"/>
              <a:ext cx="424212" cy="446047"/>
            </a:xfrm>
            <a:custGeom>
              <a:avLst/>
              <a:gdLst>
                <a:gd name="T0" fmla="*/ 503 w 599"/>
                <a:gd name="T1" fmla="*/ 596 h 632"/>
                <a:gd name="T2" fmla="*/ 503 w 599"/>
                <a:gd name="T3" fmla="*/ 596 h 632"/>
                <a:gd name="T4" fmla="*/ 396 w 599"/>
                <a:gd name="T5" fmla="*/ 617 h 632"/>
                <a:gd name="T6" fmla="*/ 396 w 599"/>
                <a:gd name="T7" fmla="*/ 617 h 632"/>
                <a:gd name="T8" fmla="*/ 168 w 599"/>
                <a:gd name="T9" fmla="*/ 476 h 632"/>
                <a:gd name="T10" fmla="*/ 168 w 599"/>
                <a:gd name="T11" fmla="*/ 476 h 632"/>
                <a:gd name="T12" fmla="*/ 131 w 599"/>
                <a:gd name="T13" fmla="*/ 442 h 632"/>
                <a:gd name="T14" fmla="*/ 109 w 599"/>
                <a:gd name="T15" fmla="*/ 475 h 632"/>
                <a:gd name="T16" fmla="*/ 71 w 599"/>
                <a:gd name="T17" fmla="*/ 477 h 632"/>
                <a:gd name="T18" fmla="*/ 71 w 599"/>
                <a:gd name="T19" fmla="*/ 477 h 632"/>
                <a:gd name="T20" fmla="*/ 53 w 599"/>
                <a:gd name="T21" fmla="*/ 333 h 632"/>
                <a:gd name="T22" fmla="*/ 53 w 599"/>
                <a:gd name="T23" fmla="*/ 333 h 632"/>
                <a:gd name="T24" fmla="*/ 384 w 599"/>
                <a:gd name="T25" fmla="*/ 97 h 632"/>
                <a:gd name="T26" fmla="*/ 384 w 599"/>
                <a:gd name="T27" fmla="*/ 97 h 632"/>
                <a:gd name="T28" fmla="*/ 590 w 599"/>
                <a:gd name="T29" fmla="*/ 276 h 632"/>
                <a:gd name="T30" fmla="*/ 590 w 599"/>
                <a:gd name="T31" fmla="*/ 276 h 632"/>
                <a:gd name="T32" fmla="*/ 503 w 599"/>
                <a:gd name="T33" fmla="*/ 596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9" h="632">
                  <a:moveTo>
                    <a:pt x="503" y="596"/>
                  </a:moveTo>
                  <a:lnTo>
                    <a:pt x="503" y="596"/>
                  </a:lnTo>
                  <a:cubicBezTo>
                    <a:pt x="503" y="596"/>
                    <a:pt x="482" y="631"/>
                    <a:pt x="396" y="617"/>
                  </a:cubicBezTo>
                  <a:lnTo>
                    <a:pt x="396" y="617"/>
                  </a:lnTo>
                  <a:cubicBezTo>
                    <a:pt x="309" y="604"/>
                    <a:pt x="204" y="488"/>
                    <a:pt x="168" y="476"/>
                  </a:cubicBezTo>
                  <a:lnTo>
                    <a:pt x="168" y="476"/>
                  </a:lnTo>
                  <a:cubicBezTo>
                    <a:pt x="132" y="463"/>
                    <a:pt x="131" y="442"/>
                    <a:pt x="131" y="442"/>
                  </a:cubicBezTo>
                  <a:lnTo>
                    <a:pt x="109" y="475"/>
                  </a:lnTo>
                  <a:lnTo>
                    <a:pt x="71" y="477"/>
                  </a:lnTo>
                  <a:lnTo>
                    <a:pt x="71" y="477"/>
                  </a:lnTo>
                  <a:cubicBezTo>
                    <a:pt x="71" y="477"/>
                    <a:pt x="106" y="374"/>
                    <a:pt x="53" y="333"/>
                  </a:cubicBezTo>
                  <a:lnTo>
                    <a:pt x="53" y="333"/>
                  </a:lnTo>
                  <a:cubicBezTo>
                    <a:pt x="0" y="291"/>
                    <a:pt x="107" y="0"/>
                    <a:pt x="384" y="97"/>
                  </a:cubicBezTo>
                  <a:lnTo>
                    <a:pt x="384" y="97"/>
                  </a:lnTo>
                  <a:cubicBezTo>
                    <a:pt x="384" y="97"/>
                    <a:pt x="598" y="155"/>
                    <a:pt x="590" y="276"/>
                  </a:cubicBezTo>
                  <a:lnTo>
                    <a:pt x="590" y="276"/>
                  </a:lnTo>
                  <a:cubicBezTo>
                    <a:pt x="582" y="397"/>
                    <a:pt x="551" y="535"/>
                    <a:pt x="503" y="596"/>
                  </a:cubicBezTo>
                </a:path>
              </a:pathLst>
            </a:custGeom>
            <a:solidFill>
              <a:srgbClr val="32365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dirty="0">
                <a:latin typeface="Lato Light" panose="020F0502020204030203" pitchFamily="34" charset="0"/>
              </a:endParaRPr>
            </a:p>
          </p:txBody>
        </p:sp>
        <p:sp>
          <p:nvSpPr>
            <p:cNvPr id="64" name="Freeform 116">
              <a:extLst>
                <a:ext uri="{FF2B5EF4-FFF2-40B4-BE49-F238E27FC236}">
                  <a16:creationId xmlns:a16="http://schemas.microsoft.com/office/drawing/2014/main" id="{9ABF9DE4-101D-E04B-94D6-75C52FC3AEAF}"/>
                </a:ext>
              </a:extLst>
            </p:cNvPr>
            <p:cNvSpPr>
              <a:spLocks noChangeArrowheads="1"/>
            </p:cNvSpPr>
            <p:nvPr/>
          </p:nvSpPr>
          <p:spPr bwMode="auto">
            <a:xfrm>
              <a:off x="8294017" y="6775559"/>
              <a:ext cx="77981" cy="146604"/>
            </a:xfrm>
            <a:custGeom>
              <a:avLst/>
              <a:gdLst>
                <a:gd name="T0" fmla="*/ 12 w 109"/>
                <a:gd name="T1" fmla="*/ 78 h 209"/>
                <a:gd name="T2" fmla="*/ 12 w 109"/>
                <a:gd name="T3" fmla="*/ 78 h 209"/>
                <a:gd name="T4" fmla="*/ 89 w 109"/>
                <a:gd name="T5" fmla="*/ 62 h 209"/>
                <a:gd name="T6" fmla="*/ 89 w 109"/>
                <a:gd name="T7" fmla="*/ 62 h 209"/>
                <a:gd name="T8" fmla="*/ 31 w 109"/>
                <a:gd name="T9" fmla="*/ 200 h 209"/>
                <a:gd name="T10" fmla="*/ 31 w 109"/>
                <a:gd name="T11" fmla="*/ 200 h 209"/>
                <a:gd name="T12" fmla="*/ 12 w 109"/>
                <a:gd name="T13" fmla="*/ 78 h 209"/>
              </a:gdLst>
              <a:ahLst/>
              <a:cxnLst>
                <a:cxn ang="0">
                  <a:pos x="T0" y="T1"/>
                </a:cxn>
                <a:cxn ang="0">
                  <a:pos x="T2" y="T3"/>
                </a:cxn>
                <a:cxn ang="0">
                  <a:pos x="T4" y="T5"/>
                </a:cxn>
                <a:cxn ang="0">
                  <a:pos x="T6" y="T7"/>
                </a:cxn>
                <a:cxn ang="0">
                  <a:pos x="T8" y="T9"/>
                </a:cxn>
                <a:cxn ang="0">
                  <a:pos x="T10" y="T11"/>
                </a:cxn>
                <a:cxn ang="0">
                  <a:pos x="T12" y="T13"/>
                </a:cxn>
              </a:cxnLst>
              <a:rect l="0" t="0" r="r" b="b"/>
              <a:pathLst>
                <a:path w="109" h="209">
                  <a:moveTo>
                    <a:pt x="12" y="78"/>
                  </a:moveTo>
                  <a:lnTo>
                    <a:pt x="12" y="78"/>
                  </a:lnTo>
                  <a:cubicBezTo>
                    <a:pt x="17" y="58"/>
                    <a:pt x="69" y="0"/>
                    <a:pt x="89" y="62"/>
                  </a:cubicBezTo>
                  <a:lnTo>
                    <a:pt x="89" y="62"/>
                  </a:lnTo>
                  <a:cubicBezTo>
                    <a:pt x="108" y="124"/>
                    <a:pt x="59" y="208"/>
                    <a:pt x="31" y="200"/>
                  </a:cubicBezTo>
                  <a:lnTo>
                    <a:pt x="31" y="200"/>
                  </a:lnTo>
                  <a:cubicBezTo>
                    <a:pt x="3" y="193"/>
                    <a:pt x="0" y="130"/>
                    <a:pt x="12" y="78"/>
                  </a:cubicBezTo>
                </a:path>
              </a:pathLst>
            </a:custGeom>
            <a:solidFill>
              <a:schemeClr val="bg1">
                <a:lumMod val="85000"/>
              </a:schemeClr>
            </a:solidFill>
            <a:ln>
              <a:noFill/>
            </a:ln>
            <a:effectLst/>
          </p:spPr>
          <p:txBody>
            <a:bodyPr wrap="none" anchor="ctr"/>
            <a:lstStyle/>
            <a:p>
              <a:endParaRPr lang="en-US" sz="2450" dirty="0">
                <a:latin typeface="Lato Light" panose="020F0502020204030203" pitchFamily="34" charset="0"/>
              </a:endParaRPr>
            </a:p>
          </p:txBody>
        </p:sp>
        <p:sp>
          <p:nvSpPr>
            <p:cNvPr id="65" name="Freeform 64">
              <a:extLst>
                <a:ext uri="{FF2B5EF4-FFF2-40B4-BE49-F238E27FC236}">
                  <a16:creationId xmlns:a16="http://schemas.microsoft.com/office/drawing/2014/main" id="{3B62712B-9EC1-054B-8795-E3567A373E40}"/>
                </a:ext>
              </a:extLst>
            </p:cNvPr>
            <p:cNvSpPr>
              <a:spLocks noChangeArrowheads="1"/>
            </p:cNvSpPr>
            <p:nvPr/>
          </p:nvSpPr>
          <p:spPr bwMode="auto">
            <a:xfrm>
              <a:off x="7887857" y="8194200"/>
              <a:ext cx="1135346" cy="2158383"/>
            </a:xfrm>
            <a:custGeom>
              <a:avLst/>
              <a:gdLst>
                <a:gd name="connsiteX0" fmla="*/ 499544 w 1048388"/>
                <a:gd name="connsiteY0" fmla="*/ 173 h 1993069"/>
                <a:gd name="connsiteX1" fmla="*/ 779999 w 1048388"/>
                <a:gd name="connsiteY1" fmla="*/ 15175 h 1993069"/>
                <a:gd name="connsiteX2" fmla="*/ 786134 w 1048388"/>
                <a:gd name="connsiteY2" fmla="*/ 15761 h 1993069"/>
                <a:gd name="connsiteX3" fmla="*/ 786833 w 1048388"/>
                <a:gd name="connsiteY3" fmla="*/ 14953 h 1993069"/>
                <a:gd name="connsiteX4" fmla="*/ 840452 w 1048388"/>
                <a:gd name="connsiteY4" fmla="*/ 357809 h 1993069"/>
                <a:gd name="connsiteX5" fmla="*/ 888839 w 1048388"/>
                <a:gd name="connsiteY5" fmla="*/ 855440 h 1993069"/>
                <a:gd name="connsiteX6" fmla="*/ 962729 w 1048388"/>
                <a:gd name="connsiteY6" fmla="*/ 1437969 h 1993069"/>
                <a:gd name="connsiteX7" fmla="*/ 1048388 w 1048388"/>
                <a:gd name="connsiteY7" fmla="*/ 1968253 h 1993069"/>
                <a:gd name="connsiteX8" fmla="*/ 835221 w 1048388"/>
                <a:gd name="connsiteY8" fmla="*/ 1993069 h 1993069"/>
                <a:gd name="connsiteX9" fmla="*/ 664556 w 1048388"/>
                <a:gd name="connsiteY9" fmla="*/ 1151929 h 1993069"/>
                <a:gd name="connsiteX10" fmla="*/ 492971 w 1048388"/>
                <a:gd name="connsiteY10" fmla="*/ 579421 h 1993069"/>
                <a:gd name="connsiteX11" fmla="*/ 481396 w 1048388"/>
                <a:gd name="connsiteY11" fmla="*/ 533845 h 1993069"/>
                <a:gd name="connsiteX12" fmla="*/ 473852 w 1048388"/>
                <a:gd name="connsiteY12" fmla="*/ 550560 h 1993069"/>
                <a:gd name="connsiteX13" fmla="*/ 320312 w 1048388"/>
                <a:gd name="connsiteY13" fmla="*/ 858131 h 1993069"/>
                <a:gd name="connsiteX14" fmla="*/ 498074 w 1048388"/>
                <a:gd name="connsiteY14" fmla="*/ 1605076 h 1993069"/>
                <a:gd name="connsiteX15" fmla="*/ 269990 w 1048388"/>
                <a:gd name="connsiteY15" fmla="*/ 1641671 h 1993069"/>
                <a:gd name="connsiteX16" fmla="*/ 80 w 1048388"/>
                <a:gd name="connsiteY16" fmla="*/ 887538 h 1993069"/>
                <a:gd name="connsiteX17" fmla="*/ 62166 w 1048388"/>
                <a:gd name="connsiteY17" fmla="*/ 475836 h 1993069"/>
                <a:gd name="connsiteX18" fmla="*/ 166732 w 1048388"/>
                <a:gd name="connsiteY18" fmla="*/ 57599 h 1993069"/>
                <a:gd name="connsiteX19" fmla="*/ 499544 w 1048388"/>
                <a:gd name="connsiteY19" fmla="*/ 173 h 1993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8388" h="1993069">
                  <a:moveTo>
                    <a:pt x="499544" y="173"/>
                  </a:moveTo>
                  <a:cubicBezTo>
                    <a:pt x="628351" y="1674"/>
                    <a:pt x="751280" y="12493"/>
                    <a:pt x="779999" y="15175"/>
                  </a:cubicBezTo>
                  <a:lnTo>
                    <a:pt x="786134" y="15761"/>
                  </a:lnTo>
                  <a:lnTo>
                    <a:pt x="786833" y="14953"/>
                  </a:lnTo>
                  <a:cubicBezTo>
                    <a:pt x="786833" y="14953"/>
                    <a:pt x="828028" y="186708"/>
                    <a:pt x="840452" y="357809"/>
                  </a:cubicBezTo>
                  <a:cubicBezTo>
                    <a:pt x="852222" y="515850"/>
                    <a:pt x="872492" y="689563"/>
                    <a:pt x="888839" y="855440"/>
                  </a:cubicBezTo>
                  <a:cubicBezTo>
                    <a:pt x="907148" y="1040256"/>
                    <a:pt x="959459" y="1338704"/>
                    <a:pt x="962729" y="1437969"/>
                  </a:cubicBezTo>
                  <a:cubicBezTo>
                    <a:pt x="965344" y="1536581"/>
                    <a:pt x="1048388" y="1968253"/>
                    <a:pt x="1048388" y="1968253"/>
                  </a:cubicBezTo>
                  <a:lnTo>
                    <a:pt x="835221" y="1993069"/>
                  </a:lnTo>
                  <a:cubicBezTo>
                    <a:pt x="835221" y="1993069"/>
                    <a:pt x="697250" y="1229643"/>
                    <a:pt x="664556" y="1151929"/>
                  </a:cubicBezTo>
                  <a:cubicBezTo>
                    <a:pt x="639544" y="1093154"/>
                    <a:pt x="542442" y="765849"/>
                    <a:pt x="492971" y="579421"/>
                  </a:cubicBezTo>
                  <a:lnTo>
                    <a:pt x="481396" y="533845"/>
                  </a:lnTo>
                  <a:lnTo>
                    <a:pt x="473852" y="550560"/>
                  </a:lnTo>
                  <a:cubicBezTo>
                    <a:pt x="421171" y="663716"/>
                    <a:pt x="401514" y="680870"/>
                    <a:pt x="320312" y="858131"/>
                  </a:cubicBezTo>
                  <a:cubicBezTo>
                    <a:pt x="257573" y="994058"/>
                    <a:pt x="498074" y="1605076"/>
                    <a:pt x="498074" y="1605076"/>
                  </a:cubicBezTo>
                  <a:lnTo>
                    <a:pt x="269990" y="1641671"/>
                  </a:lnTo>
                  <a:cubicBezTo>
                    <a:pt x="244502" y="1535805"/>
                    <a:pt x="-5148" y="948313"/>
                    <a:pt x="80" y="887538"/>
                  </a:cubicBezTo>
                  <a:cubicBezTo>
                    <a:pt x="5309" y="826763"/>
                    <a:pt x="43214" y="571246"/>
                    <a:pt x="62166" y="475836"/>
                  </a:cubicBezTo>
                  <a:cubicBezTo>
                    <a:pt x="84386" y="366049"/>
                    <a:pt x="166732" y="57599"/>
                    <a:pt x="166732" y="57599"/>
                  </a:cubicBezTo>
                  <a:cubicBezTo>
                    <a:pt x="197448" y="8913"/>
                    <a:pt x="352336" y="-1543"/>
                    <a:pt x="499544" y="173"/>
                  </a:cubicBezTo>
                  <a:close/>
                </a:path>
              </a:pathLst>
            </a:custGeom>
            <a:solidFill>
              <a:schemeClr val="accent1">
                <a:lumMod val="50000"/>
              </a:schemeClr>
            </a:solidFill>
            <a:ln>
              <a:noFill/>
            </a:ln>
            <a:effectLst/>
          </p:spPr>
          <p:txBody>
            <a:bodyPr wrap="square" anchor="ctr">
              <a:noAutofit/>
            </a:bodyPr>
            <a:lstStyle/>
            <a:p>
              <a:endParaRPr lang="en-US" sz="2450" dirty="0">
                <a:latin typeface="Lato Light" panose="020F0502020204030203" pitchFamily="34" charset="0"/>
              </a:endParaRPr>
            </a:p>
          </p:txBody>
        </p:sp>
        <p:sp>
          <p:nvSpPr>
            <p:cNvPr id="66" name="Freeform 65">
              <a:extLst>
                <a:ext uri="{FF2B5EF4-FFF2-40B4-BE49-F238E27FC236}">
                  <a16:creationId xmlns:a16="http://schemas.microsoft.com/office/drawing/2014/main" id="{BDADE9FB-DD01-FF42-9430-0632F5AEB321}"/>
                </a:ext>
              </a:extLst>
            </p:cNvPr>
            <p:cNvSpPr>
              <a:spLocks noChangeArrowheads="1"/>
            </p:cNvSpPr>
            <p:nvPr/>
          </p:nvSpPr>
          <p:spPr bwMode="auto">
            <a:xfrm>
              <a:off x="7965387" y="9972745"/>
              <a:ext cx="1060951" cy="606914"/>
            </a:xfrm>
            <a:custGeom>
              <a:avLst/>
              <a:gdLst>
                <a:gd name="connsiteX0" fmla="*/ 935816 w 979691"/>
                <a:gd name="connsiteY0" fmla="*/ 339875 h 560430"/>
                <a:gd name="connsiteX1" fmla="*/ 977518 w 979691"/>
                <a:gd name="connsiteY1" fmla="*/ 513529 h 560430"/>
                <a:gd name="connsiteX2" fmla="*/ 745549 w 979691"/>
                <a:gd name="connsiteY2" fmla="*/ 553203 h 560430"/>
                <a:gd name="connsiteX3" fmla="*/ 571573 w 979691"/>
                <a:gd name="connsiteY3" fmla="*/ 504424 h 560430"/>
                <a:gd name="connsiteX4" fmla="*/ 752717 w 979691"/>
                <a:gd name="connsiteY4" fmla="*/ 429629 h 560430"/>
                <a:gd name="connsiteX5" fmla="*/ 817877 w 979691"/>
                <a:gd name="connsiteY5" fmla="*/ 358086 h 560430"/>
                <a:gd name="connsiteX6" fmla="*/ 935816 w 979691"/>
                <a:gd name="connsiteY6" fmla="*/ 339875 h 560430"/>
                <a:gd name="connsiteX7" fmla="*/ 374676 w 979691"/>
                <a:gd name="connsiteY7" fmla="*/ 0 h 560430"/>
                <a:gd name="connsiteX8" fmla="*/ 416478 w 979691"/>
                <a:gd name="connsiteY8" fmla="*/ 173003 h 560430"/>
                <a:gd name="connsiteX9" fmla="*/ 183955 w 979691"/>
                <a:gd name="connsiteY9" fmla="*/ 213327 h 560430"/>
                <a:gd name="connsiteX10" fmla="*/ 129743 w 979691"/>
                <a:gd name="connsiteY10" fmla="*/ 219343 h 560430"/>
                <a:gd name="connsiteX11" fmla="*/ 116388 w 979691"/>
                <a:gd name="connsiteY11" fmla="*/ 219701 h 560430"/>
                <a:gd name="connsiteX12" fmla="*/ 114320 w 979691"/>
                <a:gd name="connsiteY12" fmla="*/ 219903 h 560430"/>
                <a:gd name="connsiteX13" fmla="*/ 109587 w 979691"/>
                <a:gd name="connsiteY13" fmla="*/ 219883 h 560430"/>
                <a:gd name="connsiteX14" fmla="*/ 87288 w 979691"/>
                <a:gd name="connsiteY14" fmla="*/ 220481 h 560430"/>
                <a:gd name="connsiteX15" fmla="*/ 87221 w 979691"/>
                <a:gd name="connsiteY15" fmla="*/ 219791 h 560430"/>
                <a:gd name="connsiteX16" fmla="*/ 65412 w 979691"/>
                <a:gd name="connsiteY16" fmla="*/ 219701 h 560430"/>
                <a:gd name="connsiteX17" fmla="*/ 7685 w 979691"/>
                <a:gd name="connsiteY17" fmla="*/ 164550 h 560430"/>
                <a:gd name="connsiteX18" fmla="*/ 188177 w 979691"/>
                <a:gd name="connsiteY18" fmla="*/ 89104 h 560430"/>
                <a:gd name="connsiteX19" fmla="*/ 253337 w 979691"/>
                <a:gd name="connsiteY19" fmla="*/ 18212 h 560430"/>
                <a:gd name="connsiteX20" fmla="*/ 371927 w 979691"/>
                <a:gd name="connsiteY20" fmla="*/ 1 h 560430"/>
                <a:gd name="connsiteX21" fmla="*/ 372301 w 979691"/>
                <a:gd name="connsiteY21" fmla="*/ 1029 h 56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9691" h="560430">
                  <a:moveTo>
                    <a:pt x="935816" y="339875"/>
                  </a:moveTo>
                  <a:cubicBezTo>
                    <a:pt x="935816" y="339875"/>
                    <a:pt x="991201" y="487513"/>
                    <a:pt x="977518" y="513529"/>
                  </a:cubicBezTo>
                  <a:cubicBezTo>
                    <a:pt x="964486" y="538244"/>
                    <a:pt x="892159" y="533691"/>
                    <a:pt x="745549" y="553203"/>
                  </a:cubicBezTo>
                  <a:cubicBezTo>
                    <a:pt x="539645" y="581170"/>
                    <a:pt x="558541" y="520033"/>
                    <a:pt x="571573" y="504424"/>
                  </a:cubicBezTo>
                  <a:cubicBezTo>
                    <a:pt x="590470" y="482310"/>
                    <a:pt x="719486" y="452392"/>
                    <a:pt x="752717" y="429629"/>
                  </a:cubicBezTo>
                  <a:cubicBezTo>
                    <a:pt x="785949" y="406215"/>
                    <a:pt x="817877" y="358086"/>
                    <a:pt x="817877" y="358086"/>
                  </a:cubicBezTo>
                  <a:cubicBezTo>
                    <a:pt x="904539" y="357436"/>
                    <a:pt x="935816" y="339875"/>
                    <a:pt x="935816" y="339875"/>
                  </a:cubicBezTo>
                  <a:close/>
                  <a:moveTo>
                    <a:pt x="374676" y="0"/>
                  </a:moveTo>
                  <a:cubicBezTo>
                    <a:pt x="374676" y="0"/>
                    <a:pt x="429541" y="147638"/>
                    <a:pt x="416478" y="173003"/>
                  </a:cubicBezTo>
                  <a:cubicBezTo>
                    <a:pt x="403415" y="199018"/>
                    <a:pt x="330915" y="193815"/>
                    <a:pt x="183955" y="213327"/>
                  </a:cubicBezTo>
                  <a:cubicBezTo>
                    <a:pt x="163707" y="216254"/>
                    <a:pt x="145745" y="218205"/>
                    <a:pt x="129743" y="219343"/>
                  </a:cubicBezTo>
                  <a:lnTo>
                    <a:pt x="116388" y="219701"/>
                  </a:lnTo>
                  <a:lnTo>
                    <a:pt x="114320" y="219903"/>
                  </a:lnTo>
                  <a:lnTo>
                    <a:pt x="109587" y="219883"/>
                  </a:lnTo>
                  <a:lnTo>
                    <a:pt x="87288" y="220481"/>
                  </a:lnTo>
                  <a:lnTo>
                    <a:pt x="87221" y="219791"/>
                  </a:lnTo>
                  <a:lnTo>
                    <a:pt x="65412" y="219701"/>
                  </a:lnTo>
                  <a:cubicBezTo>
                    <a:pt x="-15773" y="213573"/>
                    <a:pt x="-2578" y="176257"/>
                    <a:pt x="7685" y="164550"/>
                  </a:cubicBezTo>
                  <a:cubicBezTo>
                    <a:pt x="26581" y="142436"/>
                    <a:pt x="154946" y="112518"/>
                    <a:pt x="188177" y="89104"/>
                  </a:cubicBezTo>
                  <a:cubicBezTo>
                    <a:pt x="221409" y="66341"/>
                    <a:pt x="253337" y="18212"/>
                    <a:pt x="253337" y="18212"/>
                  </a:cubicBezTo>
                  <a:cubicBezTo>
                    <a:pt x="339999" y="17562"/>
                    <a:pt x="371927" y="1"/>
                    <a:pt x="371927" y="1"/>
                  </a:cubicBezTo>
                  <a:lnTo>
                    <a:pt x="372301" y="1029"/>
                  </a:lnTo>
                  <a:close/>
                </a:path>
              </a:pathLst>
            </a:custGeom>
            <a:solidFill>
              <a:schemeClr val="tx1">
                <a:lumMod val="50000"/>
              </a:schemeClr>
            </a:solidFill>
            <a:ln>
              <a:noFill/>
            </a:ln>
            <a:effectLst/>
          </p:spPr>
          <p:txBody>
            <a:bodyPr wrap="square" anchor="ctr">
              <a:noAutofit/>
            </a:bodyPr>
            <a:lstStyle/>
            <a:p>
              <a:endParaRPr lang="en-US" sz="2450" dirty="0">
                <a:latin typeface="Lato Light" panose="020F0502020204030203" pitchFamily="34" charset="0"/>
              </a:endParaRPr>
            </a:p>
          </p:txBody>
        </p:sp>
        <p:sp>
          <p:nvSpPr>
            <p:cNvPr id="67" name="Freeform 66">
              <a:extLst>
                <a:ext uri="{FF2B5EF4-FFF2-40B4-BE49-F238E27FC236}">
                  <a16:creationId xmlns:a16="http://schemas.microsoft.com/office/drawing/2014/main" id="{C2C79D61-F7E9-0046-88EA-DE11F00DF0B5}"/>
                </a:ext>
              </a:extLst>
            </p:cNvPr>
            <p:cNvSpPr>
              <a:spLocks noChangeArrowheads="1"/>
            </p:cNvSpPr>
            <p:nvPr/>
          </p:nvSpPr>
          <p:spPr bwMode="auto">
            <a:xfrm>
              <a:off x="7158625" y="6816109"/>
              <a:ext cx="1768442" cy="1898580"/>
            </a:xfrm>
            <a:custGeom>
              <a:avLst/>
              <a:gdLst>
                <a:gd name="connsiteX0" fmla="*/ 101758 w 1632994"/>
                <a:gd name="connsiteY0" fmla="*/ 0 h 1753165"/>
                <a:gd name="connsiteX1" fmla="*/ 457909 w 1632994"/>
                <a:gd name="connsiteY1" fmla="*/ 311757 h 1753165"/>
                <a:gd name="connsiteX2" fmla="*/ 858416 w 1632994"/>
                <a:gd name="connsiteY2" fmla="*/ 379075 h 1753165"/>
                <a:gd name="connsiteX3" fmla="*/ 862273 w 1632994"/>
                <a:gd name="connsiteY3" fmla="*/ 379410 h 1753165"/>
                <a:gd name="connsiteX4" fmla="*/ 930170 w 1632994"/>
                <a:gd name="connsiteY4" fmla="*/ 353075 h 1753165"/>
                <a:gd name="connsiteX5" fmla="*/ 1063255 w 1632994"/>
                <a:gd name="connsiteY5" fmla="*/ 308192 h 1753165"/>
                <a:gd name="connsiteX6" fmla="*/ 1064417 w 1632994"/>
                <a:gd name="connsiteY6" fmla="*/ 308192 h 1753165"/>
                <a:gd name="connsiteX7" fmla="*/ 1064742 w 1632994"/>
                <a:gd name="connsiteY7" fmla="*/ 307762 h 1753165"/>
                <a:gd name="connsiteX8" fmla="*/ 1257675 w 1632994"/>
                <a:gd name="connsiteY8" fmla="*/ 303248 h 1753165"/>
                <a:gd name="connsiteX9" fmla="*/ 1268140 w 1632994"/>
                <a:gd name="connsiteY9" fmla="*/ 312276 h 1753165"/>
                <a:gd name="connsiteX10" fmla="*/ 1268464 w 1632994"/>
                <a:gd name="connsiteY10" fmla="*/ 313237 h 1753165"/>
                <a:gd name="connsiteX11" fmla="*/ 1293183 w 1632994"/>
                <a:gd name="connsiteY11" fmla="*/ 318828 h 1753165"/>
                <a:gd name="connsiteX12" fmla="*/ 1466237 w 1632994"/>
                <a:gd name="connsiteY12" fmla="*/ 369545 h 1753165"/>
                <a:gd name="connsiteX13" fmla="*/ 1496281 w 1632994"/>
                <a:gd name="connsiteY13" fmla="*/ 386515 h 1753165"/>
                <a:gd name="connsiteX14" fmla="*/ 1496198 w 1632994"/>
                <a:gd name="connsiteY14" fmla="*/ 388254 h 1753165"/>
                <a:gd name="connsiteX15" fmla="*/ 1502998 w 1632994"/>
                <a:gd name="connsiteY15" fmla="*/ 398111 h 1753165"/>
                <a:gd name="connsiteX16" fmla="*/ 1631917 w 1632994"/>
                <a:gd name="connsiteY16" fmla="*/ 838132 h 1753165"/>
                <a:gd name="connsiteX17" fmla="*/ 1592223 w 1632994"/>
                <a:gd name="connsiteY17" fmla="*/ 889678 h 1753165"/>
                <a:gd name="connsiteX18" fmla="*/ 1558386 w 1632994"/>
                <a:gd name="connsiteY18" fmla="*/ 901423 h 1753165"/>
                <a:gd name="connsiteX19" fmla="*/ 1549276 w 1632994"/>
                <a:gd name="connsiteY19" fmla="*/ 901423 h 1753165"/>
                <a:gd name="connsiteX20" fmla="*/ 1471497 w 1632994"/>
                <a:gd name="connsiteY20" fmla="*/ 904012 h 1753165"/>
                <a:gd name="connsiteX21" fmla="*/ 1471462 w 1632994"/>
                <a:gd name="connsiteY21" fmla="*/ 904747 h 1753165"/>
                <a:gd name="connsiteX22" fmla="*/ 1471462 w 1632994"/>
                <a:gd name="connsiteY22" fmla="*/ 905400 h 1753165"/>
                <a:gd name="connsiteX23" fmla="*/ 1471462 w 1632994"/>
                <a:gd name="connsiteY23" fmla="*/ 906052 h 1753165"/>
                <a:gd name="connsiteX24" fmla="*/ 1444683 w 1632994"/>
                <a:gd name="connsiteY24" fmla="*/ 1124702 h 1753165"/>
                <a:gd name="connsiteX25" fmla="*/ 1485831 w 1632994"/>
                <a:gd name="connsiteY25" fmla="*/ 1402746 h 1753165"/>
                <a:gd name="connsiteX26" fmla="*/ 1537428 w 1632994"/>
                <a:gd name="connsiteY26" fmla="*/ 1693192 h 1753165"/>
                <a:gd name="connsiteX27" fmla="*/ 798085 w 1632994"/>
                <a:gd name="connsiteY27" fmla="*/ 1712772 h 1753165"/>
                <a:gd name="connsiteX28" fmla="*/ 837926 w 1632994"/>
                <a:gd name="connsiteY28" fmla="*/ 1136451 h 1753165"/>
                <a:gd name="connsiteX29" fmla="*/ 836619 w 1632994"/>
                <a:gd name="connsiteY29" fmla="*/ 829688 h 1753165"/>
                <a:gd name="connsiteX30" fmla="*/ 816372 w 1632994"/>
                <a:gd name="connsiteY30" fmla="*/ 718732 h 1753165"/>
                <a:gd name="connsiteX31" fmla="*/ 809262 w 1632994"/>
                <a:gd name="connsiteY31" fmla="*/ 714318 h 1753165"/>
                <a:gd name="connsiteX32" fmla="*/ 808842 w 1632994"/>
                <a:gd name="connsiteY32" fmla="*/ 714361 h 1753165"/>
                <a:gd name="connsiteX33" fmla="*/ 671861 w 1632994"/>
                <a:gd name="connsiteY33" fmla="*/ 638546 h 1753165"/>
                <a:gd name="connsiteX34" fmla="*/ 254394 w 1632994"/>
                <a:gd name="connsiteY34" fmla="*/ 377115 h 1753165"/>
                <a:gd name="connsiteX35" fmla="*/ 0 w 1632994"/>
                <a:gd name="connsiteY35" fmla="*/ 107187 h 1753165"/>
                <a:gd name="connsiteX36" fmla="*/ 101758 w 1632994"/>
                <a:gd name="connsiteY36" fmla="*/ 0 h 175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632994" h="1753165">
                  <a:moveTo>
                    <a:pt x="101758" y="0"/>
                  </a:moveTo>
                  <a:cubicBezTo>
                    <a:pt x="101758" y="0"/>
                    <a:pt x="393984" y="277770"/>
                    <a:pt x="457909" y="311757"/>
                  </a:cubicBezTo>
                  <a:cubicBezTo>
                    <a:pt x="512701" y="341168"/>
                    <a:pt x="783403" y="371232"/>
                    <a:pt x="858416" y="379075"/>
                  </a:cubicBezTo>
                  <a:lnTo>
                    <a:pt x="862273" y="379410"/>
                  </a:lnTo>
                  <a:lnTo>
                    <a:pt x="930170" y="353075"/>
                  </a:lnTo>
                  <a:cubicBezTo>
                    <a:pt x="999698" y="327651"/>
                    <a:pt x="1063255" y="308192"/>
                    <a:pt x="1063255" y="308192"/>
                  </a:cubicBezTo>
                  <a:lnTo>
                    <a:pt x="1064417" y="308192"/>
                  </a:lnTo>
                  <a:lnTo>
                    <a:pt x="1064742" y="307762"/>
                  </a:lnTo>
                  <a:cubicBezTo>
                    <a:pt x="1064742" y="307762"/>
                    <a:pt x="1188350" y="279389"/>
                    <a:pt x="1257675" y="303248"/>
                  </a:cubicBezTo>
                  <a:lnTo>
                    <a:pt x="1268140" y="312276"/>
                  </a:lnTo>
                  <a:lnTo>
                    <a:pt x="1268464" y="313237"/>
                  </a:lnTo>
                  <a:lnTo>
                    <a:pt x="1293183" y="318828"/>
                  </a:lnTo>
                  <a:cubicBezTo>
                    <a:pt x="1341173" y="329976"/>
                    <a:pt x="1414803" y="348741"/>
                    <a:pt x="1466237" y="369545"/>
                  </a:cubicBezTo>
                  <a:cubicBezTo>
                    <a:pt x="1477340" y="374114"/>
                    <a:pt x="1486484" y="379988"/>
                    <a:pt x="1496281" y="386515"/>
                  </a:cubicBezTo>
                  <a:lnTo>
                    <a:pt x="1496198" y="388254"/>
                  </a:lnTo>
                  <a:lnTo>
                    <a:pt x="1502998" y="398111"/>
                  </a:lnTo>
                  <a:cubicBezTo>
                    <a:pt x="1535052" y="452617"/>
                    <a:pt x="1645012" y="678845"/>
                    <a:pt x="1631917" y="838132"/>
                  </a:cubicBezTo>
                  <a:cubicBezTo>
                    <a:pt x="1630615" y="857707"/>
                    <a:pt x="1607840" y="879238"/>
                    <a:pt x="1592223" y="889678"/>
                  </a:cubicBezTo>
                  <a:cubicBezTo>
                    <a:pt x="1582463" y="896203"/>
                    <a:pt x="1570750" y="900770"/>
                    <a:pt x="1558386" y="901423"/>
                  </a:cubicBezTo>
                  <a:lnTo>
                    <a:pt x="1549276" y="901423"/>
                  </a:lnTo>
                  <a:lnTo>
                    <a:pt x="1471497" y="904012"/>
                  </a:lnTo>
                  <a:lnTo>
                    <a:pt x="1471462" y="904747"/>
                  </a:lnTo>
                  <a:cubicBezTo>
                    <a:pt x="1471462" y="904747"/>
                    <a:pt x="1471462" y="904747"/>
                    <a:pt x="1471462" y="905400"/>
                  </a:cubicBezTo>
                  <a:cubicBezTo>
                    <a:pt x="1471462" y="905400"/>
                    <a:pt x="1471462" y="905400"/>
                    <a:pt x="1471462" y="906052"/>
                  </a:cubicBezTo>
                  <a:cubicBezTo>
                    <a:pt x="1460359" y="978501"/>
                    <a:pt x="1448602" y="1064002"/>
                    <a:pt x="1444683" y="1124702"/>
                  </a:cubicBezTo>
                  <a:cubicBezTo>
                    <a:pt x="1442724" y="1148852"/>
                    <a:pt x="1470809" y="1281347"/>
                    <a:pt x="1485831" y="1402746"/>
                  </a:cubicBezTo>
                  <a:lnTo>
                    <a:pt x="1537428" y="1693192"/>
                  </a:lnTo>
                  <a:cubicBezTo>
                    <a:pt x="1537428" y="1693192"/>
                    <a:pt x="1507384" y="1813939"/>
                    <a:pt x="798085" y="1712772"/>
                  </a:cubicBezTo>
                  <a:cubicBezTo>
                    <a:pt x="779144" y="1710161"/>
                    <a:pt x="842498" y="1170390"/>
                    <a:pt x="837926" y="1136451"/>
                  </a:cubicBezTo>
                  <a:cubicBezTo>
                    <a:pt x="834660" y="1114259"/>
                    <a:pt x="834660" y="938687"/>
                    <a:pt x="836619" y="829688"/>
                  </a:cubicBezTo>
                  <a:lnTo>
                    <a:pt x="816372" y="718732"/>
                  </a:lnTo>
                  <a:lnTo>
                    <a:pt x="809262" y="714318"/>
                  </a:lnTo>
                  <a:lnTo>
                    <a:pt x="808842" y="714361"/>
                  </a:lnTo>
                  <a:cubicBezTo>
                    <a:pt x="788621" y="701289"/>
                    <a:pt x="761877" y="683643"/>
                    <a:pt x="671861" y="638546"/>
                  </a:cubicBezTo>
                  <a:cubicBezTo>
                    <a:pt x="502917" y="553581"/>
                    <a:pt x="294184" y="399336"/>
                    <a:pt x="254394" y="377115"/>
                  </a:cubicBezTo>
                  <a:cubicBezTo>
                    <a:pt x="193078" y="343129"/>
                    <a:pt x="0" y="107187"/>
                    <a:pt x="0" y="107187"/>
                  </a:cubicBezTo>
                  <a:cubicBezTo>
                    <a:pt x="10437" y="71893"/>
                    <a:pt x="101758" y="0"/>
                    <a:pt x="101758" y="0"/>
                  </a:cubicBezTo>
                  <a:close/>
                </a:path>
              </a:pathLst>
            </a:custGeom>
            <a:solidFill>
              <a:schemeClr val="accent1">
                <a:lumMod val="40000"/>
                <a:lumOff val="60000"/>
              </a:schemeClr>
            </a:solidFill>
            <a:ln>
              <a:noFill/>
            </a:ln>
            <a:effectLst/>
          </p:spPr>
          <p:txBody>
            <a:bodyPr wrap="square" anchor="ctr">
              <a:noAutofit/>
            </a:bodyPr>
            <a:lstStyle/>
            <a:p>
              <a:endParaRPr lang="en-US" sz="2450" dirty="0">
                <a:latin typeface="Lato Light" panose="020F0502020204030203" pitchFamily="34" charset="0"/>
              </a:endParaRPr>
            </a:p>
          </p:txBody>
        </p:sp>
        <p:sp>
          <p:nvSpPr>
            <p:cNvPr id="68" name="Freeform 124">
              <a:extLst>
                <a:ext uri="{FF2B5EF4-FFF2-40B4-BE49-F238E27FC236}">
                  <a16:creationId xmlns:a16="http://schemas.microsoft.com/office/drawing/2014/main" id="{505C51C5-6D8E-924F-B66E-77B118FB2A48}"/>
                </a:ext>
              </a:extLst>
            </p:cNvPr>
            <p:cNvSpPr>
              <a:spLocks noChangeArrowheads="1"/>
            </p:cNvSpPr>
            <p:nvPr/>
          </p:nvSpPr>
          <p:spPr bwMode="auto">
            <a:xfrm>
              <a:off x="8755659" y="3734332"/>
              <a:ext cx="2732426" cy="3175353"/>
            </a:xfrm>
            <a:custGeom>
              <a:avLst/>
              <a:gdLst>
                <a:gd name="T0" fmla="*/ 3516 w 3864"/>
                <a:gd name="T1" fmla="*/ 4486 h 4487"/>
                <a:gd name="T2" fmla="*/ 347 w 3864"/>
                <a:gd name="T3" fmla="*/ 4486 h 4487"/>
                <a:gd name="T4" fmla="*/ 347 w 3864"/>
                <a:gd name="T5" fmla="*/ 4486 h 4487"/>
                <a:gd name="T6" fmla="*/ 0 w 3864"/>
                <a:gd name="T7" fmla="*/ 4140 h 4487"/>
                <a:gd name="T8" fmla="*/ 0 w 3864"/>
                <a:gd name="T9" fmla="*/ 346 h 4487"/>
                <a:gd name="T10" fmla="*/ 0 w 3864"/>
                <a:gd name="T11" fmla="*/ 346 h 4487"/>
                <a:gd name="T12" fmla="*/ 347 w 3864"/>
                <a:gd name="T13" fmla="*/ 0 h 4487"/>
                <a:gd name="T14" fmla="*/ 3516 w 3864"/>
                <a:gd name="T15" fmla="*/ 0 h 4487"/>
                <a:gd name="T16" fmla="*/ 3516 w 3864"/>
                <a:gd name="T17" fmla="*/ 0 h 4487"/>
                <a:gd name="T18" fmla="*/ 3863 w 3864"/>
                <a:gd name="T19" fmla="*/ 346 h 4487"/>
                <a:gd name="T20" fmla="*/ 3863 w 3864"/>
                <a:gd name="T21" fmla="*/ 4140 h 4487"/>
                <a:gd name="T22" fmla="*/ 3863 w 3864"/>
                <a:gd name="T23" fmla="*/ 4140 h 4487"/>
                <a:gd name="T24" fmla="*/ 3516 w 3864"/>
                <a:gd name="T25" fmla="*/ 4486 h 4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4" h="4487">
                  <a:moveTo>
                    <a:pt x="3516" y="4486"/>
                  </a:moveTo>
                  <a:lnTo>
                    <a:pt x="347" y="4486"/>
                  </a:lnTo>
                  <a:lnTo>
                    <a:pt x="347" y="4486"/>
                  </a:lnTo>
                  <a:cubicBezTo>
                    <a:pt x="155" y="4486"/>
                    <a:pt x="0" y="4331"/>
                    <a:pt x="0" y="4140"/>
                  </a:cubicBezTo>
                  <a:lnTo>
                    <a:pt x="0" y="346"/>
                  </a:lnTo>
                  <a:lnTo>
                    <a:pt x="0" y="346"/>
                  </a:lnTo>
                  <a:cubicBezTo>
                    <a:pt x="0" y="155"/>
                    <a:pt x="155" y="0"/>
                    <a:pt x="347" y="0"/>
                  </a:cubicBezTo>
                  <a:lnTo>
                    <a:pt x="3516" y="0"/>
                  </a:lnTo>
                  <a:lnTo>
                    <a:pt x="3516" y="0"/>
                  </a:lnTo>
                  <a:cubicBezTo>
                    <a:pt x="3708" y="0"/>
                    <a:pt x="3863" y="155"/>
                    <a:pt x="3863" y="346"/>
                  </a:cubicBezTo>
                  <a:lnTo>
                    <a:pt x="3863" y="4140"/>
                  </a:lnTo>
                  <a:lnTo>
                    <a:pt x="3863" y="4140"/>
                  </a:lnTo>
                  <a:cubicBezTo>
                    <a:pt x="3863" y="4331"/>
                    <a:pt x="3708" y="4486"/>
                    <a:pt x="3516" y="4486"/>
                  </a:cubicBezTo>
                </a:path>
              </a:pathLst>
            </a:custGeom>
            <a:solidFill>
              <a:schemeClr val="tx2"/>
            </a:solidFill>
            <a:ln>
              <a:noFill/>
            </a:ln>
            <a:effectLst/>
          </p:spPr>
          <p:txBody>
            <a:bodyPr wrap="none" anchor="ctr"/>
            <a:lstStyle/>
            <a:p>
              <a:endParaRPr lang="en-US" sz="2450" dirty="0">
                <a:latin typeface="Lato Light" panose="020F0502020204030203" pitchFamily="34" charset="0"/>
              </a:endParaRPr>
            </a:p>
          </p:txBody>
        </p:sp>
        <p:sp>
          <p:nvSpPr>
            <p:cNvPr id="69" name="Freeform 125">
              <a:extLst>
                <a:ext uri="{FF2B5EF4-FFF2-40B4-BE49-F238E27FC236}">
                  <a16:creationId xmlns:a16="http://schemas.microsoft.com/office/drawing/2014/main" id="{607EFEDE-B327-F143-8943-3DEE7E199FE1}"/>
                </a:ext>
              </a:extLst>
            </p:cNvPr>
            <p:cNvSpPr>
              <a:spLocks noChangeArrowheads="1"/>
            </p:cNvSpPr>
            <p:nvPr/>
          </p:nvSpPr>
          <p:spPr bwMode="auto">
            <a:xfrm>
              <a:off x="8818044" y="2873431"/>
              <a:ext cx="1980698" cy="751728"/>
            </a:xfrm>
            <a:custGeom>
              <a:avLst/>
              <a:gdLst>
                <a:gd name="T0" fmla="*/ 2605 w 2801"/>
                <a:gd name="T1" fmla="*/ 1063 h 1064"/>
                <a:gd name="T2" fmla="*/ 195 w 2801"/>
                <a:gd name="T3" fmla="*/ 1063 h 1064"/>
                <a:gd name="T4" fmla="*/ 195 w 2801"/>
                <a:gd name="T5" fmla="*/ 1063 h 1064"/>
                <a:gd name="T6" fmla="*/ 0 w 2801"/>
                <a:gd name="T7" fmla="*/ 866 h 1064"/>
                <a:gd name="T8" fmla="*/ 0 w 2801"/>
                <a:gd name="T9" fmla="*/ 196 h 1064"/>
                <a:gd name="T10" fmla="*/ 0 w 2801"/>
                <a:gd name="T11" fmla="*/ 196 h 1064"/>
                <a:gd name="T12" fmla="*/ 195 w 2801"/>
                <a:gd name="T13" fmla="*/ 0 h 1064"/>
                <a:gd name="T14" fmla="*/ 2605 w 2801"/>
                <a:gd name="T15" fmla="*/ 0 h 1064"/>
                <a:gd name="T16" fmla="*/ 2605 w 2801"/>
                <a:gd name="T17" fmla="*/ 0 h 1064"/>
                <a:gd name="T18" fmla="*/ 2800 w 2801"/>
                <a:gd name="T19" fmla="*/ 196 h 1064"/>
                <a:gd name="T20" fmla="*/ 2800 w 2801"/>
                <a:gd name="T21" fmla="*/ 866 h 1064"/>
                <a:gd name="T22" fmla="*/ 2800 w 2801"/>
                <a:gd name="T23" fmla="*/ 866 h 1064"/>
                <a:gd name="T24" fmla="*/ 2605 w 2801"/>
                <a:gd name="T25" fmla="*/ 1063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1" h="1064">
                  <a:moveTo>
                    <a:pt x="2605" y="1063"/>
                  </a:moveTo>
                  <a:lnTo>
                    <a:pt x="195" y="1063"/>
                  </a:lnTo>
                  <a:lnTo>
                    <a:pt x="195" y="1063"/>
                  </a:lnTo>
                  <a:cubicBezTo>
                    <a:pt x="87" y="1063"/>
                    <a:pt x="0" y="974"/>
                    <a:pt x="0" y="866"/>
                  </a:cubicBezTo>
                  <a:lnTo>
                    <a:pt x="0" y="196"/>
                  </a:lnTo>
                  <a:lnTo>
                    <a:pt x="0" y="196"/>
                  </a:lnTo>
                  <a:cubicBezTo>
                    <a:pt x="0" y="88"/>
                    <a:pt x="87" y="0"/>
                    <a:pt x="195" y="0"/>
                  </a:cubicBezTo>
                  <a:lnTo>
                    <a:pt x="2605" y="0"/>
                  </a:lnTo>
                  <a:lnTo>
                    <a:pt x="2605" y="0"/>
                  </a:lnTo>
                  <a:cubicBezTo>
                    <a:pt x="2713" y="0"/>
                    <a:pt x="2800" y="88"/>
                    <a:pt x="2800" y="196"/>
                  </a:cubicBezTo>
                  <a:lnTo>
                    <a:pt x="2800" y="866"/>
                  </a:lnTo>
                  <a:lnTo>
                    <a:pt x="2800" y="866"/>
                  </a:lnTo>
                  <a:cubicBezTo>
                    <a:pt x="2800" y="974"/>
                    <a:pt x="2713" y="1063"/>
                    <a:pt x="2605" y="1063"/>
                  </a:cubicBezTo>
                </a:path>
              </a:pathLst>
            </a:custGeom>
            <a:solidFill>
              <a:schemeClr val="tx2"/>
            </a:solidFill>
            <a:ln>
              <a:noFill/>
            </a:ln>
            <a:effectLst/>
          </p:spPr>
          <p:txBody>
            <a:bodyPr wrap="none" anchor="ctr"/>
            <a:lstStyle/>
            <a:p>
              <a:endParaRPr lang="en-US" sz="2450" dirty="0">
                <a:latin typeface="Lato Light" panose="020F0502020204030203" pitchFamily="34" charset="0"/>
              </a:endParaRPr>
            </a:p>
          </p:txBody>
        </p:sp>
        <p:sp>
          <p:nvSpPr>
            <p:cNvPr id="70" name="Freeform 126">
              <a:extLst>
                <a:ext uri="{FF2B5EF4-FFF2-40B4-BE49-F238E27FC236}">
                  <a16:creationId xmlns:a16="http://schemas.microsoft.com/office/drawing/2014/main" id="{18CB7974-BB4B-DD49-8F4A-A46C157C3291}"/>
                </a:ext>
              </a:extLst>
            </p:cNvPr>
            <p:cNvSpPr>
              <a:spLocks noChangeArrowheads="1"/>
            </p:cNvSpPr>
            <p:nvPr/>
          </p:nvSpPr>
          <p:spPr bwMode="auto">
            <a:xfrm>
              <a:off x="9048865" y="4585874"/>
              <a:ext cx="1409882" cy="1397404"/>
            </a:xfrm>
            <a:custGeom>
              <a:avLst/>
              <a:gdLst>
                <a:gd name="T0" fmla="*/ 1990 w 1991"/>
                <a:gd name="T1" fmla="*/ 1042 h 1975"/>
                <a:gd name="T2" fmla="*/ 1337 w 1991"/>
                <a:gd name="T3" fmla="*/ 1917 h 1975"/>
                <a:gd name="T4" fmla="*/ 1044 w 1991"/>
                <a:gd name="T5" fmla="*/ 1974 h 1975"/>
                <a:gd name="T6" fmla="*/ 965 w 1991"/>
                <a:gd name="T7" fmla="*/ 1974 h 1975"/>
                <a:gd name="T8" fmla="*/ 252 w 1991"/>
                <a:gd name="T9" fmla="*/ 1627 h 1975"/>
                <a:gd name="T10" fmla="*/ 99 w 1991"/>
                <a:gd name="T11" fmla="*/ 1381 h 1975"/>
                <a:gd name="T12" fmla="*/ 75 w 1991"/>
                <a:gd name="T13" fmla="*/ 1320 h 1975"/>
                <a:gd name="T14" fmla="*/ 62 w 1991"/>
                <a:gd name="T15" fmla="*/ 693 h 1975"/>
                <a:gd name="T16" fmla="*/ 672 w 1991"/>
                <a:gd name="T17" fmla="*/ 58 h 1975"/>
                <a:gd name="T18" fmla="*/ 975 w 1991"/>
                <a:gd name="T19" fmla="*/ 0 h 1975"/>
                <a:gd name="T20" fmla="*/ 1004 w 1991"/>
                <a:gd name="T21" fmla="*/ 0 h 1975"/>
                <a:gd name="T22" fmla="*/ 1934 w 1991"/>
                <a:gd name="T23" fmla="*/ 655 h 1975"/>
                <a:gd name="T24" fmla="*/ 1990 w 1991"/>
                <a:gd name="T25" fmla="*/ 930 h 1975"/>
                <a:gd name="T26" fmla="*/ 1990 w 1991"/>
                <a:gd name="T27" fmla="*/ 1042 h 1975"/>
                <a:gd name="T28" fmla="*/ 1004 w 1991"/>
                <a:gd name="T29" fmla="*/ 1727 h 1975"/>
                <a:gd name="T30" fmla="*/ 1254 w 1991"/>
                <a:gd name="T31" fmla="*/ 1684 h 1975"/>
                <a:gd name="T32" fmla="*/ 1702 w 1991"/>
                <a:gd name="T33" fmla="*/ 738 h 1975"/>
                <a:gd name="T34" fmla="*/ 982 w 1991"/>
                <a:gd name="T35" fmla="*/ 247 h 1975"/>
                <a:gd name="T36" fmla="*/ 882 w 1991"/>
                <a:gd name="T37" fmla="*/ 257 h 1975"/>
                <a:gd name="T38" fmla="*/ 755 w 1991"/>
                <a:gd name="T39" fmla="*/ 290 h 1975"/>
                <a:gd name="T40" fmla="*/ 298 w 1991"/>
                <a:gd name="T41" fmla="*/ 767 h 1975"/>
                <a:gd name="T42" fmla="*/ 308 w 1991"/>
                <a:gd name="T43" fmla="*/ 1236 h 1975"/>
                <a:gd name="T44" fmla="*/ 326 w 1991"/>
                <a:gd name="T45" fmla="*/ 1283 h 1975"/>
                <a:gd name="T46" fmla="*/ 441 w 1991"/>
                <a:gd name="T47" fmla="*/ 1467 h 1975"/>
                <a:gd name="T48" fmla="*/ 1004 w 1991"/>
                <a:gd name="T49" fmla="*/ 1727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91" h="1975">
                  <a:moveTo>
                    <a:pt x="1990" y="1042"/>
                  </a:moveTo>
                  <a:cubicBezTo>
                    <a:pt x="1969" y="1426"/>
                    <a:pt x="1722" y="1779"/>
                    <a:pt x="1337" y="1917"/>
                  </a:cubicBezTo>
                  <a:cubicBezTo>
                    <a:pt x="1240" y="1951"/>
                    <a:pt x="1142" y="1970"/>
                    <a:pt x="1044" y="1974"/>
                  </a:cubicBezTo>
                  <a:lnTo>
                    <a:pt x="965" y="1974"/>
                  </a:lnTo>
                  <a:cubicBezTo>
                    <a:pt x="690" y="1963"/>
                    <a:pt x="431" y="1837"/>
                    <a:pt x="252" y="1627"/>
                  </a:cubicBezTo>
                  <a:cubicBezTo>
                    <a:pt x="191" y="1555"/>
                    <a:pt x="139" y="1472"/>
                    <a:pt x="99" y="1381"/>
                  </a:cubicBezTo>
                  <a:cubicBezTo>
                    <a:pt x="91" y="1361"/>
                    <a:pt x="82" y="1340"/>
                    <a:pt x="75" y="1320"/>
                  </a:cubicBezTo>
                  <a:cubicBezTo>
                    <a:pt x="0" y="1110"/>
                    <a:pt x="0" y="891"/>
                    <a:pt x="62" y="693"/>
                  </a:cubicBezTo>
                  <a:cubicBezTo>
                    <a:pt x="152" y="408"/>
                    <a:pt x="369" y="166"/>
                    <a:pt x="672" y="58"/>
                  </a:cubicBezTo>
                  <a:cubicBezTo>
                    <a:pt x="772" y="22"/>
                    <a:pt x="874" y="3"/>
                    <a:pt x="975" y="0"/>
                  </a:cubicBezTo>
                  <a:lnTo>
                    <a:pt x="1004" y="0"/>
                  </a:lnTo>
                  <a:cubicBezTo>
                    <a:pt x="1410" y="0"/>
                    <a:pt x="1790" y="251"/>
                    <a:pt x="1934" y="655"/>
                  </a:cubicBezTo>
                  <a:cubicBezTo>
                    <a:pt x="1967" y="746"/>
                    <a:pt x="1985" y="838"/>
                    <a:pt x="1990" y="930"/>
                  </a:cubicBezTo>
                  <a:lnTo>
                    <a:pt x="1990" y="1042"/>
                  </a:lnTo>
                  <a:close/>
                  <a:moveTo>
                    <a:pt x="1004" y="1727"/>
                  </a:moveTo>
                  <a:cubicBezTo>
                    <a:pt x="1087" y="1727"/>
                    <a:pt x="1171" y="1714"/>
                    <a:pt x="1254" y="1684"/>
                  </a:cubicBezTo>
                  <a:cubicBezTo>
                    <a:pt x="1639" y="1547"/>
                    <a:pt x="1839" y="1123"/>
                    <a:pt x="1702" y="738"/>
                  </a:cubicBezTo>
                  <a:cubicBezTo>
                    <a:pt x="1591" y="428"/>
                    <a:pt x="1295" y="238"/>
                    <a:pt x="982" y="247"/>
                  </a:cubicBezTo>
                  <a:cubicBezTo>
                    <a:pt x="949" y="248"/>
                    <a:pt x="915" y="252"/>
                    <a:pt x="882" y="257"/>
                  </a:cubicBezTo>
                  <a:cubicBezTo>
                    <a:pt x="840" y="265"/>
                    <a:pt x="798" y="275"/>
                    <a:pt x="755" y="290"/>
                  </a:cubicBezTo>
                  <a:cubicBezTo>
                    <a:pt x="528" y="372"/>
                    <a:pt x="365" y="553"/>
                    <a:pt x="298" y="767"/>
                  </a:cubicBezTo>
                  <a:cubicBezTo>
                    <a:pt x="252" y="915"/>
                    <a:pt x="252" y="1079"/>
                    <a:pt x="308" y="1236"/>
                  </a:cubicBezTo>
                  <a:cubicBezTo>
                    <a:pt x="313" y="1252"/>
                    <a:pt x="320" y="1267"/>
                    <a:pt x="326" y="1283"/>
                  </a:cubicBezTo>
                  <a:cubicBezTo>
                    <a:pt x="355" y="1351"/>
                    <a:pt x="394" y="1413"/>
                    <a:pt x="441" y="1467"/>
                  </a:cubicBezTo>
                  <a:cubicBezTo>
                    <a:pt x="581" y="1632"/>
                    <a:pt x="788" y="1727"/>
                    <a:pt x="1004" y="1727"/>
                  </a:cubicBezTo>
                  <a:close/>
                </a:path>
              </a:pathLst>
            </a:custGeom>
            <a:solidFill>
              <a:schemeClr val="bg1">
                <a:lumMod val="95000"/>
              </a:schemeClr>
            </a:solidFill>
            <a:ln>
              <a:noFill/>
            </a:ln>
            <a:effectLst/>
          </p:spPr>
          <p:txBody>
            <a:bodyPr wrap="none" anchor="ctr"/>
            <a:lstStyle/>
            <a:p>
              <a:endParaRPr lang="en-US" sz="2450" dirty="0">
                <a:latin typeface="Lato Light" panose="020F0502020204030203" pitchFamily="34" charset="0"/>
              </a:endParaRPr>
            </a:p>
          </p:txBody>
        </p:sp>
        <p:sp>
          <p:nvSpPr>
            <p:cNvPr id="71" name="Freeform 127">
              <a:extLst>
                <a:ext uri="{FF2B5EF4-FFF2-40B4-BE49-F238E27FC236}">
                  <a16:creationId xmlns:a16="http://schemas.microsoft.com/office/drawing/2014/main" id="{19B54BC7-A417-1547-A222-BAC4B86E63C6}"/>
                </a:ext>
              </a:extLst>
            </p:cNvPr>
            <p:cNvSpPr>
              <a:spLocks noChangeArrowheads="1"/>
            </p:cNvSpPr>
            <p:nvPr/>
          </p:nvSpPr>
          <p:spPr bwMode="auto">
            <a:xfrm>
              <a:off x="9092534" y="4585875"/>
              <a:ext cx="651915" cy="542742"/>
            </a:xfrm>
            <a:custGeom>
              <a:avLst/>
              <a:gdLst>
                <a:gd name="T0" fmla="*/ 236 w 921"/>
                <a:gd name="T1" fmla="*/ 767 h 768"/>
                <a:gd name="T2" fmla="*/ 0 w 921"/>
                <a:gd name="T3" fmla="*/ 693 h 768"/>
                <a:gd name="T4" fmla="*/ 0 w 921"/>
                <a:gd name="T5" fmla="*/ 693 h 768"/>
                <a:gd name="T6" fmla="*/ 610 w 921"/>
                <a:gd name="T7" fmla="*/ 58 h 768"/>
                <a:gd name="T8" fmla="*/ 610 w 921"/>
                <a:gd name="T9" fmla="*/ 58 h 768"/>
                <a:gd name="T10" fmla="*/ 913 w 921"/>
                <a:gd name="T11" fmla="*/ 0 h 768"/>
                <a:gd name="T12" fmla="*/ 920 w 921"/>
                <a:gd name="T13" fmla="*/ 247 h 768"/>
                <a:gd name="T14" fmla="*/ 920 w 921"/>
                <a:gd name="T15" fmla="*/ 247 h 768"/>
                <a:gd name="T16" fmla="*/ 693 w 921"/>
                <a:gd name="T17" fmla="*/ 290 h 768"/>
                <a:gd name="T18" fmla="*/ 693 w 921"/>
                <a:gd name="T19" fmla="*/ 290 h 768"/>
                <a:gd name="T20" fmla="*/ 236 w 921"/>
                <a:gd name="T21" fmla="*/ 767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1" h="768">
                  <a:moveTo>
                    <a:pt x="236" y="767"/>
                  </a:moveTo>
                  <a:lnTo>
                    <a:pt x="0" y="693"/>
                  </a:lnTo>
                  <a:lnTo>
                    <a:pt x="0" y="693"/>
                  </a:lnTo>
                  <a:cubicBezTo>
                    <a:pt x="90" y="408"/>
                    <a:pt x="307" y="166"/>
                    <a:pt x="610" y="58"/>
                  </a:cubicBezTo>
                  <a:lnTo>
                    <a:pt x="610" y="58"/>
                  </a:lnTo>
                  <a:cubicBezTo>
                    <a:pt x="710" y="22"/>
                    <a:pt x="812" y="3"/>
                    <a:pt x="913" y="0"/>
                  </a:cubicBezTo>
                  <a:lnTo>
                    <a:pt x="920" y="247"/>
                  </a:lnTo>
                  <a:lnTo>
                    <a:pt x="920" y="247"/>
                  </a:lnTo>
                  <a:cubicBezTo>
                    <a:pt x="845" y="250"/>
                    <a:pt x="769" y="264"/>
                    <a:pt x="693" y="290"/>
                  </a:cubicBezTo>
                  <a:lnTo>
                    <a:pt x="693" y="290"/>
                  </a:lnTo>
                  <a:cubicBezTo>
                    <a:pt x="466" y="372"/>
                    <a:pt x="303" y="553"/>
                    <a:pt x="236" y="767"/>
                  </a:cubicBezTo>
                </a:path>
              </a:pathLst>
            </a:custGeom>
            <a:solidFill>
              <a:schemeClr val="accent3"/>
            </a:solidFill>
            <a:ln>
              <a:noFill/>
            </a:ln>
            <a:effectLst/>
          </p:spPr>
          <p:txBody>
            <a:bodyPr wrap="none" anchor="ctr"/>
            <a:lstStyle/>
            <a:p>
              <a:endParaRPr lang="en-US" sz="2450" dirty="0">
                <a:latin typeface="Lato Light" panose="020F0502020204030203" pitchFamily="34" charset="0"/>
              </a:endParaRPr>
            </a:p>
          </p:txBody>
        </p:sp>
        <p:sp>
          <p:nvSpPr>
            <p:cNvPr id="72" name="Freeform 128">
              <a:extLst>
                <a:ext uri="{FF2B5EF4-FFF2-40B4-BE49-F238E27FC236}">
                  <a16:creationId xmlns:a16="http://schemas.microsoft.com/office/drawing/2014/main" id="{922736BA-3E61-554A-B71F-1B68A2A946AA}"/>
                </a:ext>
              </a:extLst>
            </p:cNvPr>
            <p:cNvSpPr>
              <a:spLocks noChangeArrowheads="1"/>
            </p:cNvSpPr>
            <p:nvPr/>
          </p:nvSpPr>
          <p:spPr bwMode="auto">
            <a:xfrm>
              <a:off x="9048866" y="5075591"/>
              <a:ext cx="230821" cy="486596"/>
            </a:xfrm>
            <a:custGeom>
              <a:avLst/>
              <a:gdLst>
                <a:gd name="T0" fmla="*/ 326 w 327"/>
                <a:gd name="T1" fmla="*/ 590 h 689"/>
                <a:gd name="T2" fmla="*/ 99 w 327"/>
                <a:gd name="T3" fmla="*/ 688 h 689"/>
                <a:gd name="T4" fmla="*/ 99 w 327"/>
                <a:gd name="T5" fmla="*/ 688 h 689"/>
                <a:gd name="T6" fmla="*/ 75 w 327"/>
                <a:gd name="T7" fmla="*/ 627 h 689"/>
                <a:gd name="T8" fmla="*/ 75 w 327"/>
                <a:gd name="T9" fmla="*/ 627 h 689"/>
                <a:gd name="T10" fmla="*/ 62 w 327"/>
                <a:gd name="T11" fmla="*/ 0 h 689"/>
                <a:gd name="T12" fmla="*/ 298 w 327"/>
                <a:gd name="T13" fmla="*/ 74 h 689"/>
                <a:gd name="T14" fmla="*/ 298 w 327"/>
                <a:gd name="T15" fmla="*/ 74 h 689"/>
                <a:gd name="T16" fmla="*/ 308 w 327"/>
                <a:gd name="T17" fmla="*/ 543 h 689"/>
                <a:gd name="T18" fmla="*/ 308 w 327"/>
                <a:gd name="T19" fmla="*/ 543 h 689"/>
                <a:gd name="T20" fmla="*/ 326 w 327"/>
                <a:gd name="T21" fmla="*/ 590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7" h="689">
                  <a:moveTo>
                    <a:pt x="326" y="590"/>
                  </a:moveTo>
                  <a:lnTo>
                    <a:pt x="99" y="688"/>
                  </a:lnTo>
                  <a:lnTo>
                    <a:pt x="99" y="688"/>
                  </a:lnTo>
                  <a:cubicBezTo>
                    <a:pt x="91" y="668"/>
                    <a:pt x="82" y="647"/>
                    <a:pt x="75" y="627"/>
                  </a:cubicBezTo>
                  <a:lnTo>
                    <a:pt x="75" y="627"/>
                  </a:lnTo>
                  <a:cubicBezTo>
                    <a:pt x="0" y="417"/>
                    <a:pt x="0" y="198"/>
                    <a:pt x="62" y="0"/>
                  </a:cubicBezTo>
                  <a:lnTo>
                    <a:pt x="298" y="74"/>
                  </a:lnTo>
                  <a:lnTo>
                    <a:pt x="298" y="74"/>
                  </a:lnTo>
                  <a:cubicBezTo>
                    <a:pt x="252" y="222"/>
                    <a:pt x="252" y="386"/>
                    <a:pt x="308" y="543"/>
                  </a:cubicBezTo>
                  <a:lnTo>
                    <a:pt x="308" y="543"/>
                  </a:lnTo>
                  <a:cubicBezTo>
                    <a:pt x="313" y="559"/>
                    <a:pt x="320" y="574"/>
                    <a:pt x="326" y="590"/>
                  </a:cubicBezTo>
                </a:path>
              </a:pathLst>
            </a:custGeom>
            <a:solidFill>
              <a:schemeClr val="accent2"/>
            </a:solidFill>
            <a:ln>
              <a:noFill/>
            </a:ln>
            <a:effectLst/>
          </p:spPr>
          <p:txBody>
            <a:bodyPr wrap="none" anchor="ctr"/>
            <a:lstStyle/>
            <a:p>
              <a:endParaRPr lang="en-US" sz="2450" dirty="0">
                <a:latin typeface="Lato Light" panose="020F0502020204030203" pitchFamily="34" charset="0"/>
              </a:endParaRPr>
            </a:p>
          </p:txBody>
        </p:sp>
        <p:sp>
          <p:nvSpPr>
            <p:cNvPr id="73" name="Freeform 129">
              <a:extLst>
                <a:ext uri="{FF2B5EF4-FFF2-40B4-BE49-F238E27FC236}">
                  <a16:creationId xmlns:a16="http://schemas.microsoft.com/office/drawing/2014/main" id="{AC6F043B-1E49-8440-B313-D09132C39B8C}"/>
                </a:ext>
              </a:extLst>
            </p:cNvPr>
            <p:cNvSpPr>
              <a:spLocks noChangeArrowheads="1"/>
            </p:cNvSpPr>
            <p:nvPr/>
          </p:nvSpPr>
          <p:spPr bwMode="auto">
            <a:xfrm>
              <a:off x="9117488" y="5493565"/>
              <a:ext cx="243299" cy="243299"/>
            </a:xfrm>
            <a:custGeom>
              <a:avLst/>
              <a:gdLst>
                <a:gd name="T0" fmla="*/ 153 w 343"/>
                <a:gd name="T1" fmla="*/ 344 h 345"/>
                <a:gd name="T2" fmla="*/ 153 w 343"/>
                <a:gd name="T3" fmla="*/ 344 h 345"/>
                <a:gd name="T4" fmla="*/ 0 w 343"/>
                <a:gd name="T5" fmla="*/ 98 h 345"/>
                <a:gd name="T6" fmla="*/ 227 w 343"/>
                <a:gd name="T7" fmla="*/ 0 h 345"/>
                <a:gd name="T8" fmla="*/ 227 w 343"/>
                <a:gd name="T9" fmla="*/ 0 h 345"/>
                <a:gd name="T10" fmla="*/ 342 w 343"/>
                <a:gd name="T11" fmla="*/ 184 h 345"/>
                <a:gd name="T12" fmla="*/ 153 w 343"/>
                <a:gd name="T13" fmla="*/ 344 h 345"/>
              </a:gdLst>
              <a:ahLst/>
              <a:cxnLst>
                <a:cxn ang="0">
                  <a:pos x="T0" y="T1"/>
                </a:cxn>
                <a:cxn ang="0">
                  <a:pos x="T2" y="T3"/>
                </a:cxn>
                <a:cxn ang="0">
                  <a:pos x="T4" y="T5"/>
                </a:cxn>
                <a:cxn ang="0">
                  <a:pos x="T6" y="T7"/>
                </a:cxn>
                <a:cxn ang="0">
                  <a:pos x="T8" y="T9"/>
                </a:cxn>
                <a:cxn ang="0">
                  <a:pos x="T10" y="T11"/>
                </a:cxn>
                <a:cxn ang="0">
                  <a:pos x="T12" y="T13"/>
                </a:cxn>
              </a:cxnLst>
              <a:rect l="0" t="0" r="r" b="b"/>
              <a:pathLst>
                <a:path w="343" h="345">
                  <a:moveTo>
                    <a:pt x="153" y="344"/>
                  </a:moveTo>
                  <a:lnTo>
                    <a:pt x="153" y="344"/>
                  </a:lnTo>
                  <a:cubicBezTo>
                    <a:pt x="92" y="272"/>
                    <a:pt x="40" y="189"/>
                    <a:pt x="0" y="98"/>
                  </a:cubicBezTo>
                  <a:lnTo>
                    <a:pt x="227" y="0"/>
                  </a:lnTo>
                  <a:lnTo>
                    <a:pt x="227" y="0"/>
                  </a:lnTo>
                  <a:cubicBezTo>
                    <a:pt x="256" y="68"/>
                    <a:pt x="295" y="130"/>
                    <a:pt x="342" y="184"/>
                  </a:cubicBezTo>
                  <a:lnTo>
                    <a:pt x="153" y="344"/>
                  </a:lnTo>
                </a:path>
              </a:pathLst>
            </a:custGeom>
            <a:solidFill>
              <a:schemeClr val="accent1"/>
            </a:solidFill>
            <a:ln>
              <a:noFill/>
            </a:ln>
            <a:effectLst/>
          </p:spPr>
          <p:txBody>
            <a:bodyPr wrap="none" anchor="ctr"/>
            <a:lstStyle/>
            <a:p>
              <a:endParaRPr lang="en-US" sz="2450" dirty="0">
                <a:latin typeface="Lato Light" panose="020F0502020204030203" pitchFamily="34" charset="0"/>
              </a:endParaRPr>
            </a:p>
          </p:txBody>
        </p:sp>
        <p:sp>
          <p:nvSpPr>
            <p:cNvPr id="74" name="Freeform 130">
              <a:extLst>
                <a:ext uri="{FF2B5EF4-FFF2-40B4-BE49-F238E27FC236}">
                  <a16:creationId xmlns:a16="http://schemas.microsoft.com/office/drawing/2014/main" id="{3FE826C5-18E1-4141-AB5E-057ABEBEA334}"/>
                </a:ext>
              </a:extLst>
            </p:cNvPr>
            <p:cNvSpPr>
              <a:spLocks noChangeArrowheads="1"/>
            </p:cNvSpPr>
            <p:nvPr/>
          </p:nvSpPr>
          <p:spPr bwMode="auto">
            <a:xfrm>
              <a:off x="10608469" y="5449896"/>
              <a:ext cx="577054" cy="577052"/>
            </a:xfrm>
            <a:custGeom>
              <a:avLst/>
              <a:gdLst>
                <a:gd name="T0" fmla="*/ 816 w 817"/>
                <a:gd name="T1" fmla="*/ 421 h 816"/>
                <a:gd name="T2" fmla="*/ 777 w 817"/>
                <a:gd name="T3" fmla="*/ 582 h 816"/>
                <a:gd name="T4" fmla="*/ 440 w 817"/>
                <a:gd name="T5" fmla="*/ 815 h 816"/>
                <a:gd name="T6" fmla="*/ 376 w 817"/>
                <a:gd name="T7" fmla="*/ 815 h 816"/>
                <a:gd name="T8" fmla="*/ 259 w 817"/>
                <a:gd name="T9" fmla="*/ 788 h 816"/>
                <a:gd name="T10" fmla="*/ 233 w 817"/>
                <a:gd name="T11" fmla="*/ 777 h 816"/>
                <a:gd name="T12" fmla="*/ 47 w 817"/>
                <a:gd name="T13" fmla="*/ 598 h 816"/>
                <a:gd name="T14" fmla="*/ 0 w 817"/>
                <a:gd name="T15" fmla="*/ 423 h 816"/>
                <a:gd name="T16" fmla="*/ 0 w 817"/>
                <a:gd name="T17" fmla="*/ 392 h 816"/>
                <a:gd name="T18" fmla="*/ 39 w 817"/>
                <a:gd name="T19" fmla="*/ 234 h 816"/>
                <a:gd name="T20" fmla="*/ 111 w 817"/>
                <a:gd name="T21" fmla="*/ 128 h 816"/>
                <a:gd name="T22" fmla="*/ 408 w 817"/>
                <a:gd name="T23" fmla="*/ 0 h 816"/>
                <a:gd name="T24" fmla="*/ 583 w 817"/>
                <a:gd name="T25" fmla="*/ 39 h 816"/>
                <a:gd name="T26" fmla="*/ 816 w 817"/>
                <a:gd name="T27" fmla="*/ 394 h 816"/>
                <a:gd name="T28" fmla="*/ 816 w 817"/>
                <a:gd name="T29" fmla="*/ 421 h 816"/>
                <a:gd name="T30" fmla="*/ 408 w 817"/>
                <a:gd name="T31" fmla="*/ 714 h 816"/>
                <a:gd name="T32" fmla="*/ 685 w 817"/>
                <a:gd name="T33" fmla="*/ 539 h 816"/>
                <a:gd name="T34" fmla="*/ 539 w 817"/>
                <a:gd name="T35" fmla="*/ 131 h 816"/>
                <a:gd name="T36" fmla="*/ 185 w 817"/>
                <a:gd name="T37" fmla="*/ 198 h 816"/>
                <a:gd name="T38" fmla="*/ 159 w 817"/>
                <a:gd name="T39" fmla="*/ 230 h 816"/>
                <a:gd name="T40" fmla="*/ 132 w 817"/>
                <a:gd name="T41" fmla="*/ 277 h 816"/>
                <a:gd name="T42" fmla="*/ 137 w 817"/>
                <a:gd name="T43" fmla="*/ 550 h 816"/>
                <a:gd name="T44" fmla="*/ 277 w 817"/>
                <a:gd name="T45" fmla="*/ 685 h 816"/>
                <a:gd name="T46" fmla="*/ 296 w 817"/>
                <a:gd name="T47" fmla="*/ 693 h 816"/>
                <a:gd name="T48" fmla="*/ 384 w 817"/>
                <a:gd name="T49" fmla="*/ 713 h 816"/>
                <a:gd name="T50" fmla="*/ 408 w 817"/>
                <a:gd name="T51" fmla="*/ 714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17" h="816">
                  <a:moveTo>
                    <a:pt x="816" y="421"/>
                  </a:moveTo>
                  <a:cubicBezTo>
                    <a:pt x="814" y="475"/>
                    <a:pt x="802" y="530"/>
                    <a:pt x="777" y="582"/>
                  </a:cubicBezTo>
                  <a:cubicBezTo>
                    <a:pt x="713" y="719"/>
                    <a:pt x="581" y="804"/>
                    <a:pt x="440" y="815"/>
                  </a:cubicBezTo>
                  <a:lnTo>
                    <a:pt x="376" y="815"/>
                  </a:lnTo>
                  <a:cubicBezTo>
                    <a:pt x="336" y="812"/>
                    <a:pt x="297" y="803"/>
                    <a:pt x="259" y="788"/>
                  </a:cubicBezTo>
                  <a:cubicBezTo>
                    <a:pt x="251" y="784"/>
                    <a:pt x="242" y="781"/>
                    <a:pt x="233" y="777"/>
                  </a:cubicBezTo>
                  <a:cubicBezTo>
                    <a:pt x="150" y="737"/>
                    <a:pt x="87" y="673"/>
                    <a:pt x="47" y="598"/>
                  </a:cubicBezTo>
                  <a:cubicBezTo>
                    <a:pt x="19" y="544"/>
                    <a:pt x="3" y="484"/>
                    <a:pt x="0" y="423"/>
                  </a:cubicBezTo>
                  <a:lnTo>
                    <a:pt x="0" y="392"/>
                  </a:lnTo>
                  <a:cubicBezTo>
                    <a:pt x="2" y="339"/>
                    <a:pt x="15" y="285"/>
                    <a:pt x="39" y="234"/>
                  </a:cubicBezTo>
                  <a:cubicBezTo>
                    <a:pt x="58" y="194"/>
                    <a:pt x="82" y="158"/>
                    <a:pt x="111" y="128"/>
                  </a:cubicBezTo>
                  <a:cubicBezTo>
                    <a:pt x="188" y="46"/>
                    <a:pt x="297" y="0"/>
                    <a:pt x="408" y="0"/>
                  </a:cubicBezTo>
                  <a:cubicBezTo>
                    <a:pt x="467" y="0"/>
                    <a:pt x="527" y="12"/>
                    <a:pt x="583" y="39"/>
                  </a:cubicBezTo>
                  <a:cubicBezTo>
                    <a:pt x="726" y="106"/>
                    <a:pt x="812" y="246"/>
                    <a:pt x="816" y="394"/>
                  </a:cubicBezTo>
                  <a:lnTo>
                    <a:pt x="816" y="421"/>
                  </a:lnTo>
                  <a:close/>
                  <a:moveTo>
                    <a:pt x="408" y="714"/>
                  </a:moveTo>
                  <a:cubicBezTo>
                    <a:pt x="523" y="714"/>
                    <a:pt x="633" y="649"/>
                    <a:pt x="685" y="539"/>
                  </a:cubicBezTo>
                  <a:cubicBezTo>
                    <a:pt x="757" y="386"/>
                    <a:pt x="692" y="204"/>
                    <a:pt x="539" y="131"/>
                  </a:cubicBezTo>
                  <a:cubicBezTo>
                    <a:pt x="416" y="73"/>
                    <a:pt x="274" y="104"/>
                    <a:pt x="185" y="198"/>
                  </a:cubicBezTo>
                  <a:cubicBezTo>
                    <a:pt x="176" y="207"/>
                    <a:pt x="167" y="218"/>
                    <a:pt x="159" y="230"/>
                  </a:cubicBezTo>
                  <a:cubicBezTo>
                    <a:pt x="149" y="244"/>
                    <a:pt x="140" y="260"/>
                    <a:pt x="132" y="277"/>
                  </a:cubicBezTo>
                  <a:cubicBezTo>
                    <a:pt x="89" y="368"/>
                    <a:pt x="94" y="468"/>
                    <a:pt x="137" y="550"/>
                  </a:cubicBezTo>
                  <a:cubicBezTo>
                    <a:pt x="167" y="607"/>
                    <a:pt x="215" y="655"/>
                    <a:pt x="277" y="685"/>
                  </a:cubicBezTo>
                  <a:cubicBezTo>
                    <a:pt x="283" y="687"/>
                    <a:pt x="290" y="691"/>
                    <a:pt x="296" y="693"/>
                  </a:cubicBezTo>
                  <a:cubicBezTo>
                    <a:pt x="325" y="704"/>
                    <a:pt x="354" y="711"/>
                    <a:pt x="384" y="713"/>
                  </a:cubicBezTo>
                  <a:cubicBezTo>
                    <a:pt x="392" y="714"/>
                    <a:pt x="400" y="714"/>
                    <a:pt x="408" y="714"/>
                  </a:cubicBezTo>
                  <a:close/>
                </a:path>
              </a:pathLst>
            </a:custGeom>
            <a:solidFill>
              <a:schemeClr val="bg1">
                <a:lumMod val="95000"/>
              </a:schemeClr>
            </a:solidFill>
            <a:ln>
              <a:noFill/>
            </a:ln>
            <a:effectLst/>
          </p:spPr>
          <p:txBody>
            <a:bodyPr wrap="none" anchor="ctr"/>
            <a:lstStyle/>
            <a:p>
              <a:endParaRPr lang="en-US" sz="2450" dirty="0">
                <a:latin typeface="Lato Light" panose="020F0502020204030203" pitchFamily="34" charset="0"/>
              </a:endParaRPr>
            </a:p>
          </p:txBody>
        </p:sp>
        <p:sp>
          <p:nvSpPr>
            <p:cNvPr id="75" name="Freeform 131">
              <a:extLst>
                <a:ext uri="{FF2B5EF4-FFF2-40B4-BE49-F238E27FC236}">
                  <a16:creationId xmlns:a16="http://schemas.microsoft.com/office/drawing/2014/main" id="{ECBD0304-6F69-1446-9291-B4B41FFD6C79}"/>
                </a:ext>
              </a:extLst>
            </p:cNvPr>
            <p:cNvSpPr>
              <a:spLocks noChangeArrowheads="1"/>
            </p:cNvSpPr>
            <p:nvPr/>
          </p:nvSpPr>
          <p:spPr bwMode="auto">
            <a:xfrm>
              <a:off x="10608470" y="5540353"/>
              <a:ext cx="131007" cy="333756"/>
            </a:xfrm>
            <a:custGeom>
              <a:avLst/>
              <a:gdLst>
                <a:gd name="T0" fmla="*/ 0 w 186"/>
                <a:gd name="T1" fmla="*/ 264 h 471"/>
                <a:gd name="T2" fmla="*/ 39 w 186"/>
                <a:gd name="T3" fmla="*/ 106 h 471"/>
                <a:gd name="T4" fmla="*/ 111 w 186"/>
                <a:gd name="T5" fmla="*/ 0 h 471"/>
                <a:gd name="T6" fmla="*/ 185 w 186"/>
                <a:gd name="T7" fmla="*/ 70 h 471"/>
                <a:gd name="T8" fmla="*/ 132 w 186"/>
                <a:gd name="T9" fmla="*/ 149 h 471"/>
                <a:gd name="T10" fmla="*/ 137 w 186"/>
                <a:gd name="T11" fmla="*/ 422 h 471"/>
                <a:gd name="T12" fmla="*/ 47 w 186"/>
                <a:gd name="T13" fmla="*/ 470 h 471"/>
                <a:gd name="T14" fmla="*/ 0 w 186"/>
                <a:gd name="T15" fmla="*/ 295 h 471"/>
                <a:gd name="T16" fmla="*/ 0 w 186"/>
                <a:gd name="T17" fmla="*/ 26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471">
                  <a:moveTo>
                    <a:pt x="0" y="264"/>
                  </a:moveTo>
                  <a:cubicBezTo>
                    <a:pt x="2" y="211"/>
                    <a:pt x="15" y="157"/>
                    <a:pt x="39" y="106"/>
                  </a:cubicBezTo>
                  <a:cubicBezTo>
                    <a:pt x="58" y="66"/>
                    <a:pt x="82" y="30"/>
                    <a:pt x="111" y="0"/>
                  </a:cubicBezTo>
                  <a:lnTo>
                    <a:pt x="185" y="70"/>
                  </a:lnTo>
                  <a:cubicBezTo>
                    <a:pt x="164" y="92"/>
                    <a:pt x="146" y="119"/>
                    <a:pt x="132" y="149"/>
                  </a:cubicBezTo>
                  <a:cubicBezTo>
                    <a:pt x="89" y="240"/>
                    <a:pt x="94" y="340"/>
                    <a:pt x="137" y="422"/>
                  </a:cubicBezTo>
                  <a:lnTo>
                    <a:pt x="47" y="470"/>
                  </a:lnTo>
                  <a:cubicBezTo>
                    <a:pt x="19" y="416"/>
                    <a:pt x="3" y="356"/>
                    <a:pt x="0" y="295"/>
                  </a:cubicBezTo>
                  <a:lnTo>
                    <a:pt x="0" y="264"/>
                  </a:lnTo>
                </a:path>
              </a:pathLst>
            </a:custGeom>
            <a:solidFill>
              <a:schemeClr val="accent3"/>
            </a:solidFill>
            <a:ln>
              <a:noFill/>
            </a:ln>
            <a:effectLst/>
          </p:spPr>
          <p:txBody>
            <a:bodyPr wrap="none" anchor="ctr"/>
            <a:lstStyle/>
            <a:p>
              <a:endParaRPr lang="en-US" sz="2450" dirty="0">
                <a:latin typeface="Lato Light" panose="020F0502020204030203" pitchFamily="34" charset="0"/>
              </a:endParaRPr>
            </a:p>
          </p:txBody>
        </p:sp>
        <p:sp>
          <p:nvSpPr>
            <p:cNvPr id="76" name="Freeform 132">
              <a:extLst>
                <a:ext uri="{FF2B5EF4-FFF2-40B4-BE49-F238E27FC236}">
                  <a16:creationId xmlns:a16="http://schemas.microsoft.com/office/drawing/2014/main" id="{1AC9FDE9-9CB7-C347-91DA-C9EB8DE4A01E}"/>
                </a:ext>
              </a:extLst>
            </p:cNvPr>
            <p:cNvSpPr>
              <a:spLocks noChangeArrowheads="1"/>
            </p:cNvSpPr>
            <p:nvPr/>
          </p:nvSpPr>
          <p:spPr bwMode="auto">
            <a:xfrm>
              <a:off x="10642782" y="5836678"/>
              <a:ext cx="177793" cy="168437"/>
            </a:xfrm>
            <a:custGeom>
              <a:avLst/>
              <a:gdLst>
                <a:gd name="T0" fmla="*/ 249 w 250"/>
                <a:gd name="T1" fmla="*/ 143 h 239"/>
                <a:gd name="T2" fmla="*/ 212 w 250"/>
                <a:gd name="T3" fmla="*/ 238 h 239"/>
                <a:gd name="T4" fmla="*/ 212 w 250"/>
                <a:gd name="T5" fmla="*/ 238 h 239"/>
                <a:gd name="T6" fmla="*/ 186 w 250"/>
                <a:gd name="T7" fmla="*/ 227 h 239"/>
                <a:gd name="T8" fmla="*/ 186 w 250"/>
                <a:gd name="T9" fmla="*/ 227 h 239"/>
                <a:gd name="T10" fmla="*/ 0 w 250"/>
                <a:gd name="T11" fmla="*/ 48 h 239"/>
                <a:gd name="T12" fmla="*/ 90 w 250"/>
                <a:gd name="T13" fmla="*/ 0 h 239"/>
                <a:gd name="T14" fmla="*/ 90 w 250"/>
                <a:gd name="T15" fmla="*/ 0 h 239"/>
                <a:gd name="T16" fmla="*/ 230 w 250"/>
                <a:gd name="T17" fmla="*/ 135 h 239"/>
                <a:gd name="T18" fmla="*/ 230 w 250"/>
                <a:gd name="T19" fmla="*/ 135 h 239"/>
                <a:gd name="T20" fmla="*/ 249 w 250"/>
                <a:gd name="T21" fmla="*/ 14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239">
                  <a:moveTo>
                    <a:pt x="249" y="143"/>
                  </a:moveTo>
                  <a:lnTo>
                    <a:pt x="212" y="238"/>
                  </a:lnTo>
                  <a:lnTo>
                    <a:pt x="212" y="238"/>
                  </a:lnTo>
                  <a:cubicBezTo>
                    <a:pt x="204" y="234"/>
                    <a:pt x="195" y="231"/>
                    <a:pt x="186" y="227"/>
                  </a:cubicBezTo>
                  <a:lnTo>
                    <a:pt x="186" y="227"/>
                  </a:lnTo>
                  <a:cubicBezTo>
                    <a:pt x="103" y="187"/>
                    <a:pt x="40" y="123"/>
                    <a:pt x="0" y="48"/>
                  </a:cubicBezTo>
                  <a:lnTo>
                    <a:pt x="90" y="0"/>
                  </a:lnTo>
                  <a:lnTo>
                    <a:pt x="90" y="0"/>
                  </a:lnTo>
                  <a:cubicBezTo>
                    <a:pt x="120" y="57"/>
                    <a:pt x="168" y="105"/>
                    <a:pt x="230" y="135"/>
                  </a:cubicBezTo>
                  <a:lnTo>
                    <a:pt x="230" y="135"/>
                  </a:lnTo>
                  <a:cubicBezTo>
                    <a:pt x="236" y="137"/>
                    <a:pt x="243" y="141"/>
                    <a:pt x="249" y="143"/>
                  </a:cubicBezTo>
                </a:path>
              </a:pathLst>
            </a:custGeom>
            <a:solidFill>
              <a:schemeClr val="accent2"/>
            </a:solidFill>
            <a:ln>
              <a:noFill/>
            </a:ln>
            <a:effectLst/>
          </p:spPr>
          <p:txBody>
            <a:bodyPr wrap="none" anchor="ctr"/>
            <a:lstStyle/>
            <a:p>
              <a:endParaRPr lang="en-US" sz="2450" dirty="0">
                <a:latin typeface="Lato Light" panose="020F0502020204030203" pitchFamily="34" charset="0"/>
              </a:endParaRPr>
            </a:p>
          </p:txBody>
        </p:sp>
        <p:sp>
          <p:nvSpPr>
            <p:cNvPr id="77" name="Freeform 133">
              <a:extLst>
                <a:ext uri="{FF2B5EF4-FFF2-40B4-BE49-F238E27FC236}">
                  <a16:creationId xmlns:a16="http://schemas.microsoft.com/office/drawing/2014/main" id="{8F38AC2D-A954-EC45-BA71-4D4ECDA47D0F}"/>
                </a:ext>
              </a:extLst>
            </p:cNvPr>
            <p:cNvSpPr>
              <a:spLocks noChangeArrowheads="1"/>
            </p:cNvSpPr>
            <p:nvPr/>
          </p:nvSpPr>
          <p:spPr bwMode="auto">
            <a:xfrm>
              <a:off x="10608469" y="4570279"/>
              <a:ext cx="577054" cy="617603"/>
            </a:xfrm>
            <a:custGeom>
              <a:avLst/>
              <a:gdLst>
                <a:gd name="T0" fmla="*/ 813 w 814"/>
                <a:gd name="T1" fmla="*/ 454 h 875"/>
                <a:gd name="T2" fmla="*/ 776 w 814"/>
                <a:gd name="T3" fmla="*/ 583 h 875"/>
                <a:gd name="T4" fmla="*/ 232 w 814"/>
                <a:gd name="T5" fmla="*/ 777 h 875"/>
                <a:gd name="T6" fmla="*/ 0 w 814"/>
                <a:gd name="T7" fmla="*/ 439 h 875"/>
                <a:gd name="T8" fmla="*/ 0 w 814"/>
                <a:gd name="T9" fmla="*/ 376 h 875"/>
                <a:gd name="T10" fmla="*/ 28 w 814"/>
                <a:gd name="T11" fmla="*/ 259 h 875"/>
                <a:gd name="T12" fmla="*/ 38 w 814"/>
                <a:gd name="T13" fmla="*/ 234 h 875"/>
                <a:gd name="T14" fmla="*/ 218 w 814"/>
                <a:gd name="T15" fmla="*/ 47 h 875"/>
                <a:gd name="T16" fmla="*/ 407 w 814"/>
                <a:gd name="T17" fmla="*/ 0 h 875"/>
                <a:gd name="T18" fmla="*/ 582 w 814"/>
                <a:gd name="T19" fmla="*/ 39 h 875"/>
                <a:gd name="T20" fmla="*/ 688 w 814"/>
                <a:gd name="T21" fmla="*/ 111 h 875"/>
                <a:gd name="T22" fmla="*/ 813 w 814"/>
                <a:gd name="T23" fmla="*/ 361 h 875"/>
                <a:gd name="T24" fmla="*/ 813 w 814"/>
                <a:gd name="T25" fmla="*/ 454 h 875"/>
                <a:gd name="T26" fmla="*/ 407 w 814"/>
                <a:gd name="T27" fmla="*/ 714 h 875"/>
                <a:gd name="T28" fmla="*/ 684 w 814"/>
                <a:gd name="T29" fmla="*/ 540 h 875"/>
                <a:gd name="T30" fmla="*/ 617 w 814"/>
                <a:gd name="T31" fmla="*/ 185 h 875"/>
                <a:gd name="T32" fmla="*/ 538 w 814"/>
                <a:gd name="T33" fmla="*/ 132 h 875"/>
                <a:gd name="T34" fmla="*/ 265 w 814"/>
                <a:gd name="T35" fmla="*/ 137 h 875"/>
                <a:gd name="T36" fmla="*/ 229 w 814"/>
                <a:gd name="T37" fmla="*/ 160 h 875"/>
                <a:gd name="T38" fmla="*/ 131 w 814"/>
                <a:gd name="T39" fmla="*/ 278 h 875"/>
                <a:gd name="T40" fmla="*/ 123 w 814"/>
                <a:gd name="T41" fmla="*/ 296 h 875"/>
                <a:gd name="T42" fmla="*/ 102 w 814"/>
                <a:gd name="T43" fmla="*/ 384 h 875"/>
                <a:gd name="T44" fmla="*/ 276 w 814"/>
                <a:gd name="T45" fmla="*/ 685 h 875"/>
                <a:gd name="T46" fmla="*/ 407 w 814"/>
                <a:gd name="T47" fmla="*/ 714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4" h="875">
                  <a:moveTo>
                    <a:pt x="813" y="454"/>
                  </a:moveTo>
                  <a:cubicBezTo>
                    <a:pt x="808" y="498"/>
                    <a:pt x="796" y="541"/>
                    <a:pt x="776" y="583"/>
                  </a:cubicBezTo>
                  <a:cubicBezTo>
                    <a:pt x="680" y="787"/>
                    <a:pt x="437" y="874"/>
                    <a:pt x="232" y="777"/>
                  </a:cubicBezTo>
                  <a:cubicBezTo>
                    <a:pt x="96" y="712"/>
                    <a:pt x="11" y="581"/>
                    <a:pt x="0" y="439"/>
                  </a:cubicBezTo>
                  <a:lnTo>
                    <a:pt x="0" y="376"/>
                  </a:lnTo>
                  <a:cubicBezTo>
                    <a:pt x="3" y="336"/>
                    <a:pt x="12" y="297"/>
                    <a:pt x="28" y="259"/>
                  </a:cubicBezTo>
                  <a:cubicBezTo>
                    <a:pt x="30" y="250"/>
                    <a:pt x="34" y="242"/>
                    <a:pt x="38" y="234"/>
                  </a:cubicBezTo>
                  <a:cubicBezTo>
                    <a:pt x="78" y="150"/>
                    <a:pt x="142" y="87"/>
                    <a:pt x="218" y="47"/>
                  </a:cubicBezTo>
                  <a:cubicBezTo>
                    <a:pt x="276" y="16"/>
                    <a:pt x="341" y="0"/>
                    <a:pt x="407" y="0"/>
                  </a:cubicBezTo>
                  <a:cubicBezTo>
                    <a:pt x="466" y="0"/>
                    <a:pt x="526" y="13"/>
                    <a:pt x="582" y="39"/>
                  </a:cubicBezTo>
                  <a:cubicBezTo>
                    <a:pt x="622" y="58"/>
                    <a:pt x="657" y="83"/>
                    <a:pt x="688" y="111"/>
                  </a:cubicBezTo>
                  <a:cubicBezTo>
                    <a:pt x="759" y="177"/>
                    <a:pt x="802" y="267"/>
                    <a:pt x="813" y="361"/>
                  </a:cubicBezTo>
                  <a:lnTo>
                    <a:pt x="813" y="454"/>
                  </a:lnTo>
                  <a:close/>
                  <a:moveTo>
                    <a:pt x="407" y="714"/>
                  </a:moveTo>
                  <a:cubicBezTo>
                    <a:pt x="522" y="714"/>
                    <a:pt x="632" y="650"/>
                    <a:pt x="684" y="540"/>
                  </a:cubicBezTo>
                  <a:cubicBezTo>
                    <a:pt x="742" y="416"/>
                    <a:pt x="711" y="274"/>
                    <a:pt x="617" y="185"/>
                  </a:cubicBezTo>
                  <a:cubicBezTo>
                    <a:pt x="594" y="164"/>
                    <a:pt x="568" y="146"/>
                    <a:pt x="538" y="132"/>
                  </a:cubicBezTo>
                  <a:cubicBezTo>
                    <a:pt x="448" y="89"/>
                    <a:pt x="347" y="94"/>
                    <a:pt x="265" y="137"/>
                  </a:cubicBezTo>
                  <a:cubicBezTo>
                    <a:pt x="253" y="143"/>
                    <a:pt x="240" y="151"/>
                    <a:pt x="229" y="160"/>
                  </a:cubicBezTo>
                  <a:cubicBezTo>
                    <a:pt x="188" y="189"/>
                    <a:pt x="154" y="229"/>
                    <a:pt x="131" y="278"/>
                  </a:cubicBezTo>
                  <a:cubicBezTo>
                    <a:pt x="128" y="284"/>
                    <a:pt x="125" y="290"/>
                    <a:pt x="123" y="296"/>
                  </a:cubicBezTo>
                  <a:cubicBezTo>
                    <a:pt x="111" y="325"/>
                    <a:pt x="104" y="355"/>
                    <a:pt x="102" y="384"/>
                  </a:cubicBezTo>
                  <a:cubicBezTo>
                    <a:pt x="92" y="507"/>
                    <a:pt x="158" y="629"/>
                    <a:pt x="276" y="685"/>
                  </a:cubicBezTo>
                  <a:cubicBezTo>
                    <a:pt x="319" y="705"/>
                    <a:pt x="363" y="714"/>
                    <a:pt x="407" y="714"/>
                  </a:cubicBezTo>
                  <a:close/>
                </a:path>
              </a:pathLst>
            </a:custGeom>
            <a:solidFill>
              <a:schemeClr val="bg1">
                <a:lumMod val="95000"/>
              </a:schemeClr>
            </a:solidFill>
            <a:ln>
              <a:noFill/>
            </a:ln>
            <a:effectLst/>
          </p:spPr>
          <p:txBody>
            <a:bodyPr wrap="none" anchor="ctr"/>
            <a:lstStyle/>
            <a:p>
              <a:endParaRPr lang="en-US" sz="2450" dirty="0">
                <a:latin typeface="Lato Light" panose="020F0502020204030203" pitchFamily="34" charset="0"/>
              </a:endParaRPr>
            </a:p>
          </p:txBody>
        </p:sp>
        <p:sp>
          <p:nvSpPr>
            <p:cNvPr id="78" name="Freeform 134">
              <a:extLst>
                <a:ext uri="{FF2B5EF4-FFF2-40B4-BE49-F238E27FC236}">
                  <a16:creationId xmlns:a16="http://schemas.microsoft.com/office/drawing/2014/main" id="{CB59428B-00F7-3E48-AFCA-9FEB9E47ED6D}"/>
                </a:ext>
              </a:extLst>
            </p:cNvPr>
            <p:cNvSpPr>
              <a:spLocks noChangeArrowheads="1"/>
            </p:cNvSpPr>
            <p:nvPr/>
          </p:nvSpPr>
          <p:spPr bwMode="auto">
            <a:xfrm>
              <a:off x="10764430" y="4570279"/>
              <a:ext cx="333756" cy="131007"/>
            </a:xfrm>
            <a:custGeom>
              <a:avLst/>
              <a:gdLst>
                <a:gd name="T0" fmla="*/ 206 w 471"/>
                <a:gd name="T1" fmla="*/ 0 h 186"/>
                <a:gd name="T2" fmla="*/ 364 w 471"/>
                <a:gd name="T3" fmla="*/ 39 h 186"/>
                <a:gd name="T4" fmla="*/ 470 w 471"/>
                <a:gd name="T5" fmla="*/ 111 h 186"/>
                <a:gd name="T6" fmla="*/ 399 w 471"/>
                <a:gd name="T7" fmla="*/ 185 h 186"/>
                <a:gd name="T8" fmla="*/ 320 w 471"/>
                <a:gd name="T9" fmla="*/ 132 h 186"/>
                <a:gd name="T10" fmla="*/ 47 w 471"/>
                <a:gd name="T11" fmla="*/ 137 h 186"/>
                <a:gd name="T12" fmla="*/ 0 w 471"/>
                <a:gd name="T13" fmla="*/ 47 h 186"/>
                <a:gd name="T14" fmla="*/ 175 w 471"/>
                <a:gd name="T15" fmla="*/ 0 h 186"/>
                <a:gd name="T16" fmla="*/ 206 w 471"/>
                <a:gd name="T17"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1" h="186">
                  <a:moveTo>
                    <a:pt x="206" y="0"/>
                  </a:moveTo>
                  <a:cubicBezTo>
                    <a:pt x="259" y="2"/>
                    <a:pt x="313" y="14"/>
                    <a:pt x="364" y="39"/>
                  </a:cubicBezTo>
                  <a:cubicBezTo>
                    <a:pt x="404" y="58"/>
                    <a:pt x="439" y="83"/>
                    <a:pt x="470" y="111"/>
                  </a:cubicBezTo>
                  <a:lnTo>
                    <a:pt x="399" y="185"/>
                  </a:lnTo>
                  <a:cubicBezTo>
                    <a:pt x="377" y="164"/>
                    <a:pt x="350" y="146"/>
                    <a:pt x="320" y="132"/>
                  </a:cubicBezTo>
                  <a:cubicBezTo>
                    <a:pt x="230" y="89"/>
                    <a:pt x="129" y="94"/>
                    <a:pt x="47" y="137"/>
                  </a:cubicBezTo>
                  <a:lnTo>
                    <a:pt x="0" y="47"/>
                  </a:lnTo>
                  <a:cubicBezTo>
                    <a:pt x="54" y="18"/>
                    <a:pt x="113" y="2"/>
                    <a:pt x="175" y="0"/>
                  </a:cubicBezTo>
                  <a:lnTo>
                    <a:pt x="206" y="0"/>
                  </a:lnTo>
                </a:path>
              </a:pathLst>
            </a:custGeom>
            <a:solidFill>
              <a:schemeClr val="accent1"/>
            </a:solidFill>
            <a:ln>
              <a:noFill/>
            </a:ln>
            <a:effectLst/>
          </p:spPr>
          <p:txBody>
            <a:bodyPr wrap="none" anchor="ctr"/>
            <a:lstStyle/>
            <a:p>
              <a:endParaRPr lang="en-US" sz="2450" dirty="0">
                <a:latin typeface="Lato Light" panose="020F0502020204030203" pitchFamily="34" charset="0"/>
              </a:endParaRPr>
            </a:p>
          </p:txBody>
        </p:sp>
        <p:sp>
          <p:nvSpPr>
            <p:cNvPr id="79" name="Freeform 78">
              <a:extLst>
                <a:ext uri="{FF2B5EF4-FFF2-40B4-BE49-F238E27FC236}">
                  <a16:creationId xmlns:a16="http://schemas.microsoft.com/office/drawing/2014/main" id="{4F763FA0-B4DE-A848-9B16-1235224CE460}"/>
                </a:ext>
              </a:extLst>
            </p:cNvPr>
            <p:cNvSpPr>
              <a:spLocks noChangeArrowheads="1"/>
            </p:cNvSpPr>
            <p:nvPr/>
          </p:nvSpPr>
          <p:spPr bwMode="auto">
            <a:xfrm>
              <a:off x="10608469" y="4601472"/>
              <a:ext cx="189565" cy="239460"/>
            </a:xfrm>
            <a:custGeom>
              <a:avLst/>
              <a:gdLst>
                <a:gd name="connsiteX0" fmla="*/ 144331 w 175046"/>
                <a:gd name="connsiteY0" fmla="*/ 0 h 221119"/>
                <a:gd name="connsiteX1" fmla="*/ 175046 w 175046"/>
                <a:gd name="connsiteY1" fmla="*/ 59103 h 221119"/>
                <a:gd name="connsiteX2" fmla="*/ 87476 w 175046"/>
                <a:gd name="connsiteY2" fmla="*/ 151699 h 221119"/>
                <a:gd name="connsiteX3" fmla="*/ 82248 w 175046"/>
                <a:gd name="connsiteY3" fmla="*/ 163520 h 221119"/>
                <a:gd name="connsiteX4" fmla="*/ 54443 w 175046"/>
                <a:gd name="connsiteY4" fmla="*/ 152638 h 221119"/>
                <a:gd name="connsiteX5" fmla="*/ 79998 w 175046"/>
                <a:gd name="connsiteY5" fmla="*/ 162782 h 221119"/>
                <a:gd name="connsiteX6" fmla="*/ 66339 w 175046"/>
                <a:gd name="connsiteY6" fmla="*/ 221119 h 221119"/>
                <a:gd name="connsiteX7" fmla="*/ 0 w 175046"/>
                <a:gd name="connsiteY7" fmla="*/ 215816 h 221119"/>
                <a:gd name="connsiteX8" fmla="*/ 18211 w 175046"/>
                <a:gd name="connsiteY8" fmla="*/ 138254 h 221119"/>
                <a:gd name="connsiteX9" fmla="*/ 20230 w 175046"/>
                <a:gd name="connsiteY9" fmla="*/ 139056 h 221119"/>
                <a:gd name="connsiteX10" fmla="*/ 26699 w 175046"/>
                <a:gd name="connsiteY10" fmla="*/ 122804 h 221119"/>
                <a:gd name="connsiteX11" fmla="*/ 144331 w 175046"/>
                <a:gd name="connsiteY11" fmla="*/ 0 h 22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046" h="221119">
                  <a:moveTo>
                    <a:pt x="144331" y="0"/>
                  </a:moveTo>
                  <a:lnTo>
                    <a:pt x="175046" y="59103"/>
                  </a:lnTo>
                  <a:cubicBezTo>
                    <a:pt x="137796" y="78805"/>
                    <a:pt x="106428" y="110326"/>
                    <a:pt x="87476" y="151699"/>
                  </a:cubicBezTo>
                  <a:cubicBezTo>
                    <a:pt x="85515" y="155639"/>
                    <a:pt x="83555" y="159579"/>
                    <a:pt x="82248" y="163520"/>
                  </a:cubicBezTo>
                  <a:lnTo>
                    <a:pt x="54443" y="152638"/>
                  </a:lnTo>
                  <a:lnTo>
                    <a:pt x="79998" y="162782"/>
                  </a:lnTo>
                  <a:cubicBezTo>
                    <a:pt x="72193" y="182007"/>
                    <a:pt x="67640" y="201895"/>
                    <a:pt x="66339" y="221119"/>
                  </a:cubicBezTo>
                  <a:lnTo>
                    <a:pt x="0" y="215816"/>
                  </a:lnTo>
                  <a:cubicBezTo>
                    <a:pt x="1951" y="189299"/>
                    <a:pt x="7805" y="163445"/>
                    <a:pt x="18211" y="138254"/>
                  </a:cubicBezTo>
                  <a:lnTo>
                    <a:pt x="20230" y="139056"/>
                  </a:lnTo>
                  <a:lnTo>
                    <a:pt x="26699" y="122804"/>
                  </a:lnTo>
                  <a:cubicBezTo>
                    <a:pt x="52840" y="67641"/>
                    <a:pt x="94664" y="26268"/>
                    <a:pt x="144331" y="0"/>
                  </a:cubicBezTo>
                  <a:close/>
                </a:path>
              </a:pathLst>
            </a:custGeom>
            <a:solidFill>
              <a:schemeClr val="accent2"/>
            </a:solidFill>
            <a:ln>
              <a:noFill/>
            </a:ln>
            <a:effectLst/>
          </p:spPr>
          <p:txBody>
            <a:bodyPr wrap="square" anchor="ctr">
              <a:noAutofit/>
            </a:bodyPr>
            <a:lstStyle/>
            <a:p>
              <a:endParaRPr lang="en-US" sz="2450" dirty="0">
                <a:latin typeface="Lato Light" panose="020F0502020204030203" pitchFamily="34" charset="0"/>
              </a:endParaRPr>
            </a:p>
          </p:txBody>
        </p:sp>
        <p:sp>
          <p:nvSpPr>
            <p:cNvPr id="90" name="Freeform 89">
              <a:extLst>
                <a:ext uri="{FF2B5EF4-FFF2-40B4-BE49-F238E27FC236}">
                  <a16:creationId xmlns:a16="http://schemas.microsoft.com/office/drawing/2014/main" id="{DE6AF82B-FB7E-0A42-8101-13F784BBE091}"/>
                </a:ext>
              </a:extLst>
            </p:cNvPr>
            <p:cNvSpPr/>
            <p:nvPr/>
          </p:nvSpPr>
          <p:spPr>
            <a:xfrm>
              <a:off x="8999697" y="3019220"/>
              <a:ext cx="957138" cy="469507"/>
            </a:xfrm>
            <a:custGeom>
              <a:avLst/>
              <a:gdLst>
                <a:gd name="connsiteX0" fmla="*/ 0 w 883829"/>
                <a:gd name="connsiteY0" fmla="*/ 342107 h 433547"/>
                <a:gd name="connsiteX1" fmla="*/ 883829 w 883829"/>
                <a:gd name="connsiteY1" fmla="*/ 342107 h 433547"/>
                <a:gd name="connsiteX2" fmla="*/ 883829 w 883829"/>
                <a:gd name="connsiteY2" fmla="*/ 433547 h 433547"/>
                <a:gd name="connsiteX3" fmla="*/ 0 w 883829"/>
                <a:gd name="connsiteY3" fmla="*/ 433547 h 433547"/>
                <a:gd name="connsiteX4" fmla="*/ 0 w 883829"/>
                <a:gd name="connsiteY4" fmla="*/ 171054 h 433547"/>
                <a:gd name="connsiteX5" fmla="*/ 883829 w 883829"/>
                <a:gd name="connsiteY5" fmla="*/ 171054 h 433547"/>
                <a:gd name="connsiteX6" fmla="*/ 883829 w 883829"/>
                <a:gd name="connsiteY6" fmla="*/ 262494 h 433547"/>
                <a:gd name="connsiteX7" fmla="*/ 0 w 883829"/>
                <a:gd name="connsiteY7" fmla="*/ 262494 h 433547"/>
                <a:gd name="connsiteX8" fmla="*/ 0 w 883829"/>
                <a:gd name="connsiteY8" fmla="*/ 0 h 433547"/>
                <a:gd name="connsiteX9" fmla="*/ 883829 w 883829"/>
                <a:gd name="connsiteY9" fmla="*/ 0 h 433547"/>
                <a:gd name="connsiteX10" fmla="*/ 883829 w 883829"/>
                <a:gd name="connsiteY10" fmla="*/ 91440 h 433547"/>
                <a:gd name="connsiteX11" fmla="*/ 0 w 883829"/>
                <a:gd name="connsiteY11" fmla="*/ 91440 h 43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3829" h="433547">
                  <a:moveTo>
                    <a:pt x="0" y="342107"/>
                  </a:moveTo>
                  <a:lnTo>
                    <a:pt x="883829" y="342107"/>
                  </a:lnTo>
                  <a:lnTo>
                    <a:pt x="883829" y="433547"/>
                  </a:lnTo>
                  <a:lnTo>
                    <a:pt x="0" y="433547"/>
                  </a:lnTo>
                  <a:close/>
                  <a:moveTo>
                    <a:pt x="0" y="171054"/>
                  </a:moveTo>
                  <a:lnTo>
                    <a:pt x="883829" y="171054"/>
                  </a:lnTo>
                  <a:lnTo>
                    <a:pt x="883829" y="262494"/>
                  </a:lnTo>
                  <a:lnTo>
                    <a:pt x="0" y="262494"/>
                  </a:lnTo>
                  <a:close/>
                  <a:moveTo>
                    <a:pt x="0" y="0"/>
                  </a:moveTo>
                  <a:lnTo>
                    <a:pt x="883829" y="0"/>
                  </a:lnTo>
                  <a:lnTo>
                    <a:pt x="883829" y="91440"/>
                  </a:lnTo>
                  <a:lnTo>
                    <a:pt x="0" y="914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85" name="Oval 84">
              <a:extLst>
                <a:ext uri="{FF2B5EF4-FFF2-40B4-BE49-F238E27FC236}">
                  <a16:creationId xmlns:a16="http://schemas.microsoft.com/office/drawing/2014/main" id="{D5B5D528-4659-D347-BBFA-9663963B9185}"/>
                </a:ext>
              </a:extLst>
            </p:cNvPr>
            <p:cNvSpPr/>
            <p:nvPr/>
          </p:nvSpPr>
          <p:spPr>
            <a:xfrm>
              <a:off x="10121444" y="3003934"/>
              <a:ext cx="495643" cy="49564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106" name="Freeform 105">
              <a:extLst>
                <a:ext uri="{FF2B5EF4-FFF2-40B4-BE49-F238E27FC236}">
                  <a16:creationId xmlns:a16="http://schemas.microsoft.com/office/drawing/2014/main" id="{2298743E-A7AE-6C46-B1AB-C6FE87AC9B50}"/>
                </a:ext>
              </a:extLst>
            </p:cNvPr>
            <p:cNvSpPr/>
            <p:nvPr/>
          </p:nvSpPr>
          <p:spPr>
            <a:xfrm>
              <a:off x="9023203" y="3978419"/>
              <a:ext cx="2196267" cy="2676420"/>
            </a:xfrm>
            <a:custGeom>
              <a:avLst/>
              <a:gdLst>
                <a:gd name="connsiteX0" fmla="*/ 1841976 w 2028052"/>
                <a:gd name="connsiteY0" fmla="*/ 2379989 h 2471429"/>
                <a:gd name="connsiteX1" fmla="*/ 2024856 w 2028052"/>
                <a:gd name="connsiteY1" fmla="*/ 2379989 h 2471429"/>
                <a:gd name="connsiteX2" fmla="*/ 2024856 w 2028052"/>
                <a:gd name="connsiteY2" fmla="*/ 2471429 h 2471429"/>
                <a:gd name="connsiteX3" fmla="*/ 1841976 w 2028052"/>
                <a:gd name="connsiteY3" fmla="*/ 2471429 h 2471429"/>
                <a:gd name="connsiteX4" fmla="*/ 842136 w 2028052"/>
                <a:gd name="connsiteY4" fmla="*/ 2379989 h 2471429"/>
                <a:gd name="connsiteX5" fmla="*/ 1725965 w 2028052"/>
                <a:gd name="connsiteY5" fmla="*/ 2379989 h 2471429"/>
                <a:gd name="connsiteX6" fmla="*/ 1725965 w 2028052"/>
                <a:gd name="connsiteY6" fmla="*/ 2471429 h 2471429"/>
                <a:gd name="connsiteX7" fmla="*/ 842136 w 2028052"/>
                <a:gd name="connsiteY7" fmla="*/ 2471429 h 2471429"/>
                <a:gd name="connsiteX8" fmla="*/ 0 w 2028052"/>
                <a:gd name="connsiteY8" fmla="*/ 2379989 h 2471429"/>
                <a:gd name="connsiteX9" fmla="*/ 731520 w 2028052"/>
                <a:gd name="connsiteY9" fmla="*/ 2379989 h 2471429"/>
                <a:gd name="connsiteX10" fmla="*/ 731520 w 2028052"/>
                <a:gd name="connsiteY10" fmla="*/ 2471429 h 2471429"/>
                <a:gd name="connsiteX11" fmla="*/ 0 w 2028052"/>
                <a:gd name="connsiteY11" fmla="*/ 2471429 h 2471429"/>
                <a:gd name="connsiteX12" fmla="*/ 1841976 w 2028052"/>
                <a:gd name="connsiteY12" fmla="*/ 2198093 h 2471429"/>
                <a:gd name="connsiteX13" fmla="*/ 2024856 w 2028052"/>
                <a:gd name="connsiteY13" fmla="*/ 2198093 h 2471429"/>
                <a:gd name="connsiteX14" fmla="*/ 2024856 w 2028052"/>
                <a:gd name="connsiteY14" fmla="*/ 2289533 h 2471429"/>
                <a:gd name="connsiteX15" fmla="*/ 1841976 w 2028052"/>
                <a:gd name="connsiteY15" fmla="*/ 2289533 h 2471429"/>
                <a:gd name="connsiteX16" fmla="*/ 842136 w 2028052"/>
                <a:gd name="connsiteY16" fmla="*/ 2198093 h 2471429"/>
                <a:gd name="connsiteX17" fmla="*/ 1725965 w 2028052"/>
                <a:gd name="connsiteY17" fmla="*/ 2198093 h 2471429"/>
                <a:gd name="connsiteX18" fmla="*/ 1725965 w 2028052"/>
                <a:gd name="connsiteY18" fmla="*/ 2289533 h 2471429"/>
                <a:gd name="connsiteX19" fmla="*/ 842136 w 2028052"/>
                <a:gd name="connsiteY19" fmla="*/ 2289533 h 2471429"/>
                <a:gd name="connsiteX20" fmla="*/ 0 w 2028052"/>
                <a:gd name="connsiteY20" fmla="*/ 2198093 h 2471429"/>
                <a:gd name="connsiteX21" fmla="*/ 731520 w 2028052"/>
                <a:gd name="connsiteY21" fmla="*/ 2198093 h 2471429"/>
                <a:gd name="connsiteX22" fmla="*/ 731520 w 2028052"/>
                <a:gd name="connsiteY22" fmla="*/ 2289533 h 2471429"/>
                <a:gd name="connsiteX23" fmla="*/ 0 w 2028052"/>
                <a:gd name="connsiteY23" fmla="*/ 2289533 h 2471429"/>
                <a:gd name="connsiteX24" fmla="*/ 1296532 w 2028052"/>
                <a:gd name="connsiteY24" fmla="*/ 181896 h 2471429"/>
                <a:gd name="connsiteX25" fmla="*/ 2028052 w 2028052"/>
                <a:gd name="connsiteY25" fmla="*/ 181896 h 2471429"/>
                <a:gd name="connsiteX26" fmla="*/ 2028052 w 2028052"/>
                <a:gd name="connsiteY26" fmla="*/ 273336 h 2471429"/>
                <a:gd name="connsiteX27" fmla="*/ 1296532 w 2028052"/>
                <a:gd name="connsiteY27" fmla="*/ 273336 h 2471429"/>
                <a:gd name="connsiteX28" fmla="*/ 1000829 w 2028052"/>
                <a:gd name="connsiteY28" fmla="*/ 181896 h 2471429"/>
                <a:gd name="connsiteX29" fmla="*/ 1183709 w 2028052"/>
                <a:gd name="connsiteY29" fmla="*/ 181896 h 2471429"/>
                <a:gd name="connsiteX30" fmla="*/ 1183709 w 2028052"/>
                <a:gd name="connsiteY30" fmla="*/ 273336 h 2471429"/>
                <a:gd name="connsiteX31" fmla="*/ 1000829 w 2028052"/>
                <a:gd name="connsiteY31" fmla="*/ 273336 h 2471429"/>
                <a:gd name="connsiteX32" fmla="*/ 989 w 2028052"/>
                <a:gd name="connsiteY32" fmla="*/ 181896 h 2471429"/>
                <a:gd name="connsiteX33" fmla="*/ 884818 w 2028052"/>
                <a:gd name="connsiteY33" fmla="*/ 181896 h 2471429"/>
                <a:gd name="connsiteX34" fmla="*/ 884818 w 2028052"/>
                <a:gd name="connsiteY34" fmla="*/ 273336 h 2471429"/>
                <a:gd name="connsiteX35" fmla="*/ 989 w 2028052"/>
                <a:gd name="connsiteY35" fmla="*/ 273336 h 2471429"/>
                <a:gd name="connsiteX36" fmla="*/ 1296532 w 2028052"/>
                <a:gd name="connsiteY36" fmla="*/ 0 h 2471429"/>
                <a:gd name="connsiteX37" fmla="*/ 2028052 w 2028052"/>
                <a:gd name="connsiteY37" fmla="*/ 0 h 2471429"/>
                <a:gd name="connsiteX38" fmla="*/ 2028052 w 2028052"/>
                <a:gd name="connsiteY38" fmla="*/ 91440 h 2471429"/>
                <a:gd name="connsiteX39" fmla="*/ 1296532 w 2028052"/>
                <a:gd name="connsiteY39" fmla="*/ 91440 h 2471429"/>
                <a:gd name="connsiteX40" fmla="*/ 1000829 w 2028052"/>
                <a:gd name="connsiteY40" fmla="*/ 0 h 2471429"/>
                <a:gd name="connsiteX41" fmla="*/ 1183709 w 2028052"/>
                <a:gd name="connsiteY41" fmla="*/ 0 h 2471429"/>
                <a:gd name="connsiteX42" fmla="*/ 1183709 w 2028052"/>
                <a:gd name="connsiteY42" fmla="*/ 91440 h 2471429"/>
                <a:gd name="connsiteX43" fmla="*/ 1000829 w 2028052"/>
                <a:gd name="connsiteY43" fmla="*/ 91440 h 2471429"/>
                <a:gd name="connsiteX44" fmla="*/ 989 w 2028052"/>
                <a:gd name="connsiteY44" fmla="*/ 0 h 2471429"/>
                <a:gd name="connsiteX45" fmla="*/ 884818 w 2028052"/>
                <a:gd name="connsiteY45" fmla="*/ 0 h 2471429"/>
                <a:gd name="connsiteX46" fmla="*/ 884818 w 2028052"/>
                <a:gd name="connsiteY46" fmla="*/ 91440 h 2471429"/>
                <a:gd name="connsiteX47" fmla="*/ 989 w 2028052"/>
                <a:gd name="connsiteY47" fmla="*/ 91440 h 247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28052" h="2471429">
                  <a:moveTo>
                    <a:pt x="1841976" y="2379989"/>
                  </a:moveTo>
                  <a:lnTo>
                    <a:pt x="2024856" y="2379989"/>
                  </a:lnTo>
                  <a:lnTo>
                    <a:pt x="2024856" y="2471429"/>
                  </a:lnTo>
                  <a:lnTo>
                    <a:pt x="1841976" y="2471429"/>
                  </a:lnTo>
                  <a:close/>
                  <a:moveTo>
                    <a:pt x="842136" y="2379989"/>
                  </a:moveTo>
                  <a:lnTo>
                    <a:pt x="1725965" y="2379989"/>
                  </a:lnTo>
                  <a:lnTo>
                    <a:pt x="1725965" y="2471429"/>
                  </a:lnTo>
                  <a:lnTo>
                    <a:pt x="842136" y="2471429"/>
                  </a:lnTo>
                  <a:close/>
                  <a:moveTo>
                    <a:pt x="0" y="2379989"/>
                  </a:moveTo>
                  <a:lnTo>
                    <a:pt x="731520" y="2379989"/>
                  </a:lnTo>
                  <a:lnTo>
                    <a:pt x="731520" y="2471429"/>
                  </a:lnTo>
                  <a:lnTo>
                    <a:pt x="0" y="2471429"/>
                  </a:lnTo>
                  <a:close/>
                  <a:moveTo>
                    <a:pt x="1841976" y="2198093"/>
                  </a:moveTo>
                  <a:lnTo>
                    <a:pt x="2024856" y="2198093"/>
                  </a:lnTo>
                  <a:lnTo>
                    <a:pt x="2024856" y="2289533"/>
                  </a:lnTo>
                  <a:lnTo>
                    <a:pt x="1841976" y="2289533"/>
                  </a:lnTo>
                  <a:close/>
                  <a:moveTo>
                    <a:pt x="842136" y="2198093"/>
                  </a:moveTo>
                  <a:lnTo>
                    <a:pt x="1725965" y="2198093"/>
                  </a:lnTo>
                  <a:lnTo>
                    <a:pt x="1725965" y="2289533"/>
                  </a:lnTo>
                  <a:lnTo>
                    <a:pt x="842136" y="2289533"/>
                  </a:lnTo>
                  <a:close/>
                  <a:moveTo>
                    <a:pt x="0" y="2198093"/>
                  </a:moveTo>
                  <a:lnTo>
                    <a:pt x="731520" y="2198093"/>
                  </a:lnTo>
                  <a:lnTo>
                    <a:pt x="731520" y="2289533"/>
                  </a:lnTo>
                  <a:lnTo>
                    <a:pt x="0" y="2289533"/>
                  </a:lnTo>
                  <a:close/>
                  <a:moveTo>
                    <a:pt x="1296532" y="181896"/>
                  </a:moveTo>
                  <a:lnTo>
                    <a:pt x="2028052" y="181896"/>
                  </a:lnTo>
                  <a:lnTo>
                    <a:pt x="2028052" y="273336"/>
                  </a:lnTo>
                  <a:lnTo>
                    <a:pt x="1296532" y="273336"/>
                  </a:lnTo>
                  <a:close/>
                  <a:moveTo>
                    <a:pt x="1000829" y="181896"/>
                  </a:moveTo>
                  <a:lnTo>
                    <a:pt x="1183709" y="181896"/>
                  </a:lnTo>
                  <a:lnTo>
                    <a:pt x="1183709" y="273336"/>
                  </a:lnTo>
                  <a:lnTo>
                    <a:pt x="1000829" y="273336"/>
                  </a:lnTo>
                  <a:close/>
                  <a:moveTo>
                    <a:pt x="989" y="181896"/>
                  </a:moveTo>
                  <a:lnTo>
                    <a:pt x="884818" y="181896"/>
                  </a:lnTo>
                  <a:lnTo>
                    <a:pt x="884818" y="273336"/>
                  </a:lnTo>
                  <a:lnTo>
                    <a:pt x="989" y="273336"/>
                  </a:lnTo>
                  <a:close/>
                  <a:moveTo>
                    <a:pt x="1296532" y="0"/>
                  </a:moveTo>
                  <a:lnTo>
                    <a:pt x="2028052" y="0"/>
                  </a:lnTo>
                  <a:lnTo>
                    <a:pt x="2028052" y="91440"/>
                  </a:lnTo>
                  <a:lnTo>
                    <a:pt x="1296532" y="91440"/>
                  </a:lnTo>
                  <a:close/>
                  <a:moveTo>
                    <a:pt x="1000829" y="0"/>
                  </a:moveTo>
                  <a:lnTo>
                    <a:pt x="1183709" y="0"/>
                  </a:lnTo>
                  <a:lnTo>
                    <a:pt x="1183709" y="91440"/>
                  </a:lnTo>
                  <a:lnTo>
                    <a:pt x="1000829" y="91440"/>
                  </a:lnTo>
                  <a:close/>
                  <a:moveTo>
                    <a:pt x="989" y="0"/>
                  </a:moveTo>
                  <a:lnTo>
                    <a:pt x="884818" y="0"/>
                  </a:lnTo>
                  <a:lnTo>
                    <a:pt x="884818" y="91440"/>
                  </a:lnTo>
                  <a:lnTo>
                    <a:pt x="989" y="9144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grpSp>
      <p:sp>
        <p:nvSpPr>
          <p:cNvPr id="123" name="Title 1">
            <a:extLst>
              <a:ext uri="{FF2B5EF4-FFF2-40B4-BE49-F238E27FC236}">
                <a16:creationId xmlns:a16="http://schemas.microsoft.com/office/drawing/2014/main" id="{303BE28E-8AE1-41AF-B851-E82CE5894AAC}"/>
              </a:ext>
            </a:extLst>
          </p:cNvPr>
          <p:cNvSpPr txBox="1">
            <a:spLocks/>
          </p:cNvSpPr>
          <p:nvPr/>
        </p:nvSpPr>
        <p:spPr>
          <a:xfrm>
            <a:off x="628650" y="365127"/>
            <a:ext cx="7886700" cy="565458"/>
          </a:xfrm>
          <a:prstGeom prst="rect">
            <a:avLst/>
          </a:prstGeom>
        </p:spPr>
        <p:txBody>
          <a:bodyPr/>
          <a:lstStyle>
            <a:lvl1pPr algn="l" defTabSz="914400" rtl="0" eaLnBrk="1" latinLnBrk="0" hangingPunct="1">
              <a:lnSpc>
                <a:spcPct val="90000"/>
              </a:lnSpc>
              <a:spcBef>
                <a:spcPct val="0"/>
              </a:spcBef>
              <a:buNone/>
              <a:defRPr sz="3200" kern="1200">
                <a:solidFill>
                  <a:srgbClr val="4D4F53"/>
                </a:solidFill>
                <a:latin typeface="Times" pitchFamily="2" charset="0"/>
                <a:ea typeface="+mj-ea"/>
                <a:cs typeface="+mj-cs"/>
              </a:defRPr>
            </a:lvl1pPr>
          </a:lstStyle>
          <a:p>
            <a:r>
              <a:rPr lang="en-US" dirty="0">
                <a:solidFill>
                  <a:schemeClr val="tx1"/>
                </a:solidFill>
              </a:rPr>
              <a:t>Telemedicine Technology &amp; Application</a:t>
            </a:r>
          </a:p>
        </p:txBody>
      </p:sp>
      <p:grpSp>
        <p:nvGrpSpPr>
          <p:cNvPr id="89" name="Group 88">
            <a:extLst>
              <a:ext uri="{FF2B5EF4-FFF2-40B4-BE49-F238E27FC236}">
                <a16:creationId xmlns:a16="http://schemas.microsoft.com/office/drawing/2014/main" id="{50B7C400-3E2A-41C4-8680-6486C6DAB074}"/>
              </a:ext>
            </a:extLst>
          </p:cNvPr>
          <p:cNvGrpSpPr/>
          <p:nvPr/>
        </p:nvGrpSpPr>
        <p:grpSpPr>
          <a:xfrm>
            <a:off x="5178552" y="1405381"/>
            <a:ext cx="3336797" cy="865084"/>
            <a:chOff x="5178552" y="1405381"/>
            <a:chExt cx="3336797" cy="865084"/>
          </a:xfrm>
        </p:grpSpPr>
        <p:sp>
          <p:nvSpPr>
            <p:cNvPr id="112" name="TextBox 111">
              <a:extLst>
                <a:ext uri="{FF2B5EF4-FFF2-40B4-BE49-F238E27FC236}">
                  <a16:creationId xmlns:a16="http://schemas.microsoft.com/office/drawing/2014/main" id="{B393CC7F-7CDD-2E4D-8F14-4DD9E488B1C0}"/>
                </a:ext>
              </a:extLst>
            </p:cNvPr>
            <p:cNvSpPr txBox="1"/>
            <p:nvPr/>
          </p:nvSpPr>
          <p:spPr>
            <a:xfrm>
              <a:off x="5986463" y="1405381"/>
              <a:ext cx="1826141" cy="400110"/>
            </a:xfrm>
            <a:prstGeom prst="rect">
              <a:avLst/>
            </a:prstGeom>
            <a:noFill/>
          </p:spPr>
          <p:txBody>
            <a:bodyPr wrap="none" rtlCol="0" anchor="b" anchorCtr="0">
              <a:spAutoFit/>
            </a:bodyPr>
            <a:lstStyle/>
            <a:p>
              <a:r>
                <a:rPr lang="en-US" sz="2000" b="1" dirty="0">
                  <a:solidFill>
                    <a:schemeClr val="tx2"/>
                  </a:solidFill>
                  <a:ea typeface="League Spartan" charset="0"/>
                  <a:cs typeface="Poppins" pitchFamily="2" charset="77"/>
                </a:rPr>
                <a:t>Synchronous</a:t>
              </a:r>
            </a:p>
          </p:txBody>
        </p:sp>
        <p:sp>
          <p:nvSpPr>
            <p:cNvPr id="113" name="Subtitle 2">
              <a:extLst>
                <a:ext uri="{FF2B5EF4-FFF2-40B4-BE49-F238E27FC236}">
                  <a16:creationId xmlns:a16="http://schemas.microsoft.com/office/drawing/2014/main" id="{5A2FBBE3-1C80-334C-B72B-EB90943AD700}"/>
                </a:ext>
              </a:extLst>
            </p:cNvPr>
            <p:cNvSpPr txBox="1">
              <a:spLocks/>
            </p:cNvSpPr>
            <p:nvPr/>
          </p:nvSpPr>
          <p:spPr>
            <a:xfrm>
              <a:off x="5986462" y="1842644"/>
              <a:ext cx="2528887" cy="41114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313"/>
                </a:lnSpc>
                <a:buFont typeface="Arial" panose="020B0604020202020204" pitchFamily="34" charset="0"/>
                <a:buChar char="•"/>
              </a:pPr>
              <a:r>
                <a:rPr lang="en-US" sz="1400" dirty="0">
                  <a:solidFill>
                    <a:schemeClr val="tx1"/>
                  </a:solidFill>
                  <a:latin typeface="+mn-lt"/>
                  <a:ea typeface="Lato Light" panose="020F0502020204030203" pitchFamily="34" charset="0"/>
                  <a:cs typeface="Mukta ExtraLight" panose="020B0000000000000000" pitchFamily="34" charset="77"/>
                </a:rPr>
                <a:t>Real time</a:t>
              </a:r>
            </a:p>
            <a:p>
              <a:pPr marL="171450" indent="-171450" algn="l">
                <a:lnSpc>
                  <a:spcPts val="1313"/>
                </a:lnSpc>
                <a:buFont typeface="Arial" panose="020B0604020202020204" pitchFamily="34" charset="0"/>
                <a:buChar char="•"/>
              </a:pPr>
              <a:r>
                <a:rPr lang="en-US" sz="1400" dirty="0">
                  <a:solidFill>
                    <a:schemeClr val="tx1"/>
                  </a:solidFill>
                  <a:latin typeface="+mn-lt"/>
                  <a:ea typeface="Lato Light" panose="020F0502020204030203" pitchFamily="34" charset="0"/>
                  <a:cs typeface="Mukta ExtraLight" panose="020B0000000000000000" pitchFamily="34" charset="77"/>
                </a:rPr>
                <a:t>Two-way communication</a:t>
              </a:r>
            </a:p>
          </p:txBody>
        </p:sp>
        <p:sp>
          <p:nvSpPr>
            <p:cNvPr id="117" name="Oval 116">
              <a:extLst>
                <a:ext uri="{FF2B5EF4-FFF2-40B4-BE49-F238E27FC236}">
                  <a16:creationId xmlns:a16="http://schemas.microsoft.com/office/drawing/2014/main" id="{F8E671DB-AA6B-914B-9E39-077540618603}"/>
                </a:ext>
              </a:extLst>
            </p:cNvPr>
            <p:cNvSpPr>
              <a:spLocks noChangeAspect="1"/>
            </p:cNvSpPr>
            <p:nvPr/>
          </p:nvSpPr>
          <p:spPr>
            <a:xfrm>
              <a:off x="5178552" y="1680523"/>
              <a:ext cx="589942" cy="5899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pic>
          <p:nvPicPr>
            <p:cNvPr id="102" name="Graphic 101" descr="Doctor">
              <a:extLst>
                <a:ext uri="{FF2B5EF4-FFF2-40B4-BE49-F238E27FC236}">
                  <a16:creationId xmlns:a16="http://schemas.microsoft.com/office/drawing/2014/main" id="{DD6A8EB8-70AA-4337-8752-87244383D2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07262" y="1688048"/>
              <a:ext cx="539332" cy="539332"/>
            </a:xfrm>
            <a:prstGeom prst="rect">
              <a:avLst/>
            </a:prstGeom>
          </p:spPr>
        </p:pic>
      </p:grpSp>
      <p:grpSp>
        <p:nvGrpSpPr>
          <p:cNvPr id="88" name="Group 87">
            <a:extLst>
              <a:ext uri="{FF2B5EF4-FFF2-40B4-BE49-F238E27FC236}">
                <a16:creationId xmlns:a16="http://schemas.microsoft.com/office/drawing/2014/main" id="{FB672680-2C1C-4B11-A40A-C163DD0C5686}"/>
              </a:ext>
            </a:extLst>
          </p:cNvPr>
          <p:cNvGrpSpPr/>
          <p:nvPr/>
        </p:nvGrpSpPr>
        <p:grpSpPr>
          <a:xfrm>
            <a:off x="5178552" y="2564318"/>
            <a:ext cx="3408505" cy="865085"/>
            <a:chOff x="5178552" y="2564318"/>
            <a:chExt cx="3408505" cy="865085"/>
          </a:xfrm>
        </p:grpSpPr>
        <p:sp>
          <p:nvSpPr>
            <p:cNvPr id="114" name="TextBox 113">
              <a:extLst>
                <a:ext uri="{FF2B5EF4-FFF2-40B4-BE49-F238E27FC236}">
                  <a16:creationId xmlns:a16="http://schemas.microsoft.com/office/drawing/2014/main" id="{02FC01E6-A1BE-0C43-B514-074F984CE568}"/>
                </a:ext>
              </a:extLst>
            </p:cNvPr>
            <p:cNvSpPr txBox="1"/>
            <p:nvPr/>
          </p:nvSpPr>
          <p:spPr>
            <a:xfrm>
              <a:off x="5986463" y="2564318"/>
              <a:ext cx="1983235" cy="400110"/>
            </a:xfrm>
            <a:prstGeom prst="rect">
              <a:avLst/>
            </a:prstGeom>
            <a:noFill/>
          </p:spPr>
          <p:txBody>
            <a:bodyPr wrap="none" rtlCol="0" anchor="b" anchorCtr="0">
              <a:spAutoFit/>
            </a:bodyPr>
            <a:lstStyle/>
            <a:p>
              <a:r>
                <a:rPr lang="en-US" sz="2000" b="1" dirty="0">
                  <a:solidFill>
                    <a:schemeClr val="tx2"/>
                  </a:solidFill>
                  <a:ea typeface="League Spartan" charset="0"/>
                  <a:cs typeface="Poppins" pitchFamily="2" charset="77"/>
                </a:rPr>
                <a:t>Asynchronous</a:t>
              </a:r>
            </a:p>
          </p:txBody>
        </p:sp>
        <p:sp>
          <p:nvSpPr>
            <p:cNvPr id="115" name="Subtitle 2">
              <a:extLst>
                <a:ext uri="{FF2B5EF4-FFF2-40B4-BE49-F238E27FC236}">
                  <a16:creationId xmlns:a16="http://schemas.microsoft.com/office/drawing/2014/main" id="{73274711-F8BB-2243-9E65-D5CF28BE166F}"/>
                </a:ext>
              </a:extLst>
            </p:cNvPr>
            <p:cNvSpPr txBox="1">
              <a:spLocks/>
            </p:cNvSpPr>
            <p:nvPr/>
          </p:nvSpPr>
          <p:spPr>
            <a:xfrm>
              <a:off x="5986462" y="3001582"/>
              <a:ext cx="2600595" cy="41114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313"/>
                </a:lnSpc>
                <a:buFont typeface="Arial" panose="020B0604020202020204" pitchFamily="34" charset="0"/>
                <a:buChar char="•"/>
              </a:pPr>
              <a:r>
                <a:rPr lang="en-US" sz="1400" dirty="0">
                  <a:solidFill>
                    <a:schemeClr val="tx1"/>
                  </a:solidFill>
                  <a:latin typeface="+mn-lt"/>
                  <a:ea typeface="Lato Light" panose="020F0502020204030203" pitchFamily="34" charset="0"/>
                  <a:cs typeface="Mukta ExtraLight" panose="020B0000000000000000" pitchFamily="34" charset="77"/>
                </a:rPr>
                <a:t>Store-and-forward</a:t>
              </a:r>
            </a:p>
            <a:p>
              <a:pPr marL="171450" indent="-171450" algn="l">
                <a:lnSpc>
                  <a:spcPts val="1313"/>
                </a:lnSpc>
                <a:buFont typeface="Arial" panose="020B0604020202020204" pitchFamily="34" charset="0"/>
                <a:buChar char="•"/>
              </a:pPr>
              <a:r>
                <a:rPr lang="en-US" sz="1400" dirty="0">
                  <a:solidFill>
                    <a:schemeClr val="tx1"/>
                  </a:solidFill>
                  <a:latin typeface="+mn-lt"/>
                  <a:ea typeface="Lato Light" panose="020F0502020204030203" pitchFamily="34" charset="0"/>
                  <a:cs typeface="Mukta ExtraLight" panose="020B0000000000000000" pitchFamily="34" charset="77"/>
                </a:rPr>
                <a:t>Pre-recorded</a:t>
              </a:r>
            </a:p>
          </p:txBody>
        </p:sp>
        <p:sp>
          <p:nvSpPr>
            <p:cNvPr id="118" name="Oval 117">
              <a:extLst>
                <a:ext uri="{FF2B5EF4-FFF2-40B4-BE49-F238E27FC236}">
                  <a16:creationId xmlns:a16="http://schemas.microsoft.com/office/drawing/2014/main" id="{0216C7AB-EE74-9444-8A2E-5DAA0AC79257}"/>
                </a:ext>
              </a:extLst>
            </p:cNvPr>
            <p:cNvSpPr>
              <a:spLocks noChangeAspect="1"/>
            </p:cNvSpPr>
            <p:nvPr/>
          </p:nvSpPr>
          <p:spPr>
            <a:xfrm>
              <a:off x="5178552" y="2839461"/>
              <a:ext cx="589942" cy="5899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pic>
          <p:nvPicPr>
            <p:cNvPr id="124" name="Graphic 123" descr="Internet">
              <a:extLst>
                <a:ext uri="{FF2B5EF4-FFF2-40B4-BE49-F238E27FC236}">
                  <a16:creationId xmlns:a16="http://schemas.microsoft.com/office/drawing/2014/main" id="{39F40A99-6B05-4607-BB41-44B1802E9B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15776" y="2893779"/>
              <a:ext cx="487389" cy="487389"/>
            </a:xfrm>
            <a:prstGeom prst="rect">
              <a:avLst/>
            </a:prstGeom>
          </p:spPr>
        </p:pic>
      </p:grpSp>
      <p:grpSp>
        <p:nvGrpSpPr>
          <p:cNvPr id="87" name="Group 86">
            <a:extLst>
              <a:ext uri="{FF2B5EF4-FFF2-40B4-BE49-F238E27FC236}">
                <a16:creationId xmlns:a16="http://schemas.microsoft.com/office/drawing/2014/main" id="{36F91CE9-EC58-4773-9D0B-29AF6D97CAAD}"/>
              </a:ext>
            </a:extLst>
          </p:cNvPr>
          <p:cNvGrpSpPr/>
          <p:nvPr/>
        </p:nvGrpSpPr>
        <p:grpSpPr>
          <a:xfrm>
            <a:off x="5178552" y="3723256"/>
            <a:ext cx="3408505" cy="882779"/>
            <a:chOff x="5178552" y="3723256"/>
            <a:chExt cx="3408505" cy="882779"/>
          </a:xfrm>
        </p:grpSpPr>
        <p:sp>
          <p:nvSpPr>
            <p:cNvPr id="110" name="TextBox 109">
              <a:extLst>
                <a:ext uri="{FF2B5EF4-FFF2-40B4-BE49-F238E27FC236}">
                  <a16:creationId xmlns:a16="http://schemas.microsoft.com/office/drawing/2014/main" id="{224E9161-FCE3-4540-88DC-354039B191B1}"/>
                </a:ext>
              </a:extLst>
            </p:cNvPr>
            <p:cNvSpPr txBox="1"/>
            <p:nvPr/>
          </p:nvSpPr>
          <p:spPr>
            <a:xfrm>
              <a:off x="5986463" y="3723256"/>
              <a:ext cx="2520242" cy="400110"/>
            </a:xfrm>
            <a:prstGeom prst="rect">
              <a:avLst/>
            </a:prstGeom>
            <a:noFill/>
          </p:spPr>
          <p:txBody>
            <a:bodyPr wrap="none" rtlCol="0" anchor="b" anchorCtr="0">
              <a:spAutoFit/>
            </a:bodyPr>
            <a:lstStyle/>
            <a:p>
              <a:r>
                <a:rPr lang="en-US" sz="2000" b="1" dirty="0">
                  <a:solidFill>
                    <a:schemeClr val="tx2"/>
                  </a:solidFill>
                  <a:ea typeface="League Spartan" charset="0"/>
                  <a:cs typeface="Poppins" pitchFamily="2" charset="77"/>
                </a:rPr>
                <a:t>Remote Monitoring</a:t>
              </a:r>
            </a:p>
          </p:txBody>
        </p:sp>
        <p:sp>
          <p:nvSpPr>
            <p:cNvPr id="111" name="Subtitle 2">
              <a:extLst>
                <a:ext uri="{FF2B5EF4-FFF2-40B4-BE49-F238E27FC236}">
                  <a16:creationId xmlns:a16="http://schemas.microsoft.com/office/drawing/2014/main" id="{7C2B7F85-D0DF-4A45-84B9-02A3FB65DDFE}"/>
                </a:ext>
              </a:extLst>
            </p:cNvPr>
            <p:cNvSpPr txBox="1">
              <a:spLocks/>
            </p:cNvSpPr>
            <p:nvPr/>
          </p:nvSpPr>
          <p:spPr>
            <a:xfrm>
              <a:off x="5986463" y="4160520"/>
              <a:ext cx="2600594" cy="41114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313"/>
                </a:lnSpc>
                <a:buFont typeface="Arial" panose="020B0604020202020204" pitchFamily="34" charset="0"/>
                <a:buChar char="•"/>
              </a:pPr>
              <a:r>
                <a:rPr lang="en-US" sz="1400" dirty="0">
                  <a:solidFill>
                    <a:schemeClr val="tx1"/>
                  </a:solidFill>
                  <a:latin typeface="+mn-lt"/>
                  <a:ea typeface="Lato Light" panose="020F0502020204030203" pitchFamily="34" charset="0"/>
                  <a:cs typeface="Mukta ExtraLight" panose="020B0000000000000000" pitchFamily="34" charset="77"/>
                </a:rPr>
                <a:t>Patient sensor</a:t>
              </a:r>
            </a:p>
            <a:p>
              <a:pPr marL="171450" indent="-171450" algn="l">
                <a:lnSpc>
                  <a:spcPts val="1313"/>
                </a:lnSpc>
                <a:buFont typeface="Arial" panose="020B0604020202020204" pitchFamily="34" charset="0"/>
                <a:buChar char="•"/>
              </a:pPr>
              <a:r>
                <a:rPr lang="en-US" sz="1400" dirty="0">
                  <a:solidFill>
                    <a:schemeClr val="tx1"/>
                  </a:solidFill>
                  <a:latin typeface="+mn-lt"/>
                  <a:ea typeface="Lato Light" panose="020F0502020204030203" pitchFamily="34" charset="0"/>
                  <a:cs typeface="Mukta ExtraLight" panose="020B0000000000000000" pitchFamily="34" charset="77"/>
                </a:rPr>
                <a:t>Site machine</a:t>
              </a:r>
            </a:p>
          </p:txBody>
        </p:sp>
        <p:sp>
          <p:nvSpPr>
            <p:cNvPr id="116" name="Oval 115">
              <a:extLst>
                <a:ext uri="{FF2B5EF4-FFF2-40B4-BE49-F238E27FC236}">
                  <a16:creationId xmlns:a16="http://schemas.microsoft.com/office/drawing/2014/main" id="{87A8872A-AA38-0549-966F-403A01987D4E}"/>
                </a:ext>
              </a:extLst>
            </p:cNvPr>
            <p:cNvSpPr>
              <a:spLocks noChangeAspect="1"/>
            </p:cNvSpPr>
            <p:nvPr/>
          </p:nvSpPr>
          <p:spPr>
            <a:xfrm>
              <a:off x="5178552" y="3998399"/>
              <a:ext cx="589942" cy="58994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pic>
          <p:nvPicPr>
            <p:cNvPr id="125" name="Graphic 124" descr="Heart with pulse">
              <a:extLst>
                <a:ext uri="{FF2B5EF4-FFF2-40B4-BE49-F238E27FC236}">
                  <a16:creationId xmlns:a16="http://schemas.microsoft.com/office/drawing/2014/main" id="{5A6801A5-2154-432B-937E-4966CAB4D57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84386" y="4021927"/>
              <a:ext cx="584108" cy="584108"/>
            </a:xfrm>
            <a:prstGeom prst="rect">
              <a:avLst/>
            </a:prstGeom>
          </p:spPr>
        </p:pic>
      </p:grpSp>
      <p:grpSp>
        <p:nvGrpSpPr>
          <p:cNvPr id="86" name="Group 85">
            <a:extLst>
              <a:ext uri="{FF2B5EF4-FFF2-40B4-BE49-F238E27FC236}">
                <a16:creationId xmlns:a16="http://schemas.microsoft.com/office/drawing/2014/main" id="{FEDBF3A6-1844-4CD3-B3A4-3C5816E67E0F}"/>
              </a:ext>
            </a:extLst>
          </p:cNvPr>
          <p:cNvGrpSpPr/>
          <p:nvPr/>
        </p:nvGrpSpPr>
        <p:grpSpPr>
          <a:xfrm>
            <a:off x="5178552" y="4882195"/>
            <a:ext cx="3408505" cy="865085"/>
            <a:chOff x="5178552" y="4882195"/>
            <a:chExt cx="3408505" cy="865085"/>
          </a:xfrm>
        </p:grpSpPr>
        <p:sp>
          <p:nvSpPr>
            <p:cNvPr id="98" name="TextBox 97">
              <a:extLst>
                <a:ext uri="{FF2B5EF4-FFF2-40B4-BE49-F238E27FC236}">
                  <a16:creationId xmlns:a16="http://schemas.microsoft.com/office/drawing/2014/main" id="{39C4B775-C756-40AE-B1F6-BCE4606A69D3}"/>
                </a:ext>
              </a:extLst>
            </p:cNvPr>
            <p:cNvSpPr txBox="1"/>
            <p:nvPr/>
          </p:nvSpPr>
          <p:spPr>
            <a:xfrm>
              <a:off x="5986463" y="4882195"/>
              <a:ext cx="1850186" cy="400110"/>
            </a:xfrm>
            <a:prstGeom prst="rect">
              <a:avLst/>
            </a:prstGeom>
            <a:noFill/>
          </p:spPr>
          <p:txBody>
            <a:bodyPr wrap="none" rtlCol="0" anchor="b" anchorCtr="0">
              <a:spAutoFit/>
            </a:bodyPr>
            <a:lstStyle/>
            <a:p>
              <a:r>
                <a:rPr lang="en-US" sz="2000" b="1" dirty="0">
                  <a:solidFill>
                    <a:schemeClr val="tx2"/>
                  </a:solidFill>
                  <a:ea typeface="League Spartan" charset="0"/>
                  <a:cs typeface="Poppins" pitchFamily="2" charset="77"/>
                </a:rPr>
                <a:t>Mobile Health</a:t>
              </a:r>
            </a:p>
          </p:txBody>
        </p:sp>
        <p:sp>
          <p:nvSpPr>
            <p:cNvPr id="99" name="Subtitle 2">
              <a:extLst>
                <a:ext uri="{FF2B5EF4-FFF2-40B4-BE49-F238E27FC236}">
                  <a16:creationId xmlns:a16="http://schemas.microsoft.com/office/drawing/2014/main" id="{E4DDD918-1402-4321-A9A7-75A9A872DE54}"/>
                </a:ext>
              </a:extLst>
            </p:cNvPr>
            <p:cNvSpPr txBox="1">
              <a:spLocks/>
            </p:cNvSpPr>
            <p:nvPr/>
          </p:nvSpPr>
          <p:spPr>
            <a:xfrm>
              <a:off x="5986463" y="5319459"/>
              <a:ext cx="2600594" cy="41114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313"/>
                </a:lnSpc>
                <a:buFont typeface="Arial" panose="020B0604020202020204" pitchFamily="34" charset="0"/>
                <a:buChar char="•"/>
              </a:pPr>
              <a:r>
                <a:rPr lang="en-US" sz="1400" dirty="0">
                  <a:solidFill>
                    <a:schemeClr val="tx1"/>
                  </a:solidFill>
                  <a:latin typeface="+mn-lt"/>
                  <a:ea typeface="Lato Light" panose="020F0502020204030203" pitchFamily="34" charset="0"/>
                  <a:cs typeface="Mukta ExtraLight" panose="020B0000000000000000" pitchFamily="34" charset="77"/>
                </a:rPr>
                <a:t>Healthcare apps on phone</a:t>
              </a:r>
            </a:p>
            <a:p>
              <a:pPr marL="171450" indent="-171450" algn="l">
                <a:lnSpc>
                  <a:spcPts val="1313"/>
                </a:lnSpc>
                <a:buFont typeface="Arial" panose="020B0604020202020204" pitchFamily="34" charset="0"/>
                <a:buChar char="•"/>
              </a:pPr>
              <a:r>
                <a:rPr lang="en-US" sz="1400" dirty="0">
                  <a:solidFill>
                    <a:schemeClr val="tx1"/>
                  </a:solidFill>
                  <a:latin typeface="+mn-lt"/>
                  <a:ea typeface="Lato Light" panose="020F0502020204030203" pitchFamily="34" charset="0"/>
                  <a:cs typeface="Mukta ExtraLight" panose="020B0000000000000000" pitchFamily="34" charset="77"/>
                </a:rPr>
                <a:t>Patient wearables</a:t>
              </a:r>
            </a:p>
          </p:txBody>
        </p:sp>
        <p:sp>
          <p:nvSpPr>
            <p:cNvPr id="100" name="Oval 99">
              <a:extLst>
                <a:ext uri="{FF2B5EF4-FFF2-40B4-BE49-F238E27FC236}">
                  <a16:creationId xmlns:a16="http://schemas.microsoft.com/office/drawing/2014/main" id="{1722EE0D-D6C2-42A0-AB25-D89E639F3C01}"/>
                </a:ext>
              </a:extLst>
            </p:cNvPr>
            <p:cNvSpPr>
              <a:spLocks noChangeAspect="1"/>
            </p:cNvSpPr>
            <p:nvPr/>
          </p:nvSpPr>
          <p:spPr>
            <a:xfrm>
              <a:off x="5178552" y="5157338"/>
              <a:ext cx="589942" cy="589942"/>
            </a:xfrm>
            <a:prstGeom prst="ellipse">
              <a:avLst/>
            </a:prstGeom>
            <a:solidFill>
              <a:schemeClr val="accent4"/>
            </a:solidFill>
            <a:ln>
              <a:noFill/>
            </a:ln>
            <a:effectLst/>
          </p:spPr>
          <p:txBody>
            <a:bodyPr wrap="none" anchor="ctr"/>
            <a:lstStyle/>
            <a:p>
              <a:endParaRPr lang="en-US" sz="2450" dirty="0">
                <a:solidFill>
                  <a:schemeClr val="tx1"/>
                </a:solidFill>
                <a:latin typeface="Lato Light" panose="020F0502020204030203" pitchFamily="34" charset="0"/>
              </a:endParaRPr>
            </a:p>
          </p:txBody>
        </p:sp>
        <p:pic>
          <p:nvPicPr>
            <p:cNvPr id="126" name="Graphic 125" descr="Smart Phone">
              <a:extLst>
                <a:ext uri="{FF2B5EF4-FFF2-40B4-BE49-F238E27FC236}">
                  <a16:creationId xmlns:a16="http://schemas.microsoft.com/office/drawing/2014/main" id="{AF27F183-7FA3-44A1-9641-3E6282E4ECA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3046" y="5227667"/>
              <a:ext cx="449283" cy="449283"/>
            </a:xfrm>
            <a:prstGeom prst="rect">
              <a:avLst/>
            </a:prstGeom>
          </p:spPr>
        </p:pic>
      </p:grpSp>
    </p:spTree>
    <p:extLst>
      <p:ext uri="{BB962C8B-B14F-4D97-AF65-F5344CB8AC3E}">
        <p14:creationId xmlns:p14="http://schemas.microsoft.com/office/powerpoint/2010/main" val="2337613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521BBE0-2652-46C7-8FE3-0C8AFA078B57}"/>
              </a:ext>
            </a:extLst>
          </p:cNvPr>
          <p:cNvSpPr/>
          <p:nvPr/>
        </p:nvSpPr>
        <p:spPr>
          <a:xfrm>
            <a:off x="921267" y="1897007"/>
            <a:ext cx="7286624" cy="1060334"/>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527A8A68-EA87-48BA-9B0E-BA176B97782F}"/>
              </a:ext>
            </a:extLst>
          </p:cNvPr>
          <p:cNvSpPr/>
          <p:nvPr/>
        </p:nvSpPr>
        <p:spPr>
          <a:xfrm>
            <a:off x="696515" y="1276191"/>
            <a:ext cx="7286625" cy="810026"/>
          </a:xfrm>
          <a:prstGeom prst="rect">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r>
              <a:rPr lang="en-US" dirty="0">
                <a:solidFill>
                  <a:schemeClr val="bg1"/>
                </a:solidFill>
              </a:rPr>
              <a:t>A physician must have appropriate patient medical records or be able to obtain information during the telemedicine encounter adequate to treat the patient.</a:t>
            </a:r>
          </a:p>
          <a:p>
            <a:pPr algn="ctr"/>
            <a:endParaRPr lang="en-US" dirty="0"/>
          </a:p>
        </p:txBody>
      </p:sp>
      <p:sp>
        <p:nvSpPr>
          <p:cNvPr id="3" name="Rectangle 2">
            <a:extLst>
              <a:ext uri="{FF2B5EF4-FFF2-40B4-BE49-F238E27FC236}">
                <a16:creationId xmlns:a16="http://schemas.microsoft.com/office/drawing/2014/main" id="{90E63A49-CA96-4295-ADB0-793CEA3FA1CE}"/>
              </a:ext>
            </a:extLst>
          </p:cNvPr>
          <p:cNvSpPr/>
          <p:nvPr/>
        </p:nvSpPr>
        <p:spPr>
          <a:xfrm>
            <a:off x="936107" y="2086217"/>
            <a:ext cx="7271784" cy="784830"/>
          </a:xfrm>
          <a:prstGeom prst="rect">
            <a:avLst/>
          </a:prstGeom>
        </p:spPr>
        <p:txBody>
          <a:bodyPr wrap="square">
            <a:spAutoFit/>
          </a:bodyPr>
          <a:lstStyle/>
          <a:p>
            <a:pPr marL="214313" indent="-214313">
              <a:buClr>
                <a:schemeClr val="tx2"/>
              </a:buClr>
              <a:buFont typeface="Arial" panose="020B0604020202020204" pitchFamily="34" charset="0"/>
              <a:buChar char="•"/>
            </a:pPr>
            <a:r>
              <a:rPr lang="en-US" sz="1500" dirty="0"/>
              <a:t>All pertinent data and information from any telemedicine encounter.</a:t>
            </a:r>
          </a:p>
          <a:p>
            <a:pPr marL="214313" indent="-214313">
              <a:buClr>
                <a:schemeClr val="tx2"/>
              </a:buClr>
              <a:buFont typeface="Arial" panose="020B0604020202020204" pitchFamily="34" charset="0"/>
              <a:buChar char="•"/>
            </a:pPr>
            <a:r>
              <a:rPr lang="en-US" sz="1500" dirty="0"/>
              <a:t>The technology used must be entered into the medical record. Quality of transmitted information </a:t>
            </a:r>
          </a:p>
        </p:txBody>
      </p:sp>
      <p:sp>
        <p:nvSpPr>
          <p:cNvPr id="19" name="Rectangle 18">
            <a:extLst>
              <a:ext uri="{FF2B5EF4-FFF2-40B4-BE49-F238E27FC236}">
                <a16:creationId xmlns:a16="http://schemas.microsoft.com/office/drawing/2014/main" id="{D1E3EBF4-C339-4A93-AE96-23CF3E5D2242}"/>
              </a:ext>
            </a:extLst>
          </p:cNvPr>
          <p:cNvSpPr/>
          <p:nvPr/>
        </p:nvSpPr>
        <p:spPr>
          <a:xfrm>
            <a:off x="921267" y="3841688"/>
            <a:ext cx="7286624" cy="1060333"/>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E71BABBA-2DE9-41CE-9E98-A8576FB48A03}"/>
              </a:ext>
            </a:extLst>
          </p:cNvPr>
          <p:cNvSpPr/>
          <p:nvPr/>
        </p:nvSpPr>
        <p:spPr>
          <a:xfrm>
            <a:off x="696515" y="3220872"/>
            <a:ext cx="7286625" cy="810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36F271BE-334A-4CEF-82BB-A1164558147F}"/>
              </a:ext>
            </a:extLst>
          </p:cNvPr>
          <p:cNvSpPr/>
          <p:nvPr/>
        </p:nvSpPr>
        <p:spPr>
          <a:xfrm>
            <a:off x="696515" y="3198637"/>
            <a:ext cx="7286625" cy="646331"/>
          </a:xfrm>
          <a:prstGeom prst="rect">
            <a:avLst/>
          </a:prstGeom>
        </p:spPr>
        <p:txBody>
          <a:bodyPr wrap="square">
            <a:spAutoFit/>
          </a:bodyPr>
          <a:lstStyle/>
          <a:p>
            <a:r>
              <a:rPr lang="en-US" dirty="0">
                <a:solidFill>
                  <a:schemeClr val="bg1"/>
                </a:solidFill>
              </a:rPr>
              <a:t>Can the physician form an opinion?</a:t>
            </a:r>
          </a:p>
          <a:p>
            <a:r>
              <a:rPr lang="en-US" dirty="0">
                <a:solidFill>
                  <a:schemeClr val="bg1"/>
                </a:solidFill>
              </a:rPr>
              <a:t>If not:</a:t>
            </a:r>
          </a:p>
        </p:txBody>
      </p:sp>
      <p:sp>
        <p:nvSpPr>
          <p:cNvPr id="22" name="Rectangle 21">
            <a:extLst>
              <a:ext uri="{FF2B5EF4-FFF2-40B4-BE49-F238E27FC236}">
                <a16:creationId xmlns:a16="http://schemas.microsoft.com/office/drawing/2014/main" id="{DB841D83-75FC-40ED-8D20-38C969CE579F}"/>
              </a:ext>
            </a:extLst>
          </p:cNvPr>
          <p:cNvSpPr/>
          <p:nvPr/>
        </p:nvSpPr>
        <p:spPr>
          <a:xfrm>
            <a:off x="963057" y="4030898"/>
            <a:ext cx="7271784" cy="323165"/>
          </a:xfrm>
          <a:prstGeom prst="rect">
            <a:avLst/>
          </a:prstGeom>
        </p:spPr>
        <p:txBody>
          <a:bodyPr wrap="square">
            <a:spAutoFit/>
          </a:bodyPr>
          <a:lstStyle/>
          <a:p>
            <a:pPr marL="214313" indent="-214313">
              <a:buFont typeface="Arial" panose="020B0604020202020204" pitchFamily="34" charset="0"/>
              <a:buChar char="•"/>
            </a:pPr>
            <a:endParaRPr lang="en-US" sz="1500" dirty="0"/>
          </a:p>
        </p:txBody>
      </p:sp>
      <p:sp>
        <p:nvSpPr>
          <p:cNvPr id="23" name="Rectangle 22">
            <a:extLst>
              <a:ext uri="{FF2B5EF4-FFF2-40B4-BE49-F238E27FC236}">
                <a16:creationId xmlns:a16="http://schemas.microsoft.com/office/drawing/2014/main" id="{FA32966A-3B5A-486B-8387-06F7E4F0D039}"/>
              </a:ext>
            </a:extLst>
          </p:cNvPr>
          <p:cNvSpPr/>
          <p:nvPr/>
        </p:nvSpPr>
        <p:spPr>
          <a:xfrm>
            <a:off x="963057" y="4084160"/>
            <a:ext cx="7271783" cy="553998"/>
          </a:xfrm>
          <a:prstGeom prst="rect">
            <a:avLst/>
          </a:prstGeom>
        </p:spPr>
        <p:txBody>
          <a:bodyPr wrap="square">
            <a:spAutoFit/>
          </a:bodyPr>
          <a:lstStyle/>
          <a:p>
            <a:pPr marL="214313" indent="-214313">
              <a:buClr>
                <a:schemeClr val="accent1"/>
              </a:buClr>
              <a:buFont typeface="Arial" panose="020B0604020202020204" pitchFamily="34" charset="0"/>
              <a:buChar char="•"/>
            </a:pPr>
            <a:r>
              <a:rPr lang="en-US" sz="1500" dirty="0"/>
              <a:t>Declare so to the patient; and</a:t>
            </a:r>
          </a:p>
          <a:p>
            <a:pPr marL="214313" indent="-214313">
              <a:buClr>
                <a:schemeClr val="accent1"/>
              </a:buClr>
              <a:buFont typeface="Arial" panose="020B0604020202020204" pitchFamily="34" charset="0"/>
              <a:buChar char="•"/>
            </a:pPr>
            <a:r>
              <a:rPr lang="en-US" sz="1500" dirty="0"/>
              <a:t>Direct the patient for an in-person visit or request additional data</a:t>
            </a:r>
          </a:p>
        </p:txBody>
      </p:sp>
      <p:sp>
        <p:nvSpPr>
          <p:cNvPr id="26" name="Title 1">
            <a:extLst>
              <a:ext uri="{FF2B5EF4-FFF2-40B4-BE49-F238E27FC236}">
                <a16:creationId xmlns:a16="http://schemas.microsoft.com/office/drawing/2014/main" id="{A7118044-8E79-425E-80D6-EC2CC9C03249}"/>
              </a:ext>
            </a:extLst>
          </p:cNvPr>
          <p:cNvSpPr>
            <a:spLocks noGrp="1"/>
          </p:cNvSpPr>
          <p:nvPr>
            <p:ph type="title"/>
          </p:nvPr>
        </p:nvSpPr>
        <p:spPr>
          <a:xfrm>
            <a:off x="621230" y="398774"/>
            <a:ext cx="8210536" cy="565458"/>
          </a:xfrm>
        </p:spPr>
        <p:txBody>
          <a:bodyPr/>
          <a:lstStyle/>
          <a:p>
            <a:r>
              <a:rPr lang="en-US" sz="2800" dirty="0">
                <a:solidFill>
                  <a:schemeClr val="tx1"/>
                </a:solidFill>
              </a:rPr>
              <a:t>Assessment of appropriateness for telemedicine</a:t>
            </a:r>
            <a:br>
              <a:rPr lang="en-US" dirty="0"/>
            </a:br>
            <a:endParaRPr lang="en-US" dirty="0"/>
          </a:p>
        </p:txBody>
      </p:sp>
      <p:sp>
        <p:nvSpPr>
          <p:cNvPr id="5" name="TextBox 4"/>
          <p:cNvSpPr txBox="1"/>
          <p:nvPr/>
        </p:nvSpPr>
        <p:spPr>
          <a:xfrm>
            <a:off x="5754029" y="6122020"/>
            <a:ext cx="2709747" cy="230832"/>
          </a:xfrm>
          <a:prstGeom prst="rect">
            <a:avLst/>
          </a:prstGeom>
          <a:noFill/>
        </p:spPr>
        <p:txBody>
          <a:bodyPr wrap="square" rtlCol="0">
            <a:spAutoFit/>
          </a:bodyPr>
          <a:lstStyle/>
          <a:p>
            <a:pPr marR="0" algn="l" defTabSz="914400" rtl="0" eaLnBrk="1" fontAlgn="auto" latinLnBrk="0" hangingPunct="1">
              <a:lnSpc>
                <a:spcPct val="90000"/>
              </a:lnSpc>
              <a:spcBef>
                <a:spcPts val="1000"/>
              </a:spcBef>
              <a:spcAft>
                <a:spcPts val="0"/>
              </a:spcAft>
              <a:buClr>
                <a:srgbClr val="3DB7E4"/>
              </a:buClr>
              <a:buSzTx/>
              <a:tabLst/>
            </a:pPr>
            <a:r>
              <a:rPr kumimoji="0" lang="en-US" sz="1000" b="0" i="0" u="none" strike="noStrike" kern="1200" cap="none" spc="0" normalizeH="0" baseline="0" noProof="0" dirty="0">
                <a:ln>
                  <a:noFill/>
                </a:ln>
                <a:solidFill>
                  <a:srgbClr val="4D4F53"/>
                </a:solidFill>
                <a:effectLst/>
                <a:uLnTx/>
                <a:uFillTx/>
                <a:latin typeface="Arial" panose="020B0604020202020204" pitchFamily="34" charset="0"/>
                <a:ea typeface="+mn-ea"/>
                <a:cs typeface="Arial" panose="020B0604020202020204" pitchFamily="34" charset="0"/>
              </a:rPr>
              <a:t>TN</a:t>
            </a:r>
            <a:r>
              <a:rPr kumimoji="0" lang="en-US" sz="1000" b="0" i="0" u="none" strike="noStrike" kern="1200" cap="none" spc="0" normalizeH="0" noProof="0" dirty="0">
                <a:ln>
                  <a:noFill/>
                </a:ln>
                <a:solidFill>
                  <a:srgbClr val="4D4F53"/>
                </a:solidFill>
                <a:effectLst/>
                <a:uLnTx/>
                <a:uFillTx/>
                <a:latin typeface="Arial" panose="020B0604020202020204" pitchFamily="34" charset="0"/>
                <a:ea typeface="+mn-ea"/>
                <a:cs typeface="Arial" panose="020B0604020202020204" pitchFamily="34" charset="0"/>
              </a:rPr>
              <a:t> BME rule 0880.02.16</a:t>
            </a:r>
            <a:endParaRPr kumimoji="0" lang="en-US" sz="1000" b="0" i="0" u="none" strike="noStrike" kern="1200" cap="none" spc="0" normalizeH="0" baseline="0" noProof="0" dirty="0">
              <a:ln>
                <a:noFill/>
              </a:ln>
              <a:solidFill>
                <a:srgbClr val="4D4F5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1273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FC8F2-9288-41E8-AE72-882C88478CB6}"/>
              </a:ext>
            </a:extLst>
          </p:cNvPr>
          <p:cNvSpPr>
            <a:spLocks noGrp="1"/>
          </p:cNvSpPr>
          <p:nvPr>
            <p:ph type="title"/>
          </p:nvPr>
        </p:nvSpPr>
        <p:spPr/>
        <p:txBody>
          <a:bodyPr/>
          <a:lstStyle/>
          <a:p>
            <a:r>
              <a:rPr lang="en-US" sz="2800" dirty="0">
                <a:solidFill>
                  <a:schemeClr val="tx1"/>
                </a:solidFill>
              </a:rPr>
              <a:t>Scope of Practice and Standard of Care</a:t>
            </a:r>
          </a:p>
        </p:txBody>
      </p:sp>
      <p:sp>
        <p:nvSpPr>
          <p:cNvPr id="8" name="Rectangle 7">
            <a:extLst>
              <a:ext uri="{FF2B5EF4-FFF2-40B4-BE49-F238E27FC236}">
                <a16:creationId xmlns:a16="http://schemas.microsoft.com/office/drawing/2014/main" id="{EBC3ED8F-C4CB-46B8-B5A2-6E4C188DCFBC}"/>
              </a:ext>
            </a:extLst>
          </p:cNvPr>
          <p:cNvSpPr/>
          <p:nvPr/>
        </p:nvSpPr>
        <p:spPr>
          <a:xfrm>
            <a:off x="558799" y="1103971"/>
            <a:ext cx="7956551" cy="4215161"/>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171450">
              <a:spcBef>
                <a:spcPts val="600"/>
              </a:spcBef>
            </a:pPr>
            <a:endParaRPr lang="en-US" dirty="0">
              <a:solidFill>
                <a:schemeClr val="tx1"/>
              </a:solidFill>
            </a:endParaRPr>
          </a:p>
        </p:txBody>
      </p:sp>
      <p:cxnSp>
        <p:nvCxnSpPr>
          <p:cNvPr id="9" name="Straight Connector 8">
            <a:extLst>
              <a:ext uri="{FF2B5EF4-FFF2-40B4-BE49-F238E27FC236}">
                <a16:creationId xmlns:a16="http://schemas.microsoft.com/office/drawing/2014/main" id="{A635DD43-71D7-49B4-BF3A-DADC73A5AF2A}"/>
              </a:ext>
            </a:extLst>
          </p:cNvPr>
          <p:cNvCxnSpPr>
            <a:cxnSpLocks/>
          </p:cNvCxnSpPr>
          <p:nvPr/>
        </p:nvCxnSpPr>
        <p:spPr>
          <a:xfrm>
            <a:off x="647493" y="1346194"/>
            <a:ext cx="0" cy="3657600"/>
          </a:xfrm>
          <a:prstGeom prst="line">
            <a:avLst/>
          </a:prstGeom>
          <a:ln w="66675">
            <a:gradFill>
              <a:gsLst>
                <a:gs pos="0">
                  <a:schemeClr val="tx2"/>
                </a:gs>
                <a:gs pos="100000">
                  <a:schemeClr val="tx2"/>
                </a:gs>
              </a:gsLst>
              <a:lin ang="5400000" scaled="1"/>
            </a:gradFill>
          </a:ln>
        </p:spPr>
        <p:style>
          <a:lnRef idx="2">
            <a:schemeClr val="accent1"/>
          </a:lnRef>
          <a:fillRef idx="0">
            <a:schemeClr val="accent1"/>
          </a:fillRef>
          <a:effectRef idx="1">
            <a:schemeClr val="accent1"/>
          </a:effectRef>
          <a:fontRef idx="minor">
            <a:schemeClr val="tx1"/>
          </a:fontRef>
        </p:style>
      </p:cxnSp>
      <p:sp>
        <p:nvSpPr>
          <p:cNvPr id="11" name="Content Placeholder 2">
            <a:extLst>
              <a:ext uri="{FF2B5EF4-FFF2-40B4-BE49-F238E27FC236}">
                <a16:creationId xmlns:a16="http://schemas.microsoft.com/office/drawing/2014/main" id="{A82EE138-4A9B-4D35-B7F6-F8E8F92613FF}"/>
              </a:ext>
            </a:extLst>
          </p:cNvPr>
          <p:cNvSpPr>
            <a:spLocks noGrp="1"/>
          </p:cNvSpPr>
          <p:nvPr>
            <p:ph idx="1"/>
          </p:nvPr>
        </p:nvSpPr>
        <p:spPr>
          <a:xfrm>
            <a:off x="709116" y="749944"/>
            <a:ext cx="7886700" cy="4850100"/>
          </a:xfrm>
        </p:spPr>
        <p:txBody>
          <a:bodyPr/>
          <a:lstStyle/>
          <a:p>
            <a:pPr marL="0" indent="0">
              <a:buNone/>
            </a:pPr>
            <a:endParaRPr lang="en-US" dirty="0">
              <a:solidFill>
                <a:schemeClr val="tx1"/>
              </a:solidFill>
            </a:endParaRPr>
          </a:p>
          <a:p>
            <a:pPr marL="0" indent="0">
              <a:buNone/>
            </a:pPr>
            <a:r>
              <a:rPr lang="en-US" dirty="0">
                <a:solidFill>
                  <a:schemeClr val="tx2"/>
                </a:solidFill>
              </a:rPr>
              <a:t>There’s nothing virtual about virtual medicine – Remember you’re providing health care to patients.</a:t>
            </a:r>
          </a:p>
          <a:p>
            <a:pPr>
              <a:buClr>
                <a:schemeClr val="tx2"/>
              </a:buClr>
            </a:pPr>
            <a:r>
              <a:rPr lang="en-US" dirty="0">
                <a:solidFill>
                  <a:schemeClr val="tx1"/>
                </a:solidFill>
              </a:rPr>
              <a:t>Continue to meet standards of care when delivering care by telemedicine</a:t>
            </a:r>
          </a:p>
          <a:p>
            <a:pPr>
              <a:buClr>
                <a:schemeClr val="tx2"/>
              </a:buClr>
            </a:pPr>
            <a:r>
              <a:rPr lang="en-US" dirty="0">
                <a:solidFill>
                  <a:schemeClr val="tx1"/>
                </a:solidFill>
              </a:rPr>
              <a:t>Treat the patient just like you would in the office</a:t>
            </a:r>
          </a:p>
          <a:p>
            <a:pPr>
              <a:buClr>
                <a:schemeClr val="tx2"/>
              </a:buClr>
            </a:pPr>
            <a:r>
              <a:rPr lang="en-US" dirty="0">
                <a:solidFill>
                  <a:schemeClr val="tx1"/>
                </a:solidFill>
              </a:rPr>
              <a:t>Comply with laws and regulations in the treatment of patients</a:t>
            </a:r>
          </a:p>
          <a:p>
            <a:pPr>
              <a:buClr>
                <a:schemeClr val="tx2"/>
              </a:buClr>
            </a:pPr>
            <a:r>
              <a:rPr lang="en-US" dirty="0">
                <a:solidFill>
                  <a:schemeClr val="tx1"/>
                </a:solidFill>
              </a:rPr>
              <a:t>Look to the location of the patient to determine the standard of care</a:t>
            </a:r>
          </a:p>
          <a:p>
            <a:pPr>
              <a:buClr>
                <a:schemeClr val="tx2"/>
              </a:buClr>
            </a:pPr>
            <a:r>
              <a:rPr lang="en-US" dirty="0">
                <a:solidFill>
                  <a:schemeClr val="tx1"/>
                </a:solidFill>
              </a:rPr>
              <a:t>Telemedicine is not something to dabble in and if you’re new to the process, consider engaging your EHR vendor to get you started</a:t>
            </a:r>
          </a:p>
          <a:p>
            <a:pPr>
              <a:buClr>
                <a:schemeClr val="tx2"/>
              </a:buClr>
            </a:pPr>
            <a:r>
              <a:rPr lang="en-US" dirty="0">
                <a:solidFill>
                  <a:schemeClr val="tx1"/>
                </a:solidFill>
              </a:rPr>
              <a:t>Look at options with your EHR or explore other virtual commercial products, particularly if you believe telemedicine is a natural extension of your current practice</a:t>
            </a:r>
          </a:p>
          <a:p>
            <a:pPr marL="0" indent="0">
              <a:buNone/>
            </a:pPr>
            <a:endParaRPr lang="en-US" dirty="0"/>
          </a:p>
        </p:txBody>
      </p:sp>
    </p:spTree>
    <p:extLst>
      <p:ext uri="{BB962C8B-B14F-4D97-AF65-F5344CB8AC3E}">
        <p14:creationId xmlns:p14="http://schemas.microsoft.com/office/powerpoint/2010/main" val="3060562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ectangle 155">
            <a:extLst>
              <a:ext uri="{FF2B5EF4-FFF2-40B4-BE49-F238E27FC236}">
                <a16:creationId xmlns:a16="http://schemas.microsoft.com/office/drawing/2014/main" id="{66FAAD12-8B15-463D-95C5-7A082F31A3BB}"/>
              </a:ext>
            </a:extLst>
          </p:cNvPr>
          <p:cNvSpPr/>
          <p:nvPr/>
        </p:nvSpPr>
        <p:spPr>
          <a:xfrm>
            <a:off x="703334" y="1972852"/>
            <a:ext cx="7418244" cy="350214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FE2533B-4795-49E0-B6A7-3EFE8BF47F4C}"/>
              </a:ext>
            </a:extLst>
          </p:cNvPr>
          <p:cNvGrpSpPr/>
          <p:nvPr/>
        </p:nvGrpSpPr>
        <p:grpSpPr>
          <a:xfrm>
            <a:off x="688764" y="2290498"/>
            <a:ext cx="7418244" cy="3008483"/>
            <a:chOff x="633288" y="2056046"/>
            <a:chExt cx="7418244" cy="3008483"/>
          </a:xfrm>
        </p:grpSpPr>
        <p:sp>
          <p:nvSpPr>
            <p:cNvPr id="10" name="Rectangle 9">
              <a:extLst>
                <a:ext uri="{FF2B5EF4-FFF2-40B4-BE49-F238E27FC236}">
                  <a16:creationId xmlns:a16="http://schemas.microsoft.com/office/drawing/2014/main" id="{64C79271-CBFC-402E-B228-CA3A214CCC7E}"/>
                </a:ext>
              </a:extLst>
            </p:cNvPr>
            <p:cNvSpPr/>
            <p:nvPr/>
          </p:nvSpPr>
          <p:spPr>
            <a:xfrm>
              <a:off x="633288" y="2192367"/>
              <a:ext cx="7403674" cy="36576"/>
            </a:xfrm>
            <a:prstGeom prst="rect">
              <a:avLst/>
            </a:prstGeom>
            <a:gradFill>
              <a:gsLst>
                <a:gs pos="0">
                  <a:schemeClr val="accent1"/>
                </a:gs>
                <a:gs pos="100000">
                  <a:srgbClr val="3FB0E7"/>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FFFF9E38-D539-4EE2-9C9C-F98E1D81E15B}"/>
                </a:ext>
              </a:extLst>
            </p:cNvPr>
            <p:cNvSpPr/>
            <p:nvPr/>
          </p:nvSpPr>
          <p:spPr>
            <a:xfrm>
              <a:off x="647858" y="3996090"/>
              <a:ext cx="7403674" cy="36576"/>
            </a:xfrm>
            <a:prstGeom prst="rect">
              <a:avLst/>
            </a:prstGeom>
            <a:gradFill>
              <a:gsLst>
                <a:gs pos="0">
                  <a:schemeClr val="accent1"/>
                </a:gs>
                <a:gs pos="100000">
                  <a:srgbClr val="3FB0E7"/>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C788D4B7-78E8-4BD9-A5C8-C8AAA9C8164B}"/>
                </a:ext>
              </a:extLst>
            </p:cNvPr>
            <p:cNvSpPr/>
            <p:nvPr/>
          </p:nvSpPr>
          <p:spPr>
            <a:xfrm flipV="1">
              <a:off x="647858" y="4943670"/>
              <a:ext cx="7403674" cy="36576"/>
            </a:xfrm>
            <a:prstGeom prst="rect">
              <a:avLst/>
            </a:prstGeom>
            <a:gradFill>
              <a:gsLst>
                <a:gs pos="0">
                  <a:schemeClr val="accent1"/>
                </a:gs>
                <a:gs pos="100000">
                  <a:srgbClr val="3FB0E7"/>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6BF216D3-A5D0-4DD6-AFAA-A08E8A769AEC}"/>
                </a:ext>
              </a:extLst>
            </p:cNvPr>
            <p:cNvSpPr/>
            <p:nvPr/>
          </p:nvSpPr>
          <p:spPr>
            <a:xfrm>
              <a:off x="647857" y="3094228"/>
              <a:ext cx="7403674" cy="36576"/>
            </a:xfrm>
            <a:prstGeom prst="rect">
              <a:avLst/>
            </a:prstGeom>
            <a:gradFill>
              <a:gsLst>
                <a:gs pos="0">
                  <a:schemeClr val="accent1"/>
                </a:gs>
                <a:gs pos="100000">
                  <a:srgbClr val="3FB0E7"/>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FA629A64-2BC0-43A7-A77C-AE2ECF6B5C8D}"/>
                </a:ext>
              </a:extLst>
            </p:cNvPr>
            <p:cNvGrpSpPr/>
            <p:nvPr/>
          </p:nvGrpSpPr>
          <p:grpSpPr>
            <a:xfrm>
              <a:off x="2781853" y="2056046"/>
              <a:ext cx="3008483" cy="3008483"/>
              <a:chOff x="3325242" y="2106816"/>
              <a:chExt cx="3722678" cy="3722678"/>
            </a:xfrm>
          </p:grpSpPr>
          <p:sp>
            <p:nvSpPr>
              <p:cNvPr id="26" name="Oval 25">
                <a:extLst>
                  <a:ext uri="{FF2B5EF4-FFF2-40B4-BE49-F238E27FC236}">
                    <a16:creationId xmlns:a16="http://schemas.microsoft.com/office/drawing/2014/main" id="{F4D03B90-9E5F-4676-9478-55C75210C507}"/>
                  </a:ext>
                </a:extLst>
              </p:cNvPr>
              <p:cNvSpPr/>
              <p:nvPr/>
            </p:nvSpPr>
            <p:spPr>
              <a:xfrm>
                <a:off x="3325242" y="2106816"/>
                <a:ext cx="3722678" cy="3722678"/>
              </a:xfrm>
              <a:prstGeom prst="ellipse">
                <a:avLst/>
              </a:prstGeom>
              <a:solidFill>
                <a:schemeClr val="accent1"/>
              </a:solidFill>
              <a:ln>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A2696061-3D09-4894-B2C5-3A9A046BD9F1}"/>
                  </a:ext>
                </a:extLst>
              </p:cNvPr>
              <p:cNvSpPr/>
              <p:nvPr/>
            </p:nvSpPr>
            <p:spPr>
              <a:xfrm>
                <a:off x="3464722" y="2246352"/>
                <a:ext cx="3443718" cy="3443606"/>
              </a:xfrm>
              <a:custGeom>
                <a:avLst/>
                <a:gdLst>
                  <a:gd name="connsiteX0" fmla="*/ 1739628 w 3443718"/>
                  <a:gd name="connsiteY0" fmla="*/ 1784161 h 3443606"/>
                  <a:gd name="connsiteX1" fmla="*/ 2916545 w 3443718"/>
                  <a:gd name="connsiteY1" fmla="*/ 2961078 h 3443606"/>
                  <a:gd name="connsiteX2" fmla="*/ 2887791 w 3443718"/>
                  <a:gd name="connsiteY2" fmla="*/ 2990003 h 3443606"/>
                  <a:gd name="connsiteX3" fmla="*/ 1897995 w 3443718"/>
                  <a:gd name="connsiteY3" fmla="*/ 3435609 h 3443606"/>
                  <a:gd name="connsiteX4" fmla="*/ 1739628 w 3443718"/>
                  <a:gd name="connsiteY4" fmla="*/ 3443606 h 3443606"/>
                  <a:gd name="connsiteX5" fmla="*/ 1676570 w 3443718"/>
                  <a:gd name="connsiteY5" fmla="*/ 1784161 h 3443606"/>
                  <a:gd name="connsiteX6" fmla="*/ 1676570 w 3443718"/>
                  <a:gd name="connsiteY6" fmla="*/ 3442216 h 3443606"/>
                  <a:gd name="connsiteX7" fmla="*/ 1545723 w 3443718"/>
                  <a:gd name="connsiteY7" fmla="*/ 3435609 h 3443606"/>
                  <a:gd name="connsiteX8" fmla="*/ 606740 w 3443718"/>
                  <a:gd name="connsiteY8" fmla="*/ 3034938 h 3443606"/>
                  <a:gd name="connsiteX9" fmla="*/ 512741 w 3443718"/>
                  <a:gd name="connsiteY9" fmla="*/ 2947990 h 3443606"/>
                  <a:gd name="connsiteX10" fmla="*/ 1784216 w 3443718"/>
                  <a:gd name="connsiteY10" fmla="*/ 1739571 h 3443606"/>
                  <a:gd name="connsiteX11" fmla="*/ 3443718 w 3443718"/>
                  <a:gd name="connsiteY11" fmla="*/ 1739571 h 3443606"/>
                  <a:gd name="connsiteX12" fmla="*/ 3436734 w 3443718"/>
                  <a:gd name="connsiteY12" fmla="*/ 1887071 h 3443606"/>
                  <a:gd name="connsiteX13" fmla="*/ 2997033 w 3443718"/>
                  <a:gd name="connsiteY13" fmla="*/ 2880108 h 3443606"/>
                  <a:gd name="connsiteX14" fmla="*/ 2961001 w 3443718"/>
                  <a:gd name="connsiteY14" fmla="*/ 2916356 h 3443606"/>
                  <a:gd name="connsiteX15" fmla="*/ 0 w 3443718"/>
                  <a:gd name="connsiteY15" fmla="*/ 1739571 h 3443606"/>
                  <a:gd name="connsiteX16" fmla="*/ 1631983 w 3443718"/>
                  <a:gd name="connsiteY16" fmla="*/ 1739571 h 3443606"/>
                  <a:gd name="connsiteX17" fmla="*/ 469134 w 3443718"/>
                  <a:gd name="connsiteY17" fmla="*/ 2902420 h 3443606"/>
                  <a:gd name="connsiteX18" fmla="*/ 402051 w 3443718"/>
                  <a:gd name="connsiteY18" fmla="*/ 2829025 h 3443606"/>
                  <a:gd name="connsiteX19" fmla="*/ 6984 w 3443718"/>
                  <a:gd name="connsiteY19" fmla="*/ 1887071 h 3443606"/>
                  <a:gd name="connsiteX20" fmla="*/ 482718 w 3443718"/>
                  <a:gd name="connsiteY20" fmla="*/ 527251 h 3443606"/>
                  <a:gd name="connsiteX21" fmla="*/ 1631980 w 3443718"/>
                  <a:gd name="connsiteY21" fmla="*/ 1676513 h 3443606"/>
                  <a:gd name="connsiteX22" fmla="*/ 1304 w 3443718"/>
                  <a:gd name="connsiteY22" fmla="*/ 1676513 h 3443606"/>
                  <a:gd name="connsiteX23" fmla="*/ 6984 w 3443718"/>
                  <a:gd name="connsiteY23" fmla="*/ 1556536 h 3443606"/>
                  <a:gd name="connsiteX24" fmla="*/ 446685 w 3443718"/>
                  <a:gd name="connsiteY24" fmla="*/ 563499 h 3443606"/>
                  <a:gd name="connsiteX25" fmla="*/ 2948302 w 3443718"/>
                  <a:gd name="connsiteY25" fmla="*/ 512430 h 3443606"/>
                  <a:gd name="connsiteX26" fmla="*/ 3041667 w 3443718"/>
                  <a:gd name="connsiteY26" fmla="*/ 614582 h 3443606"/>
                  <a:gd name="connsiteX27" fmla="*/ 3436734 w 3443718"/>
                  <a:gd name="connsiteY27" fmla="*/ 1556535 h 3443606"/>
                  <a:gd name="connsiteX28" fmla="*/ 3442415 w 3443718"/>
                  <a:gd name="connsiteY28" fmla="*/ 1676513 h 3443606"/>
                  <a:gd name="connsiteX29" fmla="*/ 1784218 w 3443718"/>
                  <a:gd name="connsiteY29" fmla="*/ 1676513 h 3443606"/>
                  <a:gd name="connsiteX30" fmla="*/ 1676570 w 3443718"/>
                  <a:gd name="connsiteY30" fmla="*/ 1390 h 3443606"/>
                  <a:gd name="connsiteX31" fmla="*/ 1676570 w 3443718"/>
                  <a:gd name="connsiteY31" fmla="*/ 1631925 h 3443606"/>
                  <a:gd name="connsiteX32" fmla="*/ 527174 w 3443718"/>
                  <a:gd name="connsiteY32" fmla="*/ 482529 h 3443606"/>
                  <a:gd name="connsiteX33" fmla="*/ 555927 w 3443718"/>
                  <a:gd name="connsiteY33" fmla="*/ 453604 h 3443606"/>
                  <a:gd name="connsiteX34" fmla="*/ 1545723 w 3443718"/>
                  <a:gd name="connsiteY34" fmla="*/ 7997 h 3443606"/>
                  <a:gd name="connsiteX35" fmla="*/ 1739628 w 3443718"/>
                  <a:gd name="connsiteY35" fmla="*/ 0 h 3443606"/>
                  <a:gd name="connsiteX36" fmla="*/ 1897995 w 3443718"/>
                  <a:gd name="connsiteY36" fmla="*/ 7997 h 3443606"/>
                  <a:gd name="connsiteX37" fmla="*/ 2836979 w 3443718"/>
                  <a:gd name="connsiteY37" fmla="*/ 408668 h 3443606"/>
                  <a:gd name="connsiteX38" fmla="*/ 2902385 w 3443718"/>
                  <a:gd name="connsiteY38" fmla="*/ 469169 h 3443606"/>
                  <a:gd name="connsiteX39" fmla="*/ 1739628 w 3443718"/>
                  <a:gd name="connsiteY39" fmla="*/ 1631925 h 344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443718" h="3443606">
                    <a:moveTo>
                      <a:pt x="1739628" y="1784161"/>
                    </a:moveTo>
                    <a:lnTo>
                      <a:pt x="2916545" y="2961078"/>
                    </a:lnTo>
                    <a:lnTo>
                      <a:pt x="2887791" y="2990003"/>
                    </a:lnTo>
                    <a:cubicBezTo>
                      <a:pt x="2621572" y="3234882"/>
                      <a:pt x="2278044" y="3397013"/>
                      <a:pt x="1897995" y="3435609"/>
                    </a:cubicBezTo>
                    <a:lnTo>
                      <a:pt x="1739628" y="3443606"/>
                    </a:lnTo>
                    <a:close/>
                    <a:moveTo>
                      <a:pt x="1676570" y="1784161"/>
                    </a:moveTo>
                    <a:lnTo>
                      <a:pt x="1676570" y="3442216"/>
                    </a:lnTo>
                    <a:lnTo>
                      <a:pt x="1545723" y="3435609"/>
                    </a:lnTo>
                    <a:cubicBezTo>
                      <a:pt x="1189428" y="3399425"/>
                      <a:pt x="865231" y="3254665"/>
                      <a:pt x="606740" y="3034938"/>
                    </a:cubicBezTo>
                    <a:lnTo>
                      <a:pt x="512741" y="2947990"/>
                    </a:lnTo>
                    <a:close/>
                    <a:moveTo>
                      <a:pt x="1784216" y="1739571"/>
                    </a:moveTo>
                    <a:lnTo>
                      <a:pt x="3443718" y="1739571"/>
                    </a:lnTo>
                    <a:lnTo>
                      <a:pt x="3436734" y="1887071"/>
                    </a:lnTo>
                    <a:cubicBezTo>
                      <a:pt x="3400495" y="2267811"/>
                      <a:pt x="3240332" y="2612419"/>
                      <a:pt x="2997033" y="2880108"/>
                    </a:cubicBezTo>
                    <a:lnTo>
                      <a:pt x="2961001" y="2916356"/>
                    </a:lnTo>
                    <a:close/>
                    <a:moveTo>
                      <a:pt x="0" y="1739571"/>
                    </a:moveTo>
                    <a:lnTo>
                      <a:pt x="1631983" y="1739571"/>
                    </a:lnTo>
                    <a:lnTo>
                      <a:pt x="469134" y="2902420"/>
                    </a:lnTo>
                    <a:lnTo>
                      <a:pt x="402051" y="2829025"/>
                    </a:lnTo>
                    <a:cubicBezTo>
                      <a:pt x="183850" y="2569202"/>
                      <a:pt x="40959" y="2244015"/>
                      <a:pt x="6984" y="1887071"/>
                    </a:cubicBezTo>
                    <a:close/>
                    <a:moveTo>
                      <a:pt x="482718" y="527251"/>
                    </a:moveTo>
                    <a:lnTo>
                      <a:pt x="1631980" y="1676513"/>
                    </a:lnTo>
                    <a:lnTo>
                      <a:pt x="1304" y="1676513"/>
                    </a:lnTo>
                    <a:lnTo>
                      <a:pt x="6984" y="1556536"/>
                    </a:lnTo>
                    <a:cubicBezTo>
                      <a:pt x="43223" y="1175795"/>
                      <a:pt x="203387" y="831187"/>
                      <a:pt x="446685" y="563499"/>
                    </a:cubicBezTo>
                    <a:close/>
                    <a:moveTo>
                      <a:pt x="2948302" y="512430"/>
                    </a:moveTo>
                    <a:lnTo>
                      <a:pt x="3041667" y="614582"/>
                    </a:lnTo>
                    <a:cubicBezTo>
                      <a:pt x="3259868" y="874404"/>
                      <a:pt x="3402760" y="1199592"/>
                      <a:pt x="3436734" y="1556535"/>
                    </a:cubicBezTo>
                    <a:lnTo>
                      <a:pt x="3442415" y="1676513"/>
                    </a:lnTo>
                    <a:lnTo>
                      <a:pt x="1784218" y="1676513"/>
                    </a:lnTo>
                    <a:close/>
                    <a:moveTo>
                      <a:pt x="1676570" y="1390"/>
                    </a:moveTo>
                    <a:lnTo>
                      <a:pt x="1676570" y="1631925"/>
                    </a:lnTo>
                    <a:lnTo>
                      <a:pt x="527174" y="482529"/>
                    </a:lnTo>
                    <a:lnTo>
                      <a:pt x="555927" y="453604"/>
                    </a:lnTo>
                    <a:cubicBezTo>
                      <a:pt x="822147" y="208725"/>
                      <a:pt x="1165675" y="46593"/>
                      <a:pt x="1545723" y="7997"/>
                    </a:cubicBezTo>
                    <a:close/>
                    <a:moveTo>
                      <a:pt x="1739628" y="0"/>
                    </a:moveTo>
                    <a:lnTo>
                      <a:pt x="1897995" y="7997"/>
                    </a:lnTo>
                    <a:cubicBezTo>
                      <a:pt x="2254291" y="44181"/>
                      <a:pt x="2578488" y="188941"/>
                      <a:pt x="2836979" y="408668"/>
                    </a:cubicBezTo>
                    <a:lnTo>
                      <a:pt x="2902385" y="469169"/>
                    </a:lnTo>
                    <a:lnTo>
                      <a:pt x="1739628" y="1631925"/>
                    </a:lnTo>
                    <a:close/>
                  </a:path>
                </a:pathLst>
              </a:custGeom>
              <a:solidFill>
                <a:schemeClr val="bg1"/>
              </a:solidFill>
              <a:ln>
                <a:solidFill>
                  <a:srgbClr val="186D9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A754218-83A8-48C7-8BF6-808BFAD724A7}"/>
                  </a:ext>
                </a:extLst>
              </p:cNvPr>
              <p:cNvSpPr/>
              <p:nvPr/>
            </p:nvSpPr>
            <p:spPr>
              <a:xfrm>
                <a:off x="3937564" y="2719138"/>
                <a:ext cx="2498034" cy="2498034"/>
              </a:xfrm>
              <a:prstGeom prst="ellipse">
                <a:avLst/>
              </a:prstGeom>
              <a:blipFill>
                <a:blip r:embed="rId3"/>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137" name="Rectangle 136">
            <a:extLst>
              <a:ext uri="{FF2B5EF4-FFF2-40B4-BE49-F238E27FC236}">
                <a16:creationId xmlns:a16="http://schemas.microsoft.com/office/drawing/2014/main" id="{7F75C3E6-A98A-4165-8A72-E35D80C19E41}"/>
              </a:ext>
            </a:extLst>
          </p:cNvPr>
          <p:cNvSpPr/>
          <p:nvPr/>
        </p:nvSpPr>
        <p:spPr>
          <a:xfrm>
            <a:off x="733665" y="2070538"/>
            <a:ext cx="2294587" cy="385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Cold and Flu</a:t>
            </a:r>
          </a:p>
        </p:txBody>
      </p:sp>
      <p:sp>
        <p:nvSpPr>
          <p:cNvPr id="147" name="Rectangle 146">
            <a:extLst>
              <a:ext uri="{FF2B5EF4-FFF2-40B4-BE49-F238E27FC236}">
                <a16:creationId xmlns:a16="http://schemas.microsoft.com/office/drawing/2014/main" id="{146402F0-23CA-4F4D-B19E-9B7DD5FF1D05}"/>
              </a:ext>
            </a:extLst>
          </p:cNvPr>
          <p:cNvSpPr/>
          <p:nvPr/>
        </p:nvSpPr>
        <p:spPr>
          <a:xfrm>
            <a:off x="733665" y="2990229"/>
            <a:ext cx="2294587" cy="385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Seasonal Allergies</a:t>
            </a:r>
          </a:p>
        </p:txBody>
      </p:sp>
      <p:sp>
        <p:nvSpPr>
          <p:cNvPr id="148" name="Rectangle 147">
            <a:extLst>
              <a:ext uri="{FF2B5EF4-FFF2-40B4-BE49-F238E27FC236}">
                <a16:creationId xmlns:a16="http://schemas.microsoft.com/office/drawing/2014/main" id="{3B4B4F3C-2CB8-48FD-A2FE-CF31C36BF214}"/>
              </a:ext>
            </a:extLst>
          </p:cNvPr>
          <p:cNvSpPr/>
          <p:nvPr/>
        </p:nvSpPr>
        <p:spPr>
          <a:xfrm>
            <a:off x="733665" y="3909920"/>
            <a:ext cx="2294587" cy="385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Stomach Viruses</a:t>
            </a:r>
          </a:p>
        </p:txBody>
      </p:sp>
      <p:sp>
        <p:nvSpPr>
          <p:cNvPr id="149" name="Rectangle 148">
            <a:extLst>
              <a:ext uri="{FF2B5EF4-FFF2-40B4-BE49-F238E27FC236}">
                <a16:creationId xmlns:a16="http://schemas.microsoft.com/office/drawing/2014/main" id="{82AC585D-4B89-4C97-A7F5-FCA6573082EA}"/>
              </a:ext>
            </a:extLst>
          </p:cNvPr>
          <p:cNvSpPr/>
          <p:nvPr/>
        </p:nvSpPr>
        <p:spPr>
          <a:xfrm>
            <a:off x="733665" y="4825050"/>
            <a:ext cx="2538041" cy="3850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Sore Throat/Earache</a:t>
            </a:r>
          </a:p>
        </p:txBody>
      </p:sp>
      <p:sp>
        <p:nvSpPr>
          <p:cNvPr id="150" name="Rectangle 149">
            <a:extLst>
              <a:ext uri="{FF2B5EF4-FFF2-40B4-BE49-F238E27FC236}">
                <a16:creationId xmlns:a16="http://schemas.microsoft.com/office/drawing/2014/main" id="{838A80F3-9DA3-4842-9740-7DD4D50C7D74}"/>
              </a:ext>
            </a:extLst>
          </p:cNvPr>
          <p:cNvSpPr/>
          <p:nvPr/>
        </p:nvSpPr>
        <p:spPr>
          <a:xfrm>
            <a:off x="5207135" y="2101263"/>
            <a:ext cx="2542241" cy="49047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dirty="0">
                <a:solidFill>
                  <a:schemeClr val="tx1"/>
                </a:solidFill>
              </a:rPr>
              <a:t>Minor Infections</a:t>
            </a:r>
          </a:p>
        </p:txBody>
      </p:sp>
      <p:sp>
        <p:nvSpPr>
          <p:cNvPr id="151" name="Rectangle 150">
            <a:extLst>
              <a:ext uri="{FF2B5EF4-FFF2-40B4-BE49-F238E27FC236}">
                <a16:creationId xmlns:a16="http://schemas.microsoft.com/office/drawing/2014/main" id="{F01DB15A-1207-4BE1-B1B0-051009D1F99C}"/>
              </a:ext>
            </a:extLst>
          </p:cNvPr>
          <p:cNvSpPr/>
          <p:nvPr/>
        </p:nvSpPr>
        <p:spPr>
          <a:xfrm>
            <a:off x="5958533" y="2837384"/>
            <a:ext cx="1740537" cy="49047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tx1"/>
                </a:solidFill>
              </a:rPr>
              <a:t>Rashes/other skin conditions</a:t>
            </a:r>
          </a:p>
        </p:txBody>
      </p:sp>
      <p:sp>
        <p:nvSpPr>
          <p:cNvPr id="152" name="Rectangle 151">
            <a:extLst>
              <a:ext uri="{FF2B5EF4-FFF2-40B4-BE49-F238E27FC236}">
                <a16:creationId xmlns:a16="http://schemas.microsoft.com/office/drawing/2014/main" id="{107023FF-B6B4-4B62-86F5-EE559F0CAC21}"/>
              </a:ext>
            </a:extLst>
          </p:cNvPr>
          <p:cNvSpPr/>
          <p:nvPr/>
        </p:nvSpPr>
        <p:spPr>
          <a:xfrm>
            <a:off x="5539860" y="4702576"/>
            <a:ext cx="2772782" cy="6395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tx1"/>
                </a:solidFill>
              </a:rPr>
              <a:t>Urinary tract infections</a:t>
            </a:r>
          </a:p>
        </p:txBody>
      </p:sp>
      <p:sp>
        <p:nvSpPr>
          <p:cNvPr id="153" name="Rectangle 152">
            <a:extLst>
              <a:ext uri="{FF2B5EF4-FFF2-40B4-BE49-F238E27FC236}">
                <a16:creationId xmlns:a16="http://schemas.microsoft.com/office/drawing/2014/main" id="{FBECB8B9-519E-4CE3-87C1-153E9A8BE37C}"/>
              </a:ext>
            </a:extLst>
          </p:cNvPr>
          <p:cNvSpPr/>
          <p:nvPr/>
        </p:nvSpPr>
        <p:spPr>
          <a:xfrm>
            <a:off x="6227939" y="3887002"/>
            <a:ext cx="2294587" cy="49047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dirty="0">
                <a:solidFill>
                  <a:schemeClr val="tx1"/>
                </a:solidFill>
              </a:rPr>
              <a:t>Pink eye</a:t>
            </a:r>
          </a:p>
        </p:txBody>
      </p:sp>
      <p:sp>
        <p:nvSpPr>
          <p:cNvPr id="23" name="Title 1">
            <a:extLst>
              <a:ext uri="{FF2B5EF4-FFF2-40B4-BE49-F238E27FC236}">
                <a16:creationId xmlns:a16="http://schemas.microsoft.com/office/drawing/2014/main" id="{DEC57A27-ACB2-42DB-86FA-19762E9E2C4C}"/>
              </a:ext>
            </a:extLst>
          </p:cNvPr>
          <p:cNvSpPr>
            <a:spLocks noGrp="1"/>
          </p:cNvSpPr>
          <p:nvPr>
            <p:ph type="title"/>
          </p:nvPr>
        </p:nvSpPr>
        <p:spPr>
          <a:xfrm>
            <a:off x="628650" y="365125"/>
            <a:ext cx="7886700" cy="565150"/>
          </a:xfrm>
        </p:spPr>
        <p:txBody>
          <a:bodyPr/>
          <a:lstStyle/>
          <a:p>
            <a:r>
              <a:rPr lang="en-US" sz="2800" dirty="0">
                <a:solidFill>
                  <a:schemeClr val="tx1"/>
                </a:solidFill>
              </a:rPr>
              <a:t>Typical Telemedicine Services</a:t>
            </a:r>
            <a:br>
              <a:rPr lang="en-US" dirty="0"/>
            </a:br>
            <a:endParaRPr lang="en-US" dirty="0"/>
          </a:p>
        </p:txBody>
      </p:sp>
      <p:sp>
        <p:nvSpPr>
          <p:cNvPr id="6" name="Rectangle 5">
            <a:extLst>
              <a:ext uri="{FF2B5EF4-FFF2-40B4-BE49-F238E27FC236}">
                <a16:creationId xmlns:a16="http://schemas.microsoft.com/office/drawing/2014/main" id="{6DDD8E7D-343E-4A4A-8BAA-2B8E9952D42A}"/>
              </a:ext>
            </a:extLst>
          </p:cNvPr>
          <p:cNvSpPr/>
          <p:nvPr/>
        </p:nvSpPr>
        <p:spPr>
          <a:xfrm>
            <a:off x="656581" y="1214949"/>
            <a:ext cx="7511749" cy="646331"/>
          </a:xfrm>
          <a:prstGeom prst="rect">
            <a:avLst/>
          </a:prstGeom>
        </p:spPr>
        <p:txBody>
          <a:bodyPr wrap="square">
            <a:spAutoFit/>
          </a:bodyPr>
          <a:lstStyle/>
          <a:p>
            <a:r>
              <a:rPr lang="en-US" dirty="0"/>
              <a:t>Prior to the COVID-19 pandemic, most telemedicine services treated common ailments such as:</a:t>
            </a:r>
          </a:p>
        </p:txBody>
      </p:sp>
    </p:spTree>
    <p:extLst>
      <p:ext uri="{BB962C8B-B14F-4D97-AF65-F5344CB8AC3E}">
        <p14:creationId xmlns:p14="http://schemas.microsoft.com/office/powerpoint/2010/main" val="2220983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5A7D03B-2AB3-F64E-9F11-EAD5BE6F0457}"/>
              </a:ext>
            </a:extLst>
          </p:cNvPr>
          <p:cNvGrpSpPr/>
          <p:nvPr/>
        </p:nvGrpSpPr>
        <p:grpSpPr>
          <a:xfrm>
            <a:off x="781253" y="1832381"/>
            <a:ext cx="3586495" cy="3878213"/>
            <a:chOff x="2082800" y="2601458"/>
            <a:chExt cx="9561495" cy="10339209"/>
          </a:xfrm>
        </p:grpSpPr>
        <p:sp>
          <p:nvSpPr>
            <p:cNvPr id="7" name="Shape">
              <a:extLst>
                <a:ext uri="{FF2B5EF4-FFF2-40B4-BE49-F238E27FC236}">
                  <a16:creationId xmlns:a16="http://schemas.microsoft.com/office/drawing/2014/main" id="{41B04116-47D3-E045-B547-98212EDC181C}"/>
                </a:ext>
              </a:extLst>
            </p:cNvPr>
            <p:cNvSpPr/>
            <p:nvPr/>
          </p:nvSpPr>
          <p:spPr>
            <a:xfrm>
              <a:off x="2082800" y="3369944"/>
              <a:ext cx="7610718" cy="9570723"/>
            </a:xfrm>
            <a:custGeom>
              <a:avLst/>
              <a:gdLst/>
              <a:ahLst/>
              <a:cxnLst>
                <a:cxn ang="0">
                  <a:pos x="wd2" y="hd2"/>
                </a:cxn>
                <a:cxn ang="5400000">
                  <a:pos x="wd2" y="hd2"/>
                </a:cxn>
                <a:cxn ang="10800000">
                  <a:pos x="wd2" y="hd2"/>
                </a:cxn>
                <a:cxn ang="16200000">
                  <a:pos x="wd2" y="hd2"/>
                </a:cxn>
              </a:cxnLst>
              <a:rect l="0" t="0" r="r" b="b"/>
              <a:pathLst>
                <a:path w="21233" h="21597" extrusionOk="0">
                  <a:moveTo>
                    <a:pt x="13244" y="0"/>
                  </a:moveTo>
                  <a:cubicBezTo>
                    <a:pt x="13221" y="167"/>
                    <a:pt x="13123" y="332"/>
                    <a:pt x="13014" y="484"/>
                  </a:cubicBezTo>
                  <a:cubicBezTo>
                    <a:pt x="12912" y="628"/>
                    <a:pt x="12790" y="768"/>
                    <a:pt x="12636" y="868"/>
                  </a:cubicBezTo>
                  <a:cubicBezTo>
                    <a:pt x="13280" y="1175"/>
                    <a:pt x="13926" y="1606"/>
                    <a:pt x="14344" y="2254"/>
                  </a:cubicBezTo>
                  <a:cubicBezTo>
                    <a:pt x="15128" y="3466"/>
                    <a:pt x="14924" y="5086"/>
                    <a:pt x="13737" y="7080"/>
                  </a:cubicBezTo>
                  <a:cubicBezTo>
                    <a:pt x="9918" y="13496"/>
                    <a:pt x="9077" y="13652"/>
                    <a:pt x="8017" y="13652"/>
                  </a:cubicBezTo>
                  <a:cubicBezTo>
                    <a:pt x="6960" y="13652"/>
                    <a:pt x="6096" y="13484"/>
                    <a:pt x="2285" y="7082"/>
                  </a:cubicBezTo>
                  <a:cubicBezTo>
                    <a:pt x="1100" y="5091"/>
                    <a:pt x="901" y="3471"/>
                    <a:pt x="1680" y="2259"/>
                  </a:cubicBezTo>
                  <a:cubicBezTo>
                    <a:pt x="2096" y="1613"/>
                    <a:pt x="2742" y="1198"/>
                    <a:pt x="3389" y="889"/>
                  </a:cubicBezTo>
                  <a:cubicBezTo>
                    <a:pt x="3220" y="789"/>
                    <a:pt x="3094" y="637"/>
                    <a:pt x="2984" y="484"/>
                  </a:cubicBezTo>
                  <a:cubicBezTo>
                    <a:pt x="2881" y="339"/>
                    <a:pt x="2789" y="182"/>
                    <a:pt x="2760" y="23"/>
                  </a:cubicBezTo>
                  <a:cubicBezTo>
                    <a:pt x="1959" y="411"/>
                    <a:pt x="1143" y="968"/>
                    <a:pt x="605" y="1802"/>
                  </a:cubicBezTo>
                  <a:cubicBezTo>
                    <a:pt x="-367" y="3305"/>
                    <a:pt x="-167" y="5229"/>
                    <a:pt x="1196" y="7519"/>
                  </a:cubicBezTo>
                  <a:cubicBezTo>
                    <a:pt x="4583" y="13210"/>
                    <a:pt x="5800" y="14388"/>
                    <a:pt x="7355" y="14601"/>
                  </a:cubicBezTo>
                  <a:cubicBezTo>
                    <a:pt x="7432" y="15635"/>
                    <a:pt x="7905" y="18966"/>
                    <a:pt x="10464" y="20655"/>
                  </a:cubicBezTo>
                  <a:cubicBezTo>
                    <a:pt x="11404" y="21275"/>
                    <a:pt x="12506" y="21584"/>
                    <a:pt x="13753" y="21597"/>
                  </a:cubicBezTo>
                  <a:cubicBezTo>
                    <a:pt x="14097" y="21600"/>
                    <a:pt x="14454" y="21584"/>
                    <a:pt x="14814" y="21521"/>
                  </a:cubicBezTo>
                  <a:cubicBezTo>
                    <a:pt x="18697" y="20846"/>
                    <a:pt x="19375" y="18186"/>
                    <a:pt x="18991" y="15254"/>
                  </a:cubicBezTo>
                  <a:cubicBezTo>
                    <a:pt x="18712" y="13123"/>
                    <a:pt x="18037" y="10724"/>
                    <a:pt x="19503" y="9154"/>
                  </a:cubicBezTo>
                  <a:cubicBezTo>
                    <a:pt x="19943" y="8684"/>
                    <a:pt x="20548" y="8338"/>
                    <a:pt x="21233" y="8143"/>
                  </a:cubicBezTo>
                  <a:cubicBezTo>
                    <a:pt x="21019" y="7854"/>
                    <a:pt x="20864" y="7547"/>
                    <a:pt x="20780" y="7226"/>
                  </a:cubicBezTo>
                  <a:cubicBezTo>
                    <a:pt x="19694" y="7501"/>
                    <a:pt x="18771" y="8090"/>
                    <a:pt x="18194" y="8886"/>
                  </a:cubicBezTo>
                  <a:cubicBezTo>
                    <a:pt x="15668" y="12373"/>
                    <a:pt x="21044" y="19230"/>
                    <a:pt x="14625" y="20549"/>
                  </a:cubicBezTo>
                  <a:cubicBezTo>
                    <a:pt x="13304" y="20821"/>
                    <a:pt x="12158" y="20554"/>
                    <a:pt x="11247" y="19899"/>
                  </a:cubicBezTo>
                  <a:cubicBezTo>
                    <a:pt x="9343" y="18528"/>
                    <a:pt x="8739" y="15773"/>
                    <a:pt x="8583" y="14613"/>
                  </a:cubicBezTo>
                  <a:cubicBezTo>
                    <a:pt x="10178" y="14429"/>
                    <a:pt x="11379" y="13308"/>
                    <a:pt x="14826" y="7517"/>
                  </a:cubicBezTo>
                  <a:cubicBezTo>
                    <a:pt x="16189" y="5227"/>
                    <a:pt x="16391" y="3305"/>
                    <a:pt x="15420" y="1802"/>
                  </a:cubicBezTo>
                  <a:cubicBezTo>
                    <a:pt x="14875" y="959"/>
                    <a:pt x="14052" y="390"/>
                    <a:pt x="13244" y="0"/>
                  </a:cubicBezTo>
                  <a:close/>
                  <a:moveTo>
                    <a:pt x="20941" y="5522"/>
                  </a:moveTo>
                  <a:cubicBezTo>
                    <a:pt x="20865" y="5678"/>
                    <a:pt x="20803" y="5840"/>
                    <a:pt x="20763" y="6008"/>
                  </a:cubicBezTo>
                  <a:cubicBezTo>
                    <a:pt x="20803" y="5843"/>
                    <a:pt x="20866" y="5682"/>
                    <a:pt x="20941" y="552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8" name="Shape">
              <a:extLst>
                <a:ext uri="{FF2B5EF4-FFF2-40B4-BE49-F238E27FC236}">
                  <a16:creationId xmlns:a16="http://schemas.microsoft.com/office/drawing/2014/main" id="{D052B530-A1BB-6744-8014-BA2B67A4EDFB}"/>
                </a:ext>
              </a:extLst>
            </p:cNvPr>
            <p:cNvSpPr/>
            <p:nvPr/>
          </p:nvSpPr>
          <p:spPr>
            <a:xfrm>
              <a:off x="2573443" y="6728272"/>
              <a:ext cx="4711454" cy="3208020"/>
            </a:xfrm>
            <a:custGeom>
              <a:avLst/>
              <a:gdLst/>
              <a:ahLst/>
              <a:cxnLst>
                <a:cxn ang="0">
                  <a:pos x="wd2" y="hd2"/>
                </a:cxn>
                <a:cxn ang="5400000">
                  <a:pos x="wd2" y="hd2"/>
                </a:cxn>
                <a:cxn ang="10800000">
                  <a:pos x="wd2" y="hd2"/>
                </a:cxn>
                <a:cxn ang="16200000">
                  <a:pos x="wd2" y="hd2"/>
                </a:cxn>
              </a:cxnLst>
              <a:rect l="0" t="0" r="r" b="b"/>
              <a:pathLst>
                <a:path w="21523" h="21271" extrusionOk="0">
                  <a:moveTo>
                    <a:pt x="1101" y="124"/>
                  </a:moveTo>
                  <a:cubicBezTo>
                    <a:pt x="530" y="343"/>
                    <a:pt x="115" y="1047"/>
                    <a:pt x="21" y="1895"/>
                  </a:cubicBezTo>
                  <a:cubicBezTo>
                    <a:pt x="-34" y="2387"/>
                    <a:pt x="27" y="2885"/>
                    <a:pt x="108" y="3369"/>
                  </a:cubicBezTo>
                  <a:cubicBezTo>
                    <a:pt x="406" y="5154"/>
                    <a:pt x="962" y="6815"/>
                    <a:pt x="1571" y="8424"/>
                  </a:cubicBezTo>
                  <a:cubicBezTo>
                    <a:pt x="2001" y="9561"/>
                    <a:pt x="2459" y="10677"/>
                    <a:pt x="2964" y="11748"/>
                  </a:cubicBezTo>
                  <a:cubicBezTo>
                    <a:pt x="3577" y="13046"/>
                    <a:pt x="4258" y="14274"/>
                    <a:pt x="5001" y="15421"/>
                  </a:cubicBezTo>
                  <a:cubicBezTo>
                    <a:pt x="5086" y="16532"/>
                    <a:pt x="5405" y="17569"/>
                    <a:pt x="5907" y="18426"/>
                  </a:cubicBezTo>
                  <a:cubicBezTo>
                    <a:pt x="6601" y="19611"/>
                    <a:pt x="7600" y="20390"/>
                    <a:pt x="8678" y="20840"/>
                  </a:cubicBezTo>
                  <a:cubicBezTo>
                    <a:pt x="10077" y="21424"/>
                    <a:pt x="11555" y="21405"/>
                    <a:pt x="12957" y="20840"/>
                  </a:cubicBezTo>
                  <a:cubicBezTo>
                    <a:pt x="14018" y="20414"/>
                    <a:pt x="15012" y="19702"/>
                    <a:pt x="15746" y="18606"/>
                  </a:cubicBezTo>
                  <a:cubicBezTo>
                    <a:pt x="16337" y="17725"/>
                    <a:pt x="16735" y="16625"/>
                    <a:pt x="16880" y="15421"/>
                  </a:cubicBezTo>
                  <a:cubicBezTo>
                    <a:pt x="17455" y="14296"/>
                    <a:pt x="17994" y="13133"/>
                    <a:pt x="18496" y="11936"/>
                  </a:cubicBezTo>
                  <a:cubicBezTo>
                    <a:pt x="19105" y="10486"/>
                    <a:pt x="19659" y="8985"/>
                    <a:pt x="20174" y="7466"/>
                  </a:cubicBezTo>
                  <a:cubicBezTo>
                    <a:pt x="20662" y="6028"/>
                    <a:pt x="21118" y="4566"/>
                    <a:pt x="21405" y="3013"/>
                  </a:cubicBezTo>
                  <a:cubicBezTo>
                    <a:pt x="21494" y="2530"/>
                    <a:pt x="21566" y="2029"/>
                    <a:pt x="21493" y="1539"/>
                  </a:cubicBezTo>
                  <a:cubicBezTo>
                    <a:pt x="21371" y="729"/>
                    <a:pt x="20900" y="135"/>
                    <a:pt x="20331" y="21"/>
                  </a:cubicBezTo>
                  <a:cubicBezTo>
                    <a:pt x="19637" y="-117"/>
                    <a:pt x="19010" y="430"/>
                    <a:pt x="18554" y="1208"/>
                  </a:cubicBezTo>
                  <a:cubicBezTo>
                    <a:pt x="18220" y="1777"/>
                    <a:pt x="17984" y="2446"/>
                    <a:pt x="17752" y="3112"/>
                  </a:cubicBezTo>
                  <a:cubicBezTo>
                    <a:pt x="17176" y="4760"/>
                    <a:pt x="16604" y="6412"/>
                    <a:pt x="15975" y="8018"/>
                  </a:cubicBezTo>
                  <a:cubicBezTo>
                    <a:pt x="15314" y="9703"/>
                    <a:pt x="14591" y="11333"/>
                    <a:pt x="13807" y="12902"/>
                  </a:cubicBezTo>
                  <a:cubicBezTo>
                    <a:pt x="13800" y="12899"/>
                    <a:pt x="13792" y="12896"/>
                    <a:pt x="13785" y="12893"/>
                  </a:cubicBezTo>
                  <a:cubicBezTo>
                    <a:pt x="12792" y="12496"/>
                    <a:pt x="11833" y="13504"/>
                    <a:pt x="10822" y="13503"/>
                  </a:cubicBezTo>
                  <a:cubicBezTo>
                    <a:pt x="9810" y="13503"/>
                    <a:pt x="8849" y="12490"/>
                    <a:pt x="7851" y="12893"/>
                  </a:cubicBezTo>
                  <a:cubicBezTo>
                    <a:pt x="7843" y="12896"/>
                    <a:pt x="7836" y="12899"/>
                    <a:pt x="7828" y="12902"/>
                  </a:cubicBezTo>
                  <a:cubicBezTo>
                    <a:pt x="6955" y="11485"/>
                    <a:pt x="6168" y="9965"/>
                    <a:pt x="5474" y="8359"/>
                  </a:cubicBezTo>
                  <a:cubicBezTo>
                    <a:pt x="4805" y="6810"/>
                    <a:pt x="4222" y="5179"/>
                    <a:pt x="3761" y="3468"/>
                  </a:cubicBezTo>
                  <a:cubicBezTo>
                    <a:pt x="3578" y="2786"/>
                    <a:pt x="3412" y="2087"/>
                    <a:pt x="3129" y="1480"/>
                  </a:cubicBezTo>
                  <a:cubicBezTo>
                    <a:pt x="2662" y="484"/>
                    <a:pt x="1885" y="-176"/>
                    <a:pt x="1101" y="124"/>
                  </a:cubicBezTo>
                  <a:close/>
                </a:path>
              </a:pathLst>
            </a:custGeom>
            <a:solidFill>
              <a:schemeClr val="accent1"/>
            </a:solidFill>
            <a:ln w="12700" cap="flat">
              <a:noFill/>
              <a:miter lim="400000"/>
            </a:ln>
            <a:effectLst/>
          </p:spPr>
          <p:txBody>
            <a:bodyPr wrap="square" lIns="26796" tIns="26796" rIns="26796" bIns="26796" numCol="1" anchor="ctr">
              <a:noAutofit/>
            </a:bodyPr>
            <a:lstStyle/>
            <a:p>
              <a:endParaRPr sz="1899" dirty="0">
                <a:latin typeface="Lato Light" panose="020F0502020204030203" pitchFamily="34" charset="0"/>
              </a:endParaRPr>
            </a:p>
          </p:txBody>
        </p:sp>
        <p:sp>
          <p:nvSpPr>
            <p:cNvPr id="9" name="Shape">
              <a:extLst>
                <a:ext uri="{FF2B5EF4-FFF2-40B4-BE49-F238E27FC236}">
                  <a16:creationId xmlns:a16="http://schemas.microsoft.com/office/drawing/2014/main" id="{5301A10F-2EEB-0D4F-98EA-C8A580E06504}"/>
                </a:ext>
              </a:extLst>
            </p:cNvPr>
            <p:cNvSpPr/>
            <p:nvPr/>
          </p:nvSpPr>
          <p:spPr>
            <a:xfrm>
              <a:off x="3073109" y="2601482"/>
              <a:ext cx="1318744" cy="1212740"/>
            </a:xfrm>
            <a:custGeom>
              <a:avLst/>
              <a:gdLst/>
              <a:ahLst/>
              <a:cxnLst>
                <a:cxn ang="0">
                  <a:pos x="wd2" y="hd2"/>
                </a:cxn>
                <a:cxn ang="5400000">
                  <a:pos x="wd2" y="hd2"/>
                </a:cxn>
                <a:cxn ang="10800000">
                  <a:pos x="wd2" y="hd2"/>
                </a:cxn>
                <a:cxn ang="16200000">
                  <a:pos x="wd2" y="hd2"/>
                </a:cxn>
              </a:cxnLst>
              <a:rect l="0" t="0" r="r" b="b"/>
              <a:pathLst>
                <a:path w="20810" h="21542" extrusionOk="0">
                  <a:moveTo>
                    <a:pt x="16463" y="3139"/>
                  </a:moveTo>
                  <a:cubicBezTo>
                    <a:pt x="15498" y="1634"/>
                    <a:pt x="14414" y="37"/>
                    <a:pt x="12525" y="1"/>
                  </a:cubicBezTo>
                  <a:cubicBezTo>
                    <a:pt x="10750" y="-33"/>
                    <a:pt x="9189" y="1366"/>
                    <a:pt x="7736" y="2676"/>
                  </a:cubicBezTo>
                  <a:cubicBezTo>
                    <a:pt x="5104" y="5049"/>
                    <a:pt x="2461" y="7572"/>
                    <a:pt x="846" y="10303"/>
                  </a:cubicBezTo>
                  <a:cubicBezTo>
                    <a:pt x="521" y="10854"/>
                    <a:pt x="262" y="11413"/>
                    <a:pt x="127" y="11990"/>
                  </a:cubicBezTo>
                  <a:cubicBezTo>
                    <a:pt x="-316" y="13883"/>
                    <a:pt x="475" y="15758"/>
                    <a:pt x="1347" y="17459"/>
                  </a:cubicBezTo>
                  <a:cubicBezTo>
                    <a:pt x="2219" y="19159"/>
                    <a:pt x="3265" y="20877"/>
                    <a:pt x="4944" y="21383"/>
                  </a:cubicBezTo>
                  <a:cubicBezTo>
                    <a:pt x="5457" y="21537"/>
                    <a:pt x="6015" y="21567"/>
                    <a:pt x="6602" y="21525"/>
                  </a:cubicBezTo>
                  <a:cubicBezTo>
                    <a:pt x="9511" y="21316"/>
                    <a:pt x="12773" y="20001"/>
                    <a:pt x="15915" y="18622"/>
                  </a:cubicBezTo>
                  <a:cubicBezTo>
                    <a:pt x="17649" y="17860"/>
                    <a:pt x="19506" y="17038"/>
                    <a:pt x="20367" y="15291"/>
                  </a:cubicBezTo>
                  <a:cubicBezTo>
                    <a:pt x="21284" y="13432"/>
                    <a:pt x="20598" y="11577"/>
                    <a:pt x="19922" y="9883"/>
                  </a:cubicBezTo>
                  <a:cubicBezTo>
                    <a:pt x="18975" y="7509"/>
                    <a:pt x="17816" y="5249"/>
                    <a:pt x="16463" y="3139"/>
                  </a:cubicBezTo>
                  <a:close/>
                </a:path>
              </a:pathLst>
            </a:custGeom>
            <a:solidFill>
              <a:schemeClr val="accent1"/>
            </a:solidFill>
            <a:ln w="12700" cap="flat">
              <a:noFill/>
              <a:miter lim="400000"/>
            </a:ln>
            <a:effectLst/>
          </p:spPr>
          <p:txBody>
            <a:bodyPr wrap="square" lIns="26796" tIns="26796" rIns="26796" bIns="26796" numCol="1" anchor="ctr">
              <a:noAutofit/>
            </a:bodyPr>
            <a:lstStyle/>
            <a:p>
              <a:endParaRPr sz="1899" dirty="0">
                <a:latin typeface="Lato Light" panose="020F0502020204030203" pitchFamily="34" charset="0"/>
              </a:endParaRPr>
            </a:p>
          </p:txBody>
        </p:sp>
        <p:sp>
          <p:nvSpPr>
            <p:cNvPr id="10" name="Shape">
              <a:extLst>
                <a:ext uri="{FF2B5EF4-FFF2-40B4-BE49-F238E27FC236}">
                  <a16:creationId xmlns:a16="http://schemas.microsoft.com/office/drawing/2014/main" id="{BB414E6D-6D18-8D46-A7AA-53801CB5F3DC}"/>
                </a:ext>
              </a:extLst>
            </p:cNvPr>
            <p:cNvSpPr/>
            <p:nvPr/>
          </p:nvSpPr>
          <p:spPr>
            <a:xfrm>
              <a:off x="5519921" y="2601458"/>
              <a:ext cx="1318932" cy="1212764"/>
            </a:xfrm>
            <a:custGeom>
              <a:avLst/>
              <a:gdLst/>
              <a:ahLst/>
              <a:cxnLst>
                <a:cxn ang="0">
                  <a:pos x="wd2" y="hd2"/>
                </a:cxn>
                <a:cxn ang="5400000">
                  <a:pos x="wd2" y="hd2"/>
                </a:cxn>
                <a:cxn ang="10800000">
                  <a:pos x="wd2" y="hd2"/>
                </a:cxn>
                <a:cxn ang="16200000">
                  <a:pos x="wd2" y="hd2"/>
                </a:cxn>
              </a:cxnLst>
              <a:rect l="0" t="0" r="r" b="b"/>
              <a:pathLst>
                <a:path w="20806" h="21542" extrusionOk="0">
                  <a:moveTo>
                    <a:pt x="887" y="9883"/>
                  </a:moveTo>
                  <a:cubicBezTo>
                    <a:pt x="212" y="11577"/>
                    <a:pt x="-474" y="13432"/>
                    <a:pt x="442" y="15291"/>
                  </a:cubicBezTo>
                  <a:cubicBezTo>
                    <a:pt x="1303" y="17038"/>
                    <a:pt x="3160" y="17860"/>
                    <a:pt x="4893" y="18622"/>
                  </a:cubicBezTo>
                  <a:cubicBezTo>
                    <a:pt x="8034" y="20001"/>
                    <a:pt x="11295" y="21316"/>
                    <a:pt x="14203" y="21525"/>
                  </a:cubicBezTo>
                  <a:cubicBezTo>
                    <a:pt x="14789" y="21567"/>
                    <a:pt x="15348" y="21540"/>
                    <a:pt x="15860" y="21383"/>
                  </a:cubicBezTo>
                  <a:cubicBezTo>
                    <a:pt x="17537" y="20868"/>
                    <a:pt x="18584" y="19159"/>
                    <a:pt x="19456" y="17459"/>
                  </a:cubicBezTo>
                  <a:cubicBezTo>
                    <a:pt x="20328" y="15758"/>
                    <a:pt x="21126" y="13880"/>
                    <a:pt x="20676" y="11990"/>
                  </a:cubicBezTo>
                  <a:cubicBezTo>
                    <a:pt x="20538" y="11414"/>
                    <a:pt x="20282" y="10854"/>
                    <a:pt x="19956" y="10303"/>
                  </a:cubicBezTo>
                  <a:cubicBezTo>
                    <a:pt x="18342" y="7572"/>
                    <a:pt x="15700" y="5049"/>
                    <a:pt x="13069" y="2676"/>
                  </a:cubicBezTo>
                  <a:cubicBezTo>
                    <a:pt x="11616" y="1366"/>
                    <a:pt x="10056" y="-33"/>
                    <a:pt x="8282" y="1"/>
                  </a:cubicBezTo>
                  <a:cubicBezTo>
                    <a:pt x="6394" y="37"/>
                    <a:pt x="5310" y="1634"/>
                    <a:pt x="4345" y="3139"/>
                  </a:cubicBezTo>
                  <a:cubicBezTo>
                    <a:pt x="2993" y="5249"/>
                    <a:pt x="1834" y="7509"/>
                    <a:pt x="887" y="9883"/>
                  </a:cubicBezTo>
                  <a:close/>
                </a:path>
              </a:pathLst>
            </a:custGeom>
            <a:solidFill>
              <a:schemeClr val="accent1"/>
            </a:solidFill>
            <a:ln w="12700" cap="flat">
              <a:noFill/>
              <a:miter lim="400000"/>
            </a:ln>
            <a:effectLst/>
          </p:spPr>
          <p:txBody>
            <a:bodyPr wrap="square" lIns="26796" tIns="26796" rIns="26796" bIns="26796" numCol="1" anchor="ctr">
              <a:noAutofit/>
            </a:bodyPr>
            <a:lstStyle/>
            <a:p>
              <a:endParaRPr sz="1899" dirty="0">
                <a:latin typeface="Lato Light" panose="020F0502020204030203" pitchFamily="34" charset="0"/>
              </a:endParaRPr>
            </a:p>
          </p:txBody>
        </p:sp>
        <p:sp>
          <p:nvSpPr>
            <p:cNvPr id="11" name="Shape">
              <a:extLst>
                <a:ext uri="{FF2B5EF4-FFF2-40B4-BE49-F238E27FC236}">
                  <a16:creationId xmlns:a16="http://schemas.microsoft.com/office/drawing/2014/main" id="{B4A4B0A3-4DDD-7940-A119-0742273AEAE1}"/>
                </a:ext>
              </a:extLst>
            </p:cNvPr>
            <p:cNvSpPr/>
            <p:nvPr/>
          </p:nvSpPr>
          <p:spPr>
            <a:xfrm>
              <a:off x="9499449" y="5302540"/>
              <a:ext cx="2144846" cy="2144427"/>
            </a:xfrm>
            <a:custGeom>
              <a:avLst/>
              <a:gdLst/>
              <a:ahLst/>
              <a:cxnLst>
                <a:cxn ang="0">
                  <a:pos x="wd2" y="hd2"/>
                </a:cxn>
                <a:cxn ang="5400000">
                  <a:pos x="wd2" y="hd2"/>
                </a:cxn>
                <a:cxn ang="10800000">
                  <a:pos x="wd2" y="hd2"/>
                </a:cxn>
                <a:cxn ang="16200000">
                  <a:pos x="wd2" y="hd2"/>
                </a:cxn>
              </a:cxnLst>
              <a:rect l="0" t="0" r="r" b="b"/>
              <a:pathLst>
                <a:path w="19679" h="20595" extrusionOk="0">
                  <a:moveTo>
                    <a:pt x="9836" y="0"/>
                  </a:moveTo>
                  <a:cubicBezTo>
                    <a:pt x="7318" y="0"/>
                    <a:pt x="4802" y="1008"/>
                    <a:pt x="2881" y="3019"/>
                  </a:cubicBezTo>
                  <a:cubicBezTo>
                    <a:pt x="-961" y="7041"/>
                    <a:pt x="-961" y="13556"/>
                    <a:pt x="2881" y="17578"/>
                  </a:cubicBezTo>
                  <a:cubicBezTo>
                    <a:pt x="6723" y="21600"/>
                    <a:pt x="12955" y="21600"/>
                    <a:pt x="16797" y="17578"/>
                  </a:cubicBezTo>
                  <a:cubicBezTo>
                    <a:pt x="20639" y="13556"/>
                    <a:pt x="20639" y="7041"/>
                    <a:pt x="16797" y="3019"/>
                  </a:cubicBezTo>
                  <a:cubicBezTo>
                    <a:pt x="14876" y="1008"/>
                    <a:pt x="12354" y="0"/>
                    <a:pt x="9836" y="0"/>
                  </a:cubicBezTo>
                  <a:close/>
                  <a:moveTo>
                    <a:pt x="9836" y="6160"/>
                  </a:moveTo>
                  <a:cubicBezTo>
                    <a:pt x="10843" y="6160"/>
                    <a:pt x="11853" y="6565"/>
                    <a:pt x="12621" y="7370"/>
                  </a:cubicBezTo>
                  <a:cubicBezTo>
                    <a:pt x="14158" y="8979"/>
                    <a:pt x="14158" y="11586"/>
                    <a:pt x="12621" y="13195"/>
                  </a:cubicBezTo>
                  <a:cubicBezTo>
                    <a:pt x="11085" y="14804"/>
                    <a:pt x="8593" y="14804"/>
                    <a:pt x="7057" y="13195"/>
                  </a:cubicBezTo>
                  <a:cubicBezTo>
                    <a:pt x="5520" y="11586"/>
                    <a:pt x="5520" y="8979"/>
                    <a:pt x="7057" y="7370"/>
                  </a:cubicBezTo>
                  <a:cubicBezTo>
                    <a:pt x="7825" y="6565"/>
                    <a:pt x="8829" y="6160"/>
                    <a:pt x="9836" y="6160"/>
                  </a:cubicBezTo>
                  <a:close/>
                </a:path>
              </a:pathLst>
            </a:custGeom>
            <a:solidFill>
              <a:schemeClr val="accent1"/>
            </a:solidFill>
            <a:ln w="12700" cap="flat">
              <a:noFill/>
              <a:miter lim="400000"/>
            </a:ln>
            <a:effectLst/>
          </p:spPr>
          <p:txBody>
            <a:bodyPr wrap="square" lIns="0" tIns="0" rIns="0" bIns="0" numCol="1" anchor="t">
              <a:noAutofit/>
            </a:bodyPr>
            <a:lstStyle/>
            <a:p>
              <a:endParaRPr sz="1899" dirty="0">
                <a:latin typeface="Lato Light" panose="020F0502020204030203" pitchFamily="34" charset="0"/>
              </a:endParaRPr>
            </a:p>
          </p:txBody>
        </p:sp>
      </p:grpSp>
      <p:grpSp>
        <p:nvGrpSpPr>
          <p:cNvPr id="12" name="Group 11">
            <a:extLst>
              <a:ext uri="{FF2B5EF4-FFF2-40B4-BE49-F238E27FC236}">
                <a16:creationId xmlns:a16="http://schemas.microsoft.com/office/drawing/2014/main" id="{E2B02AF6-3F45-4482-9772-6E9E0C1BF0FF}"/>
              </a:ext>
            </a:extLst>
          </p:cNvPr>
          <p:cNvGrpSpPr/>
          <p:nvPr/>
        </p:nvGrpSpPr>
        <p:grpSpPr>
          <a:xfrm>
            <a:off x="4843576" y="1837281"/>
            <a:ext cx="3470378" cy="646331"/>
            <a:chOff x="5265849" y="2036113"/>
            <a:chExt cx="3470378" cy="646331"/>
          </a:xfrm>
        </p:grpSpPr>
        <p:sp>
          <p:nvSpPr>
            <p:cNvPr id="16" name="TextBox 15">
              <a:extLst>
                <a:ext uri="{FF2B5EF4-FFF2-40B4-BE49-F238E27FC236}">
                  <a16:creationId xmlns:a16="http://schemas.microsoft.com/office/drawing/2014/main" id="{5631D6F2-C060-0C44-A321-020BA60EA61E}"/>
                </a:ext>
              </a:extLst>
            </p:cNvPr>
            <p:cNvSpPr txBox="1"/>
            <p:nvPr/>
          </p:nvSpPr>
          <p:spPr>
            <a:xfrm>
              <a:off x="5642505" y="2036113"/>
              <a:ext cx="3093722" cy="646331"/>
            </a:xfrm>
            <a:prstGeom prst="rect">
              <a:avLst/>
            </a:prstGeom>
            <a:noFill/>
          </p:spPr>
          <p:txBody>
            <a:bodyPr wrap="square" rtlCol="0" anchor="ctr" anchorCtr="0">
              <a:spAutoFit/>
            </a:bodyPr>
            <a:lstStyle/>
            <a:p>
              <a:r>
                <a:rPr lang="en-US" b="1" dirty="0">
                  <a:solidFill>
                    <a:schemeClr val="tx2"/>
                  </a:solidFill>
                  <a:ea typeface="League Spartan" charset="0"/>
                  <a:cs typeface="Poppins" pitchFamily="2" charset="77"/>
                </a:rPr>
                <a:t>Patient has acute illness requiring exam</a:t>
              </a:r>
            </a:p>
          </p:txBody>
        </p:sp>
        <p:sp>
          <p:nvSpPr>
            <p:cNvPr id="24" name="Oval 23">
              <a:extLst>
                <a:ext uri="{FF2B5EF4-FFF2-40B4-BE49-F238E27FC236}">
                  <a16:creationId xmlns:a16="http://schemas.microsoft.com/office/drawing/2014/main" id="{11891304-1A05-C74E-9FB6-0ED3F66C05FE}"/>
                </a:ext>
              </a:extLst>
            </p:cNvPr>
            <p:cNvSpPr/>
            <p:nvPr/>
          </p:nvSpPr>
          <p:spPr>
            <a:xfrm>
              <a:off x="5265849" y="2234945"/>
              <a:ext cx="248667" cy="2486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grpSp>
      <p:sp>
        <p:nvSpPr>
          <p:cNvPr id="3" name="Title 2">
            <a:extLst>
              <a:ext uri="{FF2B5EF4-FFF2-40B4-BE49-F238E27FC236}">
                <a16:creationId xmlns:a16="http://schemas.microsoft.com/office/drawing/2014/main" id="{55A42A39-AA33-4638-8D6A-F6379295982A}"/>
              </a:ext>
            </a:extLst>
          </p:cNvPr>
          <p:cNvSpPr>
            <a:spLocks noGrp="1"/>
          </p:cNvSpPr>
          <p:nvPr>
            <p:ph type="title"/>
          </p:nvPr>
        </p:nvSpPr>
        <p:spPr/>
        <p:txBody>
          <a:bodyPr/>
          <a:lstStyle/>
          <a:p>
            <a:r>
              <a:rPr lang="en-US" dirty="0">
                <a:solidFill>
                  <a:schemeClr val="tx1"/>
                </a:solidFill>
              </a:rPr>
              <a:t>Refer for in-person treatment examples</a:t>
            </a:r>
          </a:p>
        </p:txBody>
      </p:sp>
      <p:grpSp>
        <p:nvGrpSpPr>
          <p:cNvPr id="27" name="Group 26">
            <a:extLst>
              <a:ext uri="{FF2B5EF4-FFF2-40B4-BE49-F238E27FC236}">
                <a16:creationId xmlns:a16="http://schemas.microsoft.com/office/drawing/2014/main" id="{BDC30B0E-EC92-4092-92C3-2854235E6C4A}"/>
              </a:ext>
            </a:extLst>
          </p:cNvPr>
          <p:cNvGrpSpPr/>
          <p:nvPr/>
        </p:nvGrpSpPr>
        <p:grpSpPr>
          <a:xfrm>
            <a:off x="4843576" y="2686463"/>
            <a:ext cx="3470378" cy="646331"/>
            <a:chOff x="5265849" y="2885295"/>
            <a:chExt cx="3470378" cy="646331"/>
          </a:xfrm>
        </p:grpSpPr>
        <p:sp>
          <p:nvSpPr>
            <p:cNvPr id="25" name="Oval 24">
              <a:extLst>
                <a:ext uri="{FF2B5EF4-FFF2-40B4-BE49-F238E27FC236}">
                  <a16:creationId xmlns:a16="http://schemas.microsoft.com/office/drawing/2014/main" id="{674D6C79-5B5E-4246-88D1-16EDC7449018}"/>
                </a:ext>
              </a:extLst>
            </p:cNvPr>
            <p:cNvSpPr/>
            <p:nvPr/>
          </p:nvSpPr>
          <p:spPr>
            <a:xfrm>
              <a:off x="5265849" y="3084127"/>
              <a:ext cx="248667" cy="2486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20" name="TextBox 19">
              <a:extLst>
                <a:ext uri="{FF2B5EF4-FFF2-40B4-BE49-F238E27FC236}">
                  <a16:creationId xmlns:a16="http://schemas.microsoft.com/office/drawing/2014/main" id="{8A3A58E9-BE28-4F55-8961-3062FE14F7FF}"/>
                </a:ext>
              </a:extLst>
            </p:cNvPr>
            <p:cNvSpPr txBox="1"/>
            <p:nvPr/>
          </p:nvSpPr>
          <p:spPr>
            <a:xfrm>
              <a:off x="5642505" y="2885295"/>
              <a:ext cx="3093722" cy="646331"/>
            </a:xfrm>
            <a:prstGeom prst="rect">
              <a:avLst/>
            </a:prstGeom>
            <a:noFill/>
          </p:spPr>
          <p:txBody>
            <a:bodyPr wrap="square" rtlCol="0" anchor="ctr" anchorCtr="0">
              <a:spAutoFit/>
            </a:bodyPr>
            <a:lstStyle/>
            <a:p>
              <a:r>
                <a:rPr lang="en-US" b="1" dirty="0">
                  <a:solidFill>
                    <a:schemeClr val="tx2"/>
                  </a:solidFill>
                  <a:ea typeface="League Spartan" charset="0"/>
                  <a:cs typeface="Poppins" pitchFamily="2" charset="77"/>
                </a:rPr>
                <a:t>Sounds/appears breathless while speaking</a:t>
              </a:r>
            </a:p>
          </p:txBody>
        </p:sp>
      </p:grpSp>
      <p:grpSp>
        <p:nvGrpSpPr>
          <p:cNvPr id="28" name="Group 27">
            <a:extLst>
              <a:ext uri="{FF2B5EF4-FFF2-40B4-BE49-F238E27FC236}">
                <a16:creationId xmlns:a16="http://schemas.microsoft.com/office/drawing/2014/main" id="{4AB38C19-6589-4D13-8E9C-C8B49331F97D}"/>
              </a:ext>
            </a:extLst>
          </p:cNvPr>
          <p:cNvGrpSpPr/>
          <p:nvPr/>
        </p:nvGrpSpPr>
        <p:grpSpPr>
          <a:xfrm>
            <a:off x="4843576" y="3535645"/>
            <a:ext cx="3470378" cy="646331"/>
            <a:chOff x="5265849" y="3734477"/>
            <a:chExt cx="3470378" cy="646331"/>
          </a:xfrm>
        </p:grpSpPr>
        <p:sp>
          <p:nvSpPr>
            <p:cNvPr id="21" name="Oval 20">
              <a:extLst>
                <a:ext uri="{FF2B5EF4-FFF2-40B4-BE49-F238E27FC236}">
                  <a16:creationId xmlns:a16="http://schemas.microsoft.com/office/drawing/2014/main" id="{B5A6D3AA-CFFF-423C-8B38-1DEBEC227B20}"/>
                </a:ext>
              </a:extLst>
            </p:cNvPr>
            <p:cNvSpPr/>
            <p:nvPr/>
          </p:nvSpPr>
          <p:spPr>
            <a:xfrm>
              <a:off x="5265849" y="3933309"/>
              <a:ext cx="248667" cy="2486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22" name="TextBox 21">
              <a:extLst>
                <a:ext uri="{FF2B5EF4-FFF2-40B4-BE49-F238E27FC236}">
                  <a16:creationId xmlns:a16="http://schemas.microsoft.com/office/drawing/2014/main" id="{9F6A8B1D-8F7A-495B-8A1A-A89098516510}"/>
                </a:ext>
              </a:extLst>
            </p:cNvPr>
            <p:cNvSpPr txBox="1"/>
            <p:nvPr/>
          </p:nvSpPr>
          <p:spPr>
            <a:xfrm>
              <a:off x="5642505" y="3734477"/>
              <a:ext cx="3093722" cy="646331"/>
            </a:xfrm>
            <a:prstGeom prst="rect">
              <a:avLst/>
            </a:prstGeom>
            <a:noFill/>
          </p:spPr>
          <p:txBody>
            <a:bodyPr wrap="square" rtlCol="0" anchor="ctr" anchorCtr="0">
              <a:spAutoFit/>
            </a:bodyPr>
            <a:lstStyle/>
            <a:p>
              <a:r>
                <a:rPr lang="en-US" b="1" dirty="0">
                  <a:solidFill>
                    <a:schemeClr val="tx2"/>
                  </a:solidFill>
                  <a:ea typeface="League Spartan" charset="0"/>
                  <a:cs typeface="Poppins" pitchFamily="2" charset="77"/>
                </a:rPr>
                <a:t>Appears mentally or physically unstable</a:t>
              </a:r>
            </a:p>
          </p:txBody>
        </p:sp>
      </p:grpSp>
      <p:grpSp>
        <p:nvGrpSpPr>
          <p:cNvPr id="30" name="Group 29">
            <a:extLst>
              <a:ext uri="{FF2B5EF4-FFF2-40B4-BE49-F238E27FC236}">
                <a16:creationId xmlns:a16="http://schemas.microsoft.com/office/drawing/2014/main" id="{3D562E92-5EFC-4D43-BDA2-1E8743AB58A4}"/>
              </a:ext>
            </a:extLst>
          </p:cNvPr>
          <p:cNvGrpSpPr/>
          <p:nvPr/>
        </p:nvGrpSpPr>
        <p:grpSpPr>
          <a:xfrm>
            <a:off x="4843576" y="4384828"/>
            <a:ext cx="3470378" cy="923330"/>
            <a:chOff x="5265849" y="4583660"/>
            <a:chExt cx="3470378" cy="923330"/>
          </a:xfrm>
        </p:grpSpPr>
        <p:sp>
          <p:nvSpPr>
            <p:cNvPr id="23" name="Oval 22">
              <a:extLst>
                <a:ext uri="{FF2B5EF4-FFF2-40B4-BE49-F238E27FC236}">
                  <a16:creationId xmlns:a16="http://schemas.microsoft.com/office/drawing/2014/main" id="{CECD3672-B028-477C-B423-DD3040A990FE}"/>
                </a:ext>
              </a:extLst>
            </p:cNvPr>
            <p:cNvSpPr/>
            <p:nvPr/>
          </p:nvSpPr>
          <p:spPr>
            <a:xfrm>
              <a:off x="5265849" y="4920992"/>
              <a:ext cx="248667" cy="24866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26" name="TextBox 25">
              <a:extLst>
                <a:ext uri="{FF2B5EF4-FFF2-40B4-BE49-F238E27FC236}">
                  <a16:creationId xmlns:a16="http://schemas.microsoft.com/office/drawing/2014/main" id="{7AF6A9AA-5519-4E3F-B155-CCB50320C851}"/>
                </a:ext>
              </a:extLst>
            </p:cNvPr>
            <p:cNvSpPr txBox="1"/>
            <p:nvPr/>
          </p:nvSpPr>
          <p:spPr>
            <a:xfrm>
              <a:off x="5642505" y="4583660"/>
              <a:ext cx="3093722" cy="923330"/>
            </a:xfrm>
            <a:prstGeom prst="rect">
              <a:avLst/>
            </a:prstGeom>
            <a:noFill/>
          </p:spPr>
          <p:txBody>
            <a:bodyPr wrap="square" rtlCol="0" anchor="ctr" anchorCtr="0">
              <a:spAutoFit/>
            </a:bodyPr>
            <a:lstStyle/>
            <a:p>
              <a:r>
                <a:rPr lang="en-US" b="1" dirty="0">
                  <a:solidFill>
                    <a:schemeClr val="tx2"/>
                  </a:solidFill>
                  <a:ea typeface="League Spartan" charset="0"/>
                  <a:cs typeface="Poppins" pitchFamily="2" charset="77"/>
                </a:rPr>
                <a:t>Physician is unable to assess the patient without being physically present</a:t>
              </a:r>
            </a:p>
          </p:txBody>
        </p:sp>
      </p:grpSp>
    </p:spTree>
    <p:extLst>
      <p:ext uri="{BB962C8B-B14F-4D97-AF65-F5344CB8AC3E}">
        <p14:creationId xmlns:p14="http://schemas.microsoft.com/office/powerpoint/2010/main" val="3487300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2FEF2E2-8FA5-4348-9864-5AB91F3FB6B4}"/>
              </a:ext>
            </a:extLst>
          </p:cNvPr>
          <p:cNvGrpSpPr/>
          <p:nvPr/>
        </p:nvGrpSpPr>
        <p:grpSpPr>
          <a:xfrm>
            <a:off x="210675" y="1775057"/>
            <a:ext cx="3776227" cy="3294202"/>
            <a:chOff x="7015805" y="4087151"/>
            <a:chExt cx="10199149" cy="8897253"/>
          </a:xfrm>
        </p:grpSpPr>
        <p:sp>
          <p:nvSpPr>
            <p:cNvPr id="3" name="Freeform 3">
              <a:extLst>
                <a:ext uri="{FF2B5EF4-FFF2-40B4-BE49-F238E27FC236}">
                  <a16:creationId xmlns:a16="http://schemas.microsoft.com/office/drawing/2014/main" id="{E45F26C8-49B5-8840-9221-0AD002ED8955}"/>
                </a:ext>
              </a:extLst>
            </p:cNvPr>
            <p:cNvSpPr>
              <a:spLocks noChangeArrowheads="1"/>
            </p:cNvSpPr>
            <p:nvPr/>
          </p:nvSpPr>
          <p:spPr bwMode="auto">
            <a:xfrm>
              <a:off x="11290173" y="9542445"/>
              <a:ext cx="3441960" cy="3171212"/>
            </a:xfrm>
            <a:custGeom>
              <a:avLst/>
              <a:gdLst>
                <a:gd name="T0" fmla="*/ 5268 w 5269"/>
                <a:gd name="T1" fmla="*/ 4087 h 4853"/>
                <a:gd name="T2" fmla="*/ 5268 w 5269"/>
                <a:gd name="T3" fmla="*/ 4087 h 4853"/>
                <a:gd name="T4" fmla="*/ 4505 w 5269"/>
                <a:gd name="T5" fmla="*/ 4852 h 4853"/>
                <a:gd name="T6" fmla="*/ 765 w 5269"/>
                <a:gd name="T7" fmla="*/ 4852 h 4853"/>
                <a:gd name="T8" fmla="*/ 765 w 5269"/>
                <a:gd name="T9" fmla="*/ 4852 h 4853"/>
                <a:gd name="T10" fmla="*/ 0 w 5269"/>
                <a:gd name="T11" fmla="*/ 4087 h 4853"/>
                <a:gd name="T12" fmla="*/ 0 w 5269"/>
                <a:gd name="T13" fmla="*/ 764 h 4853"/>
                <a:gd name="T14" fmla="*/ 0 w 5269"/>
                <a:gd name="T15" fmla="*/ 764 h 4853"/>
                <a:gd name="T16" fmla="*/ 765 w 5269"/>
                <a:gd name="T17" fmla="*/ 0 h 4853"/>
                <a:gd name="T18" fmla="*/ 4505 w 5269"/>
                <a:gd name="T19" fmla="*/ 0 h 4853"/>
                <a:gd name="T20" fmla="*/ 4505 w 5269"/>
                <a:gd name="T21" fmla="*/ 0 h 4853"/>
                <a:gd name="T22" fmla="*/ 5268 w 5269"/>
                <a:gd name="T23" fmla="*/ 764 h 4853"/>
                <a:gd name="T24" fmla="*/ 5268 w 5269"/>
                <a:gd name="T25" fmla="*/ 4087 h 4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9" h="4853">
                  <a:moveTo>
                    <a:pt x="5268" y="4087"/>
                  </a:moveTo>
                  <a:lnTo>
                    <a:pt x="5268" y="4087"/>
                  </a:lnTo>
                  <a:cubicBezTo>
                    <a:pt x="5268" y="4510"/>
                    <a:pt x="4926" y="4852"/>
                    <a:pt x="4505" y="4852"/>
                  </a:cubicBezTo>
                  <a:lnTo>
                    <a:pt x="765" y="4852"/>
                  </a:lnTo>
                  <a:lnTo>
                    <a:pt x="765" y="4852"/>
                  </a:lnTo>
                  <a:cubicBezTo>
                    <a:pt x="343" y="4852"/>
                    <a:pt x="0" y="4510"/>
                    <a:pt x="0" y="4087"/>
                  </a:cubicBezTo>
                  <a:lnTo>
                    <a:pt x="0" y="764"/>
                  </a:lnTo>
                  <a:lnTo>
                    <a:pt x="0" y="764"/>
                  </a:lnTo>
                  <a:cubicBezTo>
                    <a:pt x="0" y="342"/>
                    <a:pt x="343" y="0"/>
                    <a:pt x="765" y="0"/>
                  </a:cubicBezTo>
                  <a:lnTo>
                    <a:pt x="4505" y="0"/>
                  </a:lnTo>
                  <a:lnTo>
                    <a:pt x="4505" y="0"/>
                  </a:lnTo>
                  <a:cubicBezTo>
                    <a:pt x="4926" y="0"/>
                    <a:pt x="5268" y="342"/>
                    <a:pt x="5268" y="764"/>
                  </a:cubicBezTo>
                  <a:lnTo>
                    <a:pt x="5268" y="4087"/>
                  </a:lnTo>
                </a:path>
              </a:pathLst>
            </a:custGeom>
            <a:solidFill>
              <a:srgbClr val="B3262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dirty="0">
                <a:latin typeface="Lato Light" panose="020F0502020204030203" pitchFamily="34" charset="0"/>
              </a:endParaRPr>
            </a:p>
          </p:txBody>
        </p:sp>
        <p:sp>
          <p:nvSpPr>
            <p:cNvPr id="4" name="Freeform 4">
              <a:extLst>
                <a:ext uri="{FF2B5EF4-FFF2-40B4-BE49-F238E27FC236}">
                  <a16:creationId xmlns:a16="http://schemas.microsoft.com/office/drawing/2014/main" id="{8F453ABD-F87B-8E44-9EDD-D0836B9A2C1F}"/>
                </a:ext>
              </a:extLst>
            </p:cNvPr>
            <p:cNvSpPr>
              <a:spLocks noChangeArrowheads="1"/>
            </p:cNvSpPr>
            <p:nvPr/>
          </p:nvSpPr>
          <p:spPr bwMode="auto">
            <a:xfrm>
              <a:off x="11532118" y="9988891"/>
              <a:ext cx="2958070" cy="2724766"/>
            </a:xfrm>
            <a:custGeom>
              <a:avLst/>
              <a:gdLst>
                <a:gd name="T0" fmla="*/ 4528 w 4529"/>
                <a:gd name="T1" fmla="*/ 3514 h 4172"/>
                <a:gd name="T2" fmla="*/ 4528 w 4529"/>
                <a:gd name="T3" fmla="*/ 3514 h 4172"/>
                <a:gd name="T4" fmla="*/ 3870 w 4529"/>
                <a:gd name="T5" fmla="*/ 4171 h 4172"/>
                <a:gd name="T6" fmla="*/ 657 w 4529"/>
                <a:gd name="T7" fmla="*/ 4171 h 4172"/>
                <a:gd name="T8" fmla="*/ 657 w 4529"/>
                <a:gd name="T9" fmla="*/ 4171 h 4172"/>
                <a:gd name="T10" fmla="*/ 0 w 4529"/>
                <a:gd name="T11" fmla="*/ 3514 h 4172"/>
                <a:gd name="T12" fmla="*/ 0 w 4529"/>
                <a:gd name="T13" fmla="*/ 658 h 4172"/>
                <a:gd name="T14" fmla="*/ 0 w 4529"/>
                <a:gd name="T15" fmla="*/ 658 h 4172"/>
                <a:gd name="T16" fmla="*/ 657 w 4529"/>
                <a:gd name="T17" fmla="*/ 0 h 4172"/>
                <a:gd name="T18" fmla="*/ 3870 w 4529"/>
                <a:gd name="T19" fmla="*/ 0 h 4172"/>
                <a:gd name="T20" fmla="*/ 3870 w 4529"/>
                <a:gd name="T21" fmla="*/ 0 h 4172"/>
                <a:gd name="T22" fmla="*/ 4528 w 4529"/>
                <a:gd name="T23" fmla="*/ 658 h 4172"/>
                <a:gd name="T24" fmla="*/ 4528 w 4529"/>
                <a:gd name="T25" fmla="*/ 3514 h 4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29" h="4172">
                  <a:moveTo>
                    <a:pt x="4528" y="3514"/>
                  </a:moveTo>
                  <a:lnTo>
                    <a:pt x="4528" y="3514"/>
                  </a:lnTo>
                  <a:cubicBezTo>
                    <a:pt x="4528" y="3877"/>
                    <a:pt x="4233" y="4171"/>
                    <a:pt x="3870" y="4171"/>
                  </a:cubicBezTo>
                  <a:lnTo>
                    <a:pt x="657" y="4171"/>
                  </a:lnTo>
                  <a:lnTo>
                    <a:pt x="657" y="4171"/>
                  </a:lnTo>
                  <a:cubicBezTo>
                    <a:pt x="293" y="4171"/>
                    <a:pt x="0" y="3877"/>
                    <a:pt x="0" y="3514"/>
                  </a:cubicBezTo>
                  <a:lnTo>
                    <a:pt x="0" y="658"/>
                  </a:lnTo>
                  <a:lnTo>
                    <a:pt x="0" y="658"/>
                  </a:lnTo>
                  <a:cubicBezTo>
                    <a:pt x="0" y="295"/>
                    <a:pt x="293" y="0"/>
                    <a:pt x="657" y="0"/>
                  </a:cubicBezTo>
                  <a:lnTo>
                    <a:pt x="3870" y="0"/>
                  </a:lnTo>
                  <a:lnTo>
                    <a:pt x="3870" y="0"/>
                  </a:lnTo>
                  <a:cubicBezTo>
                    <a:pt x="4233" y="0"/>
                    <a:pt x="4528" y="295"/>
                    <a:pt x="4528" y="658"/>
                  </a:cubicBezTo>
                  <a:lnTo>
                    <a:pt x="4528" y="3514"/>
                  </a:lnTo>
                </a:path>
              </a:pathLst>
            </a:custGeom>
            <a:solidFill>
              <a:srgbClr val="8E19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dirty="0">
                <a:latin typeface="Lato Light" panose="020F0502020204030203" pitchFamily="34" charset="0"/>
              </a:endParaRPr>
            </a:p>
          </p:txBody>
        </p:sp>
        <p:sp>
          <p:nvSpPr>
            <p:cNvPr id="5" name="Freeform 5">
              <a:extLst>
                <a:ext uri="{FF2B5EF4-FFF2-40B4-BE49-F238E27FC236}">
                  <a16:creationId xmlns:a16="http://schemas.microsoft.com/office/drawing/2014/main" id="{F938C863-848B-594B-9968-4CA7EC8E3075}"/>
                </a:ext>
              </a:extLst>
            </p:cNvPr>
            <p:cNvSpPr>
              <a:spLocks noChangeArrowheads="1"/>
            </p:cNvSpPr>
            <p:nvPr/>
          </p:nvSpPr>
          <p:spPr bwMode="auto">
            <a:xfrm>
              <a:off x="11281531" y="5299758"/>
              <a:ext cx="1085875" cy="1975887"/>
            </a:xfrm>
            <a:custGeom>
              <a:avLst/>
              <a:gdLst>
                <a:gd name="T0" fmla="*/ 1662 w 1663"/>
                <a:gd name="T1" fmla="*/ 3025 h 3026"/>
                <a:gd name="T2" fmla="*/ 498 w 1663"/>
                <a:gd name="T3" fmla="*/ 2741 h 3026"/>
                <a:gd name="T4" fmla="*/ 498 w 1663"/>
                <a:gd name="T5" fmla="*/ 2741 h 3026"/>
                <a:gd name="T6" fmla="*/ 199 w 1663"/>
                <a:gd name="T7" fmla="*/ 372 h 3026"/>
                <a:gd name="T8" fmla="*/ 199 w 1663"/>
                <a:gd name="T9" fmla="*/ 372 h 3026"/>
                <a:gd name="T10" fmla="*/ 1662 w 1663"/>
                <a:gd name="T11" fmla="*/ 372 h 3026"/>
                <a:gd name="T12" fmla="*/ 1662 w 1663"/>
                <a:gd name="T13" fmla="*/ 3025 h 3026"/>
              </a:gdLst>
              <a:ahLst/>
              <a:cxnLst>
                <a:cxn ang="0">
                  <a:pos x="T0" y="T1"/>
                </a:cxn>
                <a:cxn ang="0">
                  <a:pos x="T2" y="T3"/>
                </a:cxn>
                <a:cxn ang="0">
                  <a:pos x="T4" y="T5"/>
                </a:cxn>
                <a:cxn ang="0">
                  <a:pos x="T6" y="T7"/>
                </a:cxn>
                <a:cxn ang="0">
                  <a:pos x="T8" y="T9"/>
                </a:cxn>
                <a:cxn ang="0">
                  <a:pos x="T10" y="T11"/>
                </a:cxn>
                <a:cxn ang="0">
                  <a:pos x="T12" y="T13"/>
                </a:cxn>
              </a:cxnLst>
              <a:rect l="0" t="0" r="r" b="b"/>
              <a:pathLst>
                <a:path w="1663" h="3026">
                  <a:moveTo>
                    <a:pt x="1662" y="3025"/>
                  </a:moveTo>
                  <a:lnTo>
                    <a:pt x="498" y="2741"/>
                  </a:lnTo>
                  <a:lnTo>
                    <a:pt x="498" y="2741"/>
                  </a:lnTo>
                  <a:cubicBezTo>
                    <a:pt x="498" y="2741"/>
                    <a:pt x="0" y="744"/>
                    <a:pt x="199" y="372"/>
                  </a:cubicBezTo>
                  <a:lnTo>
                    <a:pt x="199" y="372"/>
                  </a:lnTo>
                  <a:cubicBezTo>
                    <a:pt x="397" y="0"/>
                    <a:pt x="1662" y="372"/>
                    <a:pt x="1662" y="372"/>
                  </a:cubicBezTo>
                  <a:lnTo>
                    <a:pt x="1662" y="3025"/>
                  </a:lnTo>
                </a:path>
              </a:pathLst>
            </a:custGeom>
            <a:solidFill>
              <a:schemeClr val="bg1">
                <a:lumMod val="50000"/>
              </a:schemeClr>
            </a:solidFill>
            <a:ln>
              <a:noFill/>
            </a:ln>
            <a:effectLst/>
          </p:spPr>
          <p:txBody>
            <a:bodyPr wrap="none" anchor="ctr"/>
            <a:lstStyle/>
            <a:p>
              <a:endParaRPr lang="en-US" sz="2450" dirty="0">
                <a:latin typeface="Lato Light" panose="020F0502020204030203" pitchFamily="34" charset="0"/>
              </a:endParaRPr>
            </a:p>
          </p:txBody>
        </p:sp>
        <p:sp>
          <p:nvSpPr>
            <p:cNvPr id="6" name="Freeform 8">
              <a:extLst>
                <a:ext uri="{FF2B5EF4-FFF2-40B4-BE49-F238E27FC236}">
                  <a16:creationId xmlns:a16="http://schemas.microsoft.com/office/drawing/2014/main" id="{DDCF3579-A141-A44A-A1CE-8BF22BB6C5B7}"/>
                </a:ext>
              </a:extLst>
            </p:cNvPr>
            <p:cNvSpPr>
              <a:spLocks noChangeArrowheads="1"/>
            </p:cNvSpPr>
            <p:nvPr/>
          </p:nvSpPr>
          <p:spPr bwMode="auto">
            <a:xfrm>
              <a:off x="11719337" y="7773939"/>
              <a:ext cx="1978769" cy="901534"/>
            </a:xfrm>
            <a:custGeom>
              <a:avLst/>
              <a:gdLst>
                <a:gd name="T0" fmla="*/ 651 w 3030"/>
                <a:gd name="T1" fmla="*/ 1381 h 1382"/>
                <a:gd name="T2" fmla="*/ 2751 w 3030"/>
                <a:gd name="T3" fmla="*/ 1162 h 1382"/>
                <a:gd name="T4" fmla="*/ 2751 w 3030"/>
                <a:gd name="T5" fmla="*/ 1162 h 1382"/>
                <a:gd name="T6" fmla="*/ 2787 w 3030"/>
                <a:gd name="T7" fmla="*/ 451 h 1382"/>
                <a:gd name="T8" fmla="*/ 2787 w 3030"/>
                <a:gd name="T9" fmla="*/ 451 h 1382"/>
                <a:gd name="T10" fmla="*/ 525 w 3030"/>
                <a:gd name="T11" fmla="*/ 473 h 1382"/>
                <a:gd name="T12" fmla="*/ 525 w 3030"/>
                <a:gd name="T13" fmla="*/ 473 h 1382"/>
                <a:gd name="T14" fmla="*/ 651 w 3030"/>
                <a:gd name="T15" fmla="*/ 1381 h 1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30" h="1382">
                  <a:moveTo>
                    <a:pt x="651" y="1381"/>
                  </a:moveTo>
                  <a:lnTo>
                    <a:pt x="2751" y="1162"/>
                  </a:lnTo>
                  <a:lnTo>
                    <a:pt x="2751" y="1162"/>
                  </a:lnTo>
                  <a:cubicBezTo>
                    <a:pt x="2751" y="1162"/>
                    <a:pt x="2589" y="820"/>
                    <a:pt x="2787" y="451"/>
                  </a:cubicBezTo>
                  <a:lnTo>
                    <a:pt x="2787" y="451"/>
                  </a:lnTo>
                  <a:cubicBezTo>
                    <a:pt x="3029" y="0"/>
                    <a:pt x="0" y="189"/>
                    <a:pt x="525" y="473"/>
                  </a:cubicBezTo>
                  <a:lnTo>
                    <a:pt x="525" y="473"/>
                  </a:lnTo>
                  <a:cubicBezTo>
                    <a:pt x="1048" y="756"/>
                    <a:pt x="651" y="1381"/>
                    <a:pt x="651" y="1381"/>
                  </a:cubicBezTo>
                </a:path>
              </a:pathLst>
            </a:custGeom>
            <a:solidFill>
              <a:schemeClr val="bg1">
                <a:lumMod val="75000"/>
              </a:schemeClr>
            </a:solidFill>
            <a:ln>
              <a:noFill/>
            </a:ln>
            <a:effectLst/>
          </p:spPr>
          <p:txBody>
            <a:bodyPr wrap="none" anchor="ctr"/>
            <a:lstStyle/>
            <a:p>
              <a:endParaRPr lang="en-US" sz="2450" dirty="0">
                <a:latin typeface="Lato Light" panose="020F0502020204030203" pitchFamily="34" charset="0"/>
              </a:endParaRPr>
            </a:p>
          </p:txBody>
        </p:sp>
        <p:sp>
          <p:nvSpPr>
            <p:cNvPr id="7" name="Freeform 6">
              <a:extLst>
                <a:ext uri="{FF2B5EF4-FFF2-40B4-BE49-F238E27FC236}">
                  <a16:creationId xmlns:a16="http://schemas.microsoft.com/office/drawing/2014/main" id="{BF97B16A-B248-3C45-BA83-A5B3F76EF038}"/>
                </a:ext>
              </a:extLst>
            </p:cNvPr>
            <p:cNvSpPr>
              <a:spLocks noChangeArrowheads="1"/>
            </p:cNvSpPr>
            <p:nvPr/>
          </p:nvSpPr>
          <p:spPr bwMode="auto">
            <a:xfrm>
              <a:off x="10258470" y="8269351"/>
              <a:ext cx="5222443" cy="4610709"/>
            </a:xfrm>
            <a:custGeom>
              <a:avLst/>
              <a:gdLst>
                <a:gd name="connsiteX0" fmla="*/ 4073122 w 5222443"/>
                <a:gd name="connsiteY0" fmla="*/ 1553081 h 4610709"/>
                <a:gd name="connsiteX1" fmla="*/ 4101034 w 5222443"/>
                <a:gd name="connsiteY1" fmla="*/ 1791880 h 4610709"/>
                <a:gd name="connsiteX2" fmla="*/ 4173854 w 5222443"/>
                <a:gd name="connsiteY2" fmla="*/ 2824180 h 4610709"/>
                <a:gd name="connsiteX3" fmla="*/ 4184548 w 5222443"/>
                <a:gd name="connsiteY3" fmla="*/ 3085746 h 4610709"/>
                <a:gd name="connsiteX4" fmla="*/ 4260533 w 5222443"/>
                <a:gd name="connsiteY4" fmla="*/ 3020063 h 4610709"/>
                <a:gd name="connsiteX5" fmla="*/ 4575270 w 5222443"/>
                <a:gd name="connsiteY5" fmla="*/ 2705395 h 4610709"/>
                <a:gd name="connsiteX6" fmla="*/ 4154079 w 5222443"/>
                <a:gd name="connsiteY6" fmla="*/ 1640020 h 4610709"/>
                <a:gd name="connsiteX7" fmla="*/ 1187403 w 5222443"/>
                <a:gd name="connsiteY7" fmla="*/ 1515724 h 4610709"/>
                <a:gd name="connsiteX8" fmla="*/ 1167453 w 5222443"/>
                <a:gd name="connsiteY8" fmla="*/ 1533481 h 4610709"/>
                <a:gd name="connsiteX9" fmla="*/ 647598 w 5222443"/>
                <a:gd name="connsiteY9" fmla="*/ 2705395 h 4610709"/>
                <a:gd name="connsiteX10" fmla="*/ 1125127 w 5222443"/>
                <a:gd name="connsiteY10" fmla="*/ 3161170 h 4610709"/>
                <a:gd name="connsiteX11" fmla="*/ 1177304 w 5222443"/>
                <a:gd name="connsiteY11" fmla="*/ 3204498 h 4610709"/>
                <a:gd name="connsiteX12" fmla="*/ 1176713 w 5222443"/>
                <a:gd name="connsiteY12" fmla="*/ 3179697 h 4610709"/>
                <a:gd name="connsiteX13" fmla="*/ 1186142 w 5222443"/>
                <a:gd name="connsiteY13" fmla="*/ 1537811 h 4610709"/>
                <a:gd name="connsiteX14" fmla="*/ 3251467 w 5222443"/>
                <a:gd name="connsiteY14" fmla="*/ 0 h 4610709"/>
                <a:gd name="connsiteX15" fmla="*/ 3314204 w 5222443"/>
                <a:gd name="connsiteY15" fmla="*/ 286041 h 4610709"/>
                <a:gd name="connsiteX16" fmla="*/ 3333802 w 5222443"/>
                <a:gd name="connsiteY16" fmla="*/ 289549 h 4610709"/>
                <a:gd name="connsiteX17" fmla="*/ 3837596 w 5222443"/>
                <a:gd name="connsiteY17" fmla="*/ 617425 h 4610709"/>
                <a:gd name="connsiteX18" fmla="*/ 3841487 w 5222443"/>
                <a:gd name="connsiteY18" fmla="*/ 623956 h 4610709"/>
                <a:gd name="connsiteX19" fmla="*/ 3984714 w 5222443"/>
                <a:gd name="connsiteY19" fmla="*/ 688845 h 4610709"/>
                <a:gd name="connsiteX20" fmla="*/ 5219708 w 5222443"/>
                <a:gd name="connsiteY20" fmla="*/ 2801416 h 4610709"/>
                <a:gd name="connsiteX21" fmla="*/ 4400128 w 5222443"/>
                <a:gd name="connsiteY21" fmla="*/ 3757295 h 4610709"/>
                <a:gd name="connsiteX22" fmla="*/ 4206475 w 5222443"/>
                <a:gd name="connsiteY22" fmla="*/ 3913630 h 4610709"/>
                <a:gd name="connsiteX23" fmla="*/ 4206847 w 5222443"/>
                <a:gd name="connsiteY23" fmla="*/ 3936330 h 4610709"/>
                <a:gd name="connsiteX24" fmla="*/ 4210690 w 5222443"/>
                <a:gd name="connsiteY24" fmla="*/ 4610709 h 4610709"/>
                <a:gd name="connsiteX25" fmla="*/ 2525559 w 5222443"/>
                <a:gd name="connsiteY25" fmla="*/ 4610709 h 4610709"/>
                <a:gd name="connsiteX26" fmla="*/ 2511838 w 5222443"/>
                <a:gd name="connsiteY26" fmla="*/ 4610709 h 4610709"/>
                <a:gd name="connsiteX27" fmla="*/ 1225285 w 5222443"/>
                <a:gd name="connsiteY27" fmla="*/ 4610709 h 4610709"/>
                <a:gd name="connsiteX28" fmla="*/ 1202518 w 5222443"/>
                <a:gd name="connsiteY28" fmla="*/ 4067938 h 4610709"/>
                <a:gd name="connsiteX29" fmla="*/ 1202169 w 5222443"/>
                <a:gd name="connsiteY29" fmla="*/ 4058188 h 4610709"/>
                <a:gd name="connsiteX30" fmla="*/ 1020290 w 5222443"/>
                <a:gd name="connsiteY30" fmla="*/ 3916879 h 4610709"/>
                <a:gd name="connsiteX31" fmla="*/ 2727 w 5222443"/>
                <a:gd name="connsiteY31" fmla="*/ 2801416 h 4610709"/>
                <a:gd name="connsiteX32" fmla="*/ 1237947 w 5222443"/>
                <a:gd name="connsiteY32" fmla="*/ 688845 h 4610709"/>
                <a:gd name="connsiteX33" fmla="*/ 1423245 w 5222443"/>
                <a:gd name="connsiteY33" fmla="*/ 604870 h 4610709"/>
                <a:gd name="connsiteX34" fmla="*/ 1505062 w 5222443"/>
                <a:gd name="connsiteY34" fmla="*/ 527254 h 4610709"/>
                <a:gd name="connsiteX35" fmla="*/ 1757055 w 5222443"/>
                <a:gd name="connsiteY35" fmla="*/ 381209 h 4610709"/>
                <a:gd name="connsiteX36" fmla="*/ 1810549 w 5222443"/>
                <a:gd name="connsiteY36" fmla="*/ 363401 h 4610709"/>
                <a:gd name="connsiteX37" fmla="*/ 1866942 w 5222443"/>
                <a:gd name="connsiteY37" fmla="*/ 25429 h 4610709"/>
                <a:gd name="connsiteX38" fmla="*/ 2589558 w 5222443"/>
                <a:gd name="connsiteY38" fmla="*/ 112148 h 4610709"/>
                <a:gd name="connsiteX39" fmla="*/ 3251467 w 5222443"/>
                <a:gd name="connsiteY39" fmla="*/ 0 h 461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222443" h="4610709">
                  <a:moveTo>
                    <a:pt x="4073122" y="1553081"/>
                  </a:moveTo>
                  <a:lnTo>
                    <a:pt x="4101034" y="1791880"/>
                  </a:lnTo>
                  <a:cubicBezTo>
                    <a:pt x="4134309" y="2118118"/>
                    <a:pt x="4157591" y="2476074"/>
                    <a:pt x="4173854" y="2824180"/>
                  </a:cubicBezTo>
                  <a:lnTo>
                    <a:pt x="4184548" y="3085746"/>
                  </a:lnTo>
                  <a:lnTo>
                    <a:pt x="4260533" y="3020063"/>
                  </a:lnTo>
                  <a:cubicBezTo>
                    <a:pt x="4412251" y="2885619"/>
                    <a:pt x="4526986" y="2773002"/>
                    <a:pt x="4575270" y="2705395"/>
                  </a:cubicBezTo>
                  <a:cubicBezTo>
                    <a:pt x="4572125" y="2525314"/>
                    <a:pt x="4493602" y="2039579"/>
                    <a:pt x="4154079" y="1640020"/>
                  </a:cubicBezTo>
                  <a:close/>
                  <a:moveTo>
                    <a:pt x="1187403" y="1515724"/>
                  </a:moveTo>
                  <a:lnTo>
                    <a:pt x="1167453" y="1533481"/>
                  </a:lnTo>
                  <a:cubicBezTo>
                    <a:pt x="743889" y="1948737"/>
                    <a:pt x="650539" y="2508943"/>
                    <a:pt x="647598" y="2705395"/>
                  </a:cubicBezTo>
                  <a:cubicBezTo>
                    <a:pt x="711955" y="2795538"/>
                    <a:pt x="894407" y="2965861"/>
                    <a:pt x="1125127" y="3161170"/>
                  </a:cubicBezTo>
                  <a:lnTo>
                    <a:pt x="1177304" y="3204498"/>
                  </a:lnTo>
                  <a:lnTo>
                    <a:pt x="1176713" y="3179697"/>
                  </a:lnTo>
                  <a:cubicBezTo>
                    <a:pt x="1165334" y="2626721"/>
                    <a:pt x="1162481" y="2013886"/>
                    <a:pt x="1186142" y="1537811"/>
                  </a:cubicBezTo>
                  <a:close/>
                  <a:moveTo>
                    <a:pt x="3251467" y="0"/>
                  </a:moveTo>
                  <a:lnTo>
                    <a:pt x="3314204" y="286041"/>
                  </a:lnTo>
                  <a:lnTo>
                    <a:pt x="3333802" y="289549"/>
                  </a:lnTo>
                  <a:cubicBezTo>
                    <a:pt x="3524544" y="338254"/>
                    <a:pt x="3707487" y="434495"/>
                    <a:pt x="3837596" y="617425"/>
                  </a:cubicBezTo>
                  <a:lnTo>
                    <a:pt x="3841487" y="623956"/>
                  </a:lnTo>
                  <a:lnTo>
                    <a:pt x="3984714" y="688845"/>
                  </a:lnTo>
                  <a:cubicBezTo>
                    <a:pt x="5100071" y="1268741"/>
                    <a:pt x="5246055" y="2486040"/>
                    <a:pt x="5219708" y="2801416"/>
                  </a:cubicBezTo>
                  <a:cubicBezTo>
                    <a:pt x="5212274" y="2898540"/>
                    <a:pt x="5195347" y="3101312"/>
                    <a:pt x="4400128" y="3757295"/>
                  </a:cubicBezTo>
                  <a:lnTo>
                    <a:pt x="4206475" y="3913630"/>
                  </a:lnTo>
                  <a:lnTo>
                    <a:pt x="4206847" y="3936330"/>
                  </a:lnTo>
                  <a:cubicBezTo>
                    <a:pt x="4212757" y="4339155"/>
                    <a:pt x="4210690" y="4610709"/>
                    <a:pt x="4210690" y="4610709"/>
                  </a:cubicBezTo>
                  <a:lnTo>
                    <a:pt x="2525559" y="4610709"/>
                  </a:lnTo>
                  <a:lnTo>
                    <a:pt x="2511838" y="4610709"/>
                  </a:lnTo>
                  <a:lnTo>
                    <a:pt x="1225285" y="4610709"/>
                  </a:lnTo>
                  <a:cubicBezTo>
                    <a:pt x="1225285" y="4610709"/>
                    <a:pt x="1214626" y="4396229"/>
                    <a:pt x="1202518" y="4067938"/>
                  </a:cubicBezTo>
                  <a:lnTo>
                    <a:pt x="1202169" y="4058188"/>
                  </a:lnTo>
                  <a:lnTo>
                    <a:pt x="1020290" y="3916879"/>
                  </a:lnTo>
                  <a:cubicBezTo>
                    <a:pt x="30382" y="3133133"/>
                    <a:pt x="11302" y="2906011"/>
                    <a:pt x="2727" y="2801416"/>
                  </a:cubicBezTo>
                  <a:cubicBezTo>
                    <a:pt x="-23612" y="2486040"/>
                    <a:pt x="122897" y="1268741"/>
                    <a:pt x="1237947" y="688845"/>
                  </a:cubicBezTo>
                  <a:lnTo>
                    <a:pt x="1423245" y="604870"/>
                  </a:lnTo>
                  <a:lnTo>
                    <a:pt x="1505062" y="527254"/>
                  </a:lnTo>
                  <a:cubicBezTo>
                    <a:pt x="1582611" y="465452"/>
                    <a:pt x="1668488" y="417847"/>
                    <a:pt x="1757055" y="381209"/>
                  </a:cubicBezTo>
                  <a:lnTo>
                    <a:pt x="1810549" y="363401"/>
                  </a:lnTo>
                  <a:lnTo>
                    <a:pt x="1866942" y="25429"/>
                  </a:lnTo>
                  <a:cubicBezTo>
                    <a:pt x="1866942" y="25429"/>
                    <a:pt x="2130661" y="112148"/>
                    <a:pt x="2589558" y="112148"/>
                  </a:cubicBezTo>
                  <a:cubicBezTo>
                    <a:pt x="3048455" y="112148"/>
                    <a:pt x="3251467" y="0"/>
                    <a:pt x="3251467" y="0"/>
                  </a:cubicBezTo>
                  <a:close/>
                </a:path>
              </a:pathLst>
            </a:custGeom>
            <a:solidFill>
              <a:schemeClr val="accent2">
                <a:lumMod val="75000"/>
              </a:schemeClr>
            </a:solidFill>
            <a:ln>
              <a:noFill/>
            </a:ln>
            <a:effectLst/>
          </p:spPr>
          <p:txBody>
            <a:bodyPr wrap="square" anchor="ctr">
              <a:noAutofit/>
            </a:bodyPr>
            <a:lstStyle/>
            <a:p>
              <a:endParaRPr lang="en-US" sz="2450" dirty="0">
                <a:latin typeface="Lato Light" panose="020F0502020204030203" pitchFamily="34" charset="0"/>
              </a:endParaRPr>
            </a:p>
          </p:txBody>
        </p:sp>
        <p:sp>
          <p:nvSpPr>
            <p:cNvPr id="8" name="Freeform 7">
              <a:extLst>
                <a:ext uri="{FF2B5EF4-FFF2-40B4-BE49-F238E27FC236}">
                  <a16:creationId xmlns:a16="http://schemas.microsoft.com/office/drawing/2014/main" id="{A06EC040-1F06-FD42-990E-4993E425089A}"/>
                </a:ext>
              </a:extLst>
            </p:cNvPr>
            <p:cNvSpPr>
              <a:spLocks noChangeArrowheads="1"/>
            </p:cNvSpPr>
            <p:nvPr/>
          </p:nvSpPr>
          <p:spPr bwMode="auto">
            <a:xfrm>
              <a:off x="11562160" y="4824509"/>
              <a:ext cx="2897326" cy="3447068"/>
            </a:xfrm>
            <a:custGeom>
              <a:avLst/>
              <a:gdLst>
                <a:gd name="connsiteX0" fmla="*/ 1214955 w 2897326"/>
                <a:gd name="connsiteY0" fmla="*/ 0 h 3447068"/>
                <a:gd name="connsiteX1" fmla="*/ 2528470 w 2897326"/>
                <a:gd name="connsiteY1" fmla="*/ 1083906 h 3447068"/>
                <a:gd name="connsiteX2" fmla="*/ 2523102 w 2897326"/>
                <a:gd name="connsiteY2" fmla="*/ 1405374 h 3447068"/>
                <a:gd name="connsiteX3" fmla="*/ 2514792 w 2897326"/>
                <a:gd name="connsiteY3" fmla="*/ 1544201 h 3447068"/>
                <a:gd name="connsiteX4" fmla="*/ 2530134 w 2897326"/>
                <a:gd name="connsiteY4" fmla="*/ 1508273 h 3447068"/>
                <a:gd name="connsiteX5" fmla="*/ 2794849 w 2897326"/>
                <a:gd name="connsiteY5" fmla="*/ 1378650 h 3447068"/>
                <a:gd name="connsiteX6" fmla="*/ 2601438 w 2897326"/>
                <a:gd name="connsiteY6" fmla="*/ 2251732 h 3447068"/>
                <a:gd name="connsiteX7" fmla="*/ 2468631 w 2897326"/>
                <a:gd name="connsiteY7" fmla="*/ 2244957 h 3447068"/>
                <a:gd name="connsiteX8" fmla="*/ 2462826 w 2897326"/>
                <a:gd name="connsiteY8" fmla="*/ 2240233 h 3447068"/>
                <a:gd name="connsiteX9" fmla="*/ 2461191 w 2897326"/>
                <a:gd name="connsiteY9" fmla="*/ 2259691 h 3447068"/>
                <a:gd name="connsiteX10" fmla="*/ 2449437 w 2897326"/>
                <a:gd name="connsiteY10" fmla="*/ 2406283 h 3447068"/>
                <a:gd name="connsiteX11" fmla="*/ 1369755 w 2897326"/>
                <a:gd name="connsiteY11" fmla="*/ 3447068 h 3447068"/>
                <a:gd name="connsiteX12" fmla="*/ 60813 w 2897326"/>
                <a:gd name="connsiteY12" fmla="*/ 2406283 h 3447068"/>
                <a:gd name="connsiteX13" fmla="*/ 68 w 2897326"/>
                <a:gd name="connsiteY13" fmla="*/ 1083906 h 3447068"/>
                <a:gd name="connsiteX14" fmla="*/ 1214955 w 2897326"/>
                <a:gd name="connsiteY14" fmla="*/ 0 h 344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97326" h="3447068">
                  <a:moveTo>
                    <a:pt x="1214955" y="0"/>
                  </a:moveTo>
                  <a:cubicBezTo>
                    <a:pt x="2069948" y="0"/>
                    <a:pt x="2511488" y="113683"/>
                    <a:pt x="2528470" y="1083906"/>
                  </a:cubicBezTo>
                  <a:cubicBezTo>
                    <a:pt x="2530266" y="1182725"/>
                    <a:pt x="2527980" y="1291712"/>
                    <a:pt x="2523102" y="1405374"/>
                  </a:cubicBezTo>
                  <a:lnTo>
                    <a:pt x="2514792" y="1544201"/>
                  </a:lnTo>
                  <a:lnTo>
                    <a:pt x="2530134" y="1508273"/>
                  </a:lnTo>
                  <a:cubicBezTo>
                    <a:pt x="2578568" y="1414076"/>
                    <a:pt x="2660572" y="1331633"/>
                    <a:pt x="2794849" y="1378650"/>
                  </a:cubicBezTo>
                  <a:cubicBezTo>
                    <a:pt x="3062750" y="1472031"/>
                    <a:pt x="2736042" y="2193614"/>
                    <a:pt x="2601438" y="2251732"/>
                  </a:cubicBezTo>
                  <a:cubicBezTo>
                    <a:pt x="2544591" y="2276220"/>
                    <a:pt x="2499505" y="2263650"/>
                    <a:pt x="2468631" y="2244957"/>
                  </a:cubicBezTo>
                  <a:lnTo>
                    <a:pt x="2462826" y="2240233"/>
                  </a:lnTo>
                  <a:lnTo>
                    <a:pt x="2461191" y="2259691"/>
                  </a:lnTo>
                  <a:cubicBezTo>
                    <a:pt x="2456928" y="2311047"/>
                    <a:pt x="2452948" y="2360140"/>
                    <a:pt x="2449437" y="2406283"/>
                  </a:cubicBezTo>
                  <a:cubicBezTo>
                    <a:pt x="2408288" y="2935496"/>
                    <a:pt x="1753816" y="3447068"/>
                    <a:pt x="1369755" y="3447068"/>
                  </a:cubicBezTo>
                  <a:cubicBezTo>
                    <a:pt x="150949" y="3447068"/>
                    <a:pt x="144418" y="3111900"/>
                    <a:pt x="60813" y="2406283"/>
                  </a:cubicBezTo>
                  <a:cubicBezTo>
                    <a:pt x="16397" y="2039101"/>
                    <a:pt x="-1238" y="1429527"/>
                    <a:pt x="68" y="1083906"/>
                  </a:cubicBezTo>
                  <a:cubicBezTo>
                    <a:pt x="5294" y="137857"/>
                    <a:pt x="420707" y="0"/>
                    <a:pt x="1214955" y="0"/>
                  </a:cubicBezTo>
                  <a:close/>
                </a:path>
              </a:pathLst>
            </a:custGeom>
            <a:solidFill>
              <a:schemeClr val="bg1">
                <a:lumMod val="85000"/>
              </a:schemeClr>
            </a:solidFill>
            <a:ln>
              <a:noFill/>
            </a:ln>
            <a:effectLst/>
          </p:spPr>
          <p:txBody>
            <a:bodyPr wrap="square" anchor="ctr">
              <a:noAutofit/>
            </a:bodyPr>
            <a:lstStyle/>
            <a:p>
              <a:endParaRPr lang="en-US" sz="2450" dirty="0">
                <a:latin typeface="Lato Light" panose="020F0502020204030203" pitchFamily="34" charset="0"/>
              </a:endParaRPr>
            </a:p>
          </p:txBody>
        </p:sp>
        <p:sp>
          <p:nvSpPr>
            <p:cNvPr id="9" name="Freeform 8">
              <a:extLst>
                <a:ext uri="{FF2B5EF4-FFF2-40B4-BE49-F238E27FC236}">
                  <a16:creationId xmlns:a16="http://schemas.microsoft.com/office/drawing/2014/main" id="{1F03F63C-9F68-9B44-8850-F01079E58294}"/>
                </a:ext>
              </a:extLst>
            </p:cNvPr>
            <p:cNvSpPr>
              <a:spLocks noChangeArrowheads="1"/>
            </p:cNvSpPr>
            <p:nvPr/>
          </p:nvSpPr>
          <p:spPr bwMode="auto">
            <a:xfrm>
              <a:off x="10829339" y="4087151"/>
              <a:ext cx="3544324" cy="2742739"/>
            </a:xfrm>
            <a:custGeom>
              <a:avLst/>
              <a:gdLst>
                <a:gd name="connsiteX0" fmla="*/ 689725 w 3544324"/>
                <a:gd name="connsiteY0" fmla="*/ 0 h 2742739"/>
                <a:gd name="connsiteX1" fmla="*/ 841278 w 3544324"/>
                <a:gd name="connsiteY1" fmla="*/ 292391 h 2742739"/>
                <a:gd name="connsiteX2" fmla="*/ 2768361 w 3544324"/>
                <a:gd name="connsiteY2" fmla="*/ 293696 h 2742739"/>
                <a:gd name="connsiteX3" fmla="*/ 3524823 w 3544324"/>
                <a:gd name="connsiteY3" fmla="*/ 975722 h 2742739"/>
                <a:gd name="connsiteX4" fmla="*/ 3514411 w 3544324"/>
                <a:gd name="connsiteY4" fmla="*/ 1068882 h 2742739"/>
                <a:gd name="connsiteX5" fmla="*/ 3525026 w 3544324"/>
                <a:gd name="connsiteY5" fmla="*/ 1092080 h 2742739"/>
                <a:gd name="connsiteX6" fmla="*/ 3497380 w 3544324"/>
                <a:gd name="connsiteY6" fmla="*/ 2103150 h 2742739"/>
                <a:gd name="connsiteX7" fmla="*/ 3270541 w 3544324"/>
                <a:gd name="connsiteY7" fmla="*/ 2379237 h 2742739"/>
                <a:gd name="connsiteX8" fmla="*/ 3216282 w 3544324"/>
                <a:gd name="connsiteY8" fmla="*/ 2698403 h 2742739"/>
                <a:gd name="connsiteX9" fmla="*/ 3117571 w 3544324"/>
                <a:gd name="connsiteY9" fmla="*/ 2713415 h 2742739"/>
                <a:gd name="connsiteX10" fmla="*/ 2972446 w 3544324"/>
                <a:gd name="connsiteY10" fmla="*/ 2103150 h 2742739"/>
                <a:gd name="connsiteX11" fmla="*/ 2604405 w 3544324"/>
                <a:gd name="connsiteY11" fmla="*/ 1877972 h 2742739"/>
                <a:gd name="connsiteX12" fmla="*/ 2423144 w 3544324"/>
                <a:gd name="connsiteY12" fmla="*/ 1668474 h 2742739"/>
                <a:gd name="connsiteX13" fmla="*/ 2416831 w 3544324"/>
                <a:gd name="connsiteY13" fmla="*/ 1658402 h 2742739"/>
                <a:gd name="connsiteX14" fmla="*/ 759622 w 3544324"/>
                <a:gd name="connsiteY14" fmla="*/ 1658402 h 2742739"/>
                <a:gd name="connsiteX15" fmla="*/ 3814 w 3544324"/>
                <a:gd name="connsiteY15" fmla="*/ 975722 h 2742739"/>
                <a:gd name="connsiteX16" fmla="*/ 689725 w 3544324"/>
                <a:gd name="connsiteY16" fmla="*/ 0 h 274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44324" h="2742739">
                  <a:moveTo>
                    <a:pt x="689725" y="0"/>
                  </a:moveTo>
                  <a:cubicBezTo>
                    <a:pt x="689725" y="0"/>
                    <a:pt x="568221" y="292391"/>
                    <a:pt x="841278" y="292391"/>
                  </a:cubicBezTo>
                  <a:cubicBezTo>
                    <a:pt x="1114989" y="292391"/>
                    <a:pt x="2768361" y="293696"/>
                    <a:pt x="2768361" y="293696"/>
                  </a:cubicBezTo>
                  <a:cubicBezTo>
                    <a:pt x="3185787" y="293696"/>
                    <a:pt x="3524823" y="599139"/>
                    <a:pt x="3524823" y="975722"/>
                  </a:cubicBezTo>
                  <a:lnTo>
                    <a:pt x="3514411" y="1068882"/>
                  </a:lnTo>
                  <a:lnTo>
                    <a:pt x="3525026" y="1092080"/>
                  </a:lnTo>
                  <a:cubicBezTo>
                    <a:pt x="3583259" y="1268243"/>
                    <a:pt x="3490475" y="1726630"/>
                    <a:pt x="3497380" y="2103150"/>
                  </a:cubicBezTo>
                  <a:cubicBezTo>
                    <a:pt x="3377750" y="2103150"/>
                    <a:pt x="3279693" y="2231077"/>
                    <a:pt x="3270541" y="2379237"/>
                  </a:cubicBezTo>
                  <a:cubicBezTo>
                    <a:pt x="3270541" y="2379237"/>
                    <a:pt x="3256159" y="2583529"/>
                    <a:pt x="3216282" y="2698403"/>
                  </a:cubicBezTo>
                  <a:cubicBezTo>
                    <a:pt x="3204515" y="2732995"/>
                    <a:pt x="3125416" y="2770198"/>
                    <a:pt x="3117571" y="2713415"/>
                  </a:cubicBezTo>
                  <a:cubicBezTo>
                    <a:pt x="3108419" y="2650756"/>
                    <a:pt x="3034549" y="2376627"/>
                    <a:pt x="2972446" y="2103150"/>
                  </a:cubicBezTo>
                  <a:cubicBezTo>
                    <a:pt x="2920803" y="1877972"/>
                    <a:pt x="2661278" y="1926271"/>
                    <a:pt x="2604405" y="1877972"/>
                  </a:cubicBezTo>
                  <a:cubicBezTo>
                    <a:pt x="2532333" y="1817272"/>
                    <a:pt x="2471292" y="1740601"/>
                    <a:pt x="2423144" y="1668474"/>
                  </a:cubicBezTo>
                  <a:lnTo>
                    <a:pt x="2416831" y="1658402"/>
                  </a:lnTo>
                  <a:lnTo>
                    <a:pt x="759622" y="1658402"/>
                  </a:lnTo>
                  <a:cubicBezTo>
                    <a:pt x="342850" y="1658402"/>
                    <a:pt x="51501" y="1397339"/>
                    <a:pt x="3814" y="975722"/>
                  </a:cubicBezTo>
                  <a:cubicBezTo>
                    <a:pt x="-43220" y="556064"/>
                    <a:pt x="353955" y="0"/>
                    <a:pt x="689725" y="0"/>
                  </a:cubicBezTo>
                  <a:close/>
                </a:path>
              </a:pathLst>
            </a:custGeom>
            <a:solidFill>
              <a:schemeClr val="bg1">
                <a:lumMod val="50000"/>
              </a:schemeClr>
            </a:solidFill>
            <a:ln>
              <a:noFill/>
            </a:ln>
            <a:effectLst/>
          </p:spPr>
          <p:txBody>
            <a:bodyPr wrap="square" anchor="ctr">
              <a:noAutofit/>
            </a:bodyPr>
            <a:lstStyle/>
            <a:p>
              <a:endParaRPr lang="en-US" sz="2450" dirty="0">
                <a:latin typeface="Lato Light" panose="020F0502020204030203" pitchFamily="34" charset="0"/>
              </a:endParaRPr>
            </a:p>
          </p:txBody>
        </p:sp>
        <p:sp>
          <p:nvSpPr>
            <p:cNvPr id="10" name="Freeform 9">
              <a:extLst>
                <a:ext uri="{FF2B5EF4-FFF2-40B4-BE49-F238E27FC236}">
                  <a16:creationId xmlns:a16="http://schemas.microsoft.com/office/drawing/2014/main" id="{C7CD2530-7152-C946-AE51-16D0079E2056}"/>
                </a:ext>
              </a:extLst>
            </p:cNvPr>
            <p:cNvSpPr>
              <a:spLocks noChangeArrowheads="1"/>
            </p:cNvSpPr>
            <p:nvPr/>
          </p:nvSpPr>
          <p:spPr bwMode="auto">
            <a:xfrm>
              <a:off x="11295933" y="6241617"/>
              <a:ext cx="2364074" cy="699260"/>
            </a:xfrm>
            <a:custGeom>
              <a:avLst/>
              <a:gdLst>
                <a:gd name="connsiteX0" fmla="*/ 1419325 w 2364074"/>
                <a:gd name="connsiteY0" fmla="*/ 140375 h 699260"/>
                <a:gd name="connsiteX1" fmla="*/ 1419325 w 2364074"/>
                <a:gd name="connsiteY1" fmla="*/ 336246 h 699260"/>
                <a:gd name="connsiteX2" fmla="*/ 1604877 w 2364074"/>
                <a:gd name="connsiteY2" fmla="*/ 559539 h 699260"/>
                <a:gd name="connsiteX3" fmla="*/ 2083132 w 2364074"/>
                <a:gd name="connsiteY3" fmla="*/ 559539 h 699260"/>
                <a:gd name="connsiteX4" fmla="*/ 2224256 w 2364074"/>
                <a:gd name="connsiteY4" fmla="*/ 428958 h 699260"/>
                <a:gd name="connsiteX5" fmla="*/ 2224256 w 2364074"/>
                <a:gd name="connsiteY5" fmla="*/ 151474 h 699260"/>
                <a:gd name="connsiteX6" fmla="*/ 2205309 w 2364074"/>
                <a:gd name="connsiteY6" fmla="*/ 140375 h 699260"/>
                <a:gd name="connsiteX7" fmla="*/ 159418 w 2364074"/>
                <a:gd name="connsiteY7" fmla="*/ 140375 h 699260"/>
                <a:gd name="connsiteX8" fmla="*/ 140471 w 2364074"/>
                <a:gd name="connsiteY8" fmla="*/ 151474 h 699260"/>
                <a:gd name="connsiteX9" fmla="*/ 140471 w 2364074"/>
                <a:gd name="connsiteY9" fmla="*/ 428958 h 699260"/>
                <a:gd name="connsiteX10" fmla="*/ 281595 w 2364074"/>
                <a:gd name="connsiteY10" fmla="*/ 559539 h 699260"/>
                <a:gd name="connsiteX11" fmla="*/ 759850 w 2364074"/>
                <a:gd name="connsiteY11" fmla="*/ 559539 h 699260"/>
                <a:gd name="connsiteX12" fmla="*/ 945402 w 2364074"/>
                <a:gd name="connsiteY12" fmla="*/ 336246 h 699260"/>
                <a:gd name="connsiteX13" fmla="*/ 945402 w 2364074"/>
                <a:gd name="connsiteY13" fmla="*/ 140375 h 699260"/>
                <a:gd name="connsiteX14" fmla="*/ 159418 w 2364074"/>
                <a:gd name="connsiteY14" fmla="*/ 0 h 699260"/>
                <a:gd name="connsiteX15" fmla="*/ 1085220 w 2364074"/>
                <a:gd name="connsiteY15" fmla="*/ 0 h 699260"/>
                <a:gd name="connsiteX16" fmla="*/ 1085220 w 2364074"/>
                <a:gd name="connsiteY16" fmla="*/ 95049 h 699260"/>
                <a:gd name="connsiteX17" fmla="*/ 1278854 w 2364074"/>
                <a:gd name="connsiteY17" fmla="*/ 95049 h 699260"/>
                <a:gd name="connsiteX18" fmla="*/ 1278854 w 2364074"/>
                <a:gd name="connsiteY18" fmla="*/ 0 h 699260"/>
                <a:gd name="connsiteX19" fmla="*/ 2205309 w 2364074"/>
                <a:gd name="connsiteY19" fmla="*/ 0 h 699260"/>
                <a:gd name="connsiteX20" fmla="*/ 2364074 w 2364074"/>
                <a:gd name="connsiteY20" fmla="*/ 151474 h 699260"/>
                <a:gd name="connsiteX21" fmla="*/ 2364074 w 2364074"/>
                <a:gd name="connsiteY21" fmla="*/ 428958 h 699260"/>
                <a:gd name="connsiteX22" fmla="*/ 2083132 w 2364074"/>
                <a:gd name="connsiteY22" fmla="*/ 699260 h 699260"/>
                <a:gd name="connsiteX23" fmla="*/ 1604877 w 2364074"/>
                <a:gd name="connsiteY23" fmla="*/ 699260 h 699260"/>
                <a:gd name="connsiteX24" fmla="*/ 1278854 w 2364074"/>
                <a:gd name="connsiteY24" fmla="*/ 336246 h 699260"/>
                <a:gd name="connsiteX25" fmla="*/ 1278854 w 2364074"/>
                <a:gd name="connsiteY25" fmla="*/ 235529 h 699260"/>
                <a:gd name="connsiteX26" fmla="*/ 1085220 w 2364074"/>
                <a:gd name="connsiteY26" fmla="*/ 235529 h 699260"/>
                <a:gd name="connsiteX27" fmla="*/ 1085220 w 2364074"/>
                <a:gd name="connsiteY27" fmla="*/ 336246 h 699260"/>
                <a:gd name="connsiteX28" fmla="*/ 759850 w 2364074"/>
                <a:gd name="connsiteY28" fmla="*/ 699260 h 699260"/>
                <a:gd name="connsiteX29" fmla="*/ 281595 w 2364074"/>
                <a:gd name="connsiteY29" fmla="*/ 699260 h 699260"/>
                <a:gd name="connsiteX30" fmla="*/ 0 w 2364074"/>
                <a:gd name="connsiteY30" fmla="*/ 428958 h 699260"/>
                <a:gd name="connsiteX31" fmla="*/ 0 w 2364074"/>
                <a:gd name="connsiteY31" fmla="*/ 151474 h 699260"/>
                <a:gd name="connsiteX32" fmla="*/ 159418 w 2364074"/>
                <a:gd name="connsiteY32" fmla="*/ 0 h 699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64074" h="699260">
                  <a:moveTo>
                    <a:pt x="1419325" y="140375"/>
                  </a:moveTo>
                  <a:lnTo>
                    <a:pt x="1419325" y="336246"/>
                  </a:lnTo>
                  <a:cubicBezTo>
                    <a:pt x="1419325" y="533423"/>
                    <a:pt x="1513408" y="559539"/>
                    <a:pt x="1604877" y="559539"/>
                  </a:cubicBezTo>
                  <a:lnTo>
                    <a:pt x="2083132" y="559539"/>
                  </a:lnTo>
                  <a:cubicBezTo>
                    <a:pt x="2179828" y="559539"/>
                    <a:pt x="2224256" y="492290"/>
                    <a:pt x="2224256" y="428958"/>
                  </a:cubicBezTo>
                  <a:lnTo>
                    <a:pt x="2224256" y="151474"/>
                  </a:lnTo>
                  <a:cubicBezTo>
                    <a:pt x="2224256" y="148209"/>
                    <a:pt x="2224256" y="140375"/>
                    <a:pt x="2205309" y="140375"/>
                  </a:cubicBezTo>
                  <a:close/>
                  <a:moveTo>
                    <a:pt x="159418" y="140375"/>
                  </a:moveTo>
                  <a:cubicBezTo>
                    <a:pt x="140471" y="140375"/>
                    <a:pt x="140471" y="148209"/>
                    <a:pt x="140471" y="151474"/>
                  </a:cubicBezTo>
                  <a:lnTo>
                    <a:pt x="140471" y="428958"/>
                  </a:lnTo>
                  <a:cubicBezTo>
                    <a:pt x="140471" y="492290"/>
                    <a:pt x="184899" y="559539"/>
                    <a:pt x="281595" y="559539"/>
                  </a:cubicBezTo>
                  <a:lnTo>
                    <a:pt x="759850" y="559539"/>
                  </a:lnTo>
                  <a:cubicBezTo>
                    <a:pt x="851973" y="559539"/>
                    <a:pt x="945402" y="533423"/>
                    <a:pt x="945402" y="336246"/>
                  </a:cubicBezTo>
                  <a:lnTo>
                    <a:pt x="945402" y="140375"/>
                  </a:lnTo>
                  <a:close/>
                  <a:moveTo>
                    <a:pt x="159418" y="0"/>
                  </a:moveTo>
                  <a:lnTo>
                    <a:pt x="1085220" y="0"/>
                  </a:lnTo>
                  <a:lnTo>
                    <a:pt x="1085220" y="95049"/>
                  </a:lnTo>
                  <a:lnTo>
                    <a:pt x="1278854" y="95049"/>
                  </a:lnTo>
                  <a:lnTo>
                    <a:pt x="1278854" y="0"/>
                  </a:lnTo>
                  <a:lnTo>
                    <a:pt x="2205309" y="0"/>
                  </a:lnTo>
                  <a:cubicBezTo>
                    <a:pt x="2296125" y="0"/>
                    <a:pt x="2364074" y="65291"/>
                    <a:pt x="2364074" y="151474"/>
                  </a:cubicBezTo>
                  <a:lnTo>
                    <a:pt x="2364074" y="428958"/>
                  </a:lnTo>
                  <a:cubicBezTo>
                    <a:pt x="2364074" y="583043"/>
                    <a:pt x="2243203" y="699260"/>
                    <a:pt x="2083132" y="699260"/>
                  </a:cubicBezTo>
                  <a:lnTo>
                    <a:pt x="1604877" y="699260"/>
                  </a:lnTo>
                  <a:cubicBezTo>
                    <a:pt x="1483354" y="699260"/>
                    <a:pt x="1278854" y="652251"/>
                    <a:pt x="1278854" y="336246"/>
                  </a:cubicBezTo>
                  <a:lnTo>
                    <a:pt x="1278854" y="235529"/>
                  </a:lnTo>
                  <a:lnTo>
                    <a:pt x="1085220" y="235529"/>
                  </a:lnTo>
                  <a:lnTo>
                    <a:pt x="1085220" y="336246"/>
                  </a:lnTo>
                  <a:cubicBezTo>
                    <a:pt x="1085220" y="652251"/>
                    <a:pt x="881373" y="699260"/>
                    <a:pt x="759850" y="699260"/>
                  </a:cubicBezTo>
                  <a:lnTo>
                    <a:pt x="281595" y="699260"/>
                  </a:lnTo>
                  <a:cubicBezTo>
                    <a:pt x="121524" y="699260"/>
                    <a:pt x="0" y="583043"/>
                    <a:pt x="0" y="428958"/>
                  </a:cubicBezTo>
                  <a:lnTo>
                    <a:pt x="0" y="151474"/>
                  </a:lnTo>
                  <a:cubicBezTo>
                    <a:pt x="0" y="65291"/>
                    <a:pt x="68602" y="0"/>
                    <a:pt x="159418" y="0"/>
                  </a:cubicBezTo>
                  <a:close/>
                </a:path>
              </a:pathLst>
            </a:custGeom>
            <a:solidFill>
              <a:schemeClr val="accent1">
                <a:lumMod val="50000"/>
              </a:schemeClr>
            </a:solidFill>
            <a:ln>
              <a:noFill/>
            </a:ln>
            <a:effectLst/>
          </p:spPr>
          <p:txBody>
            <a:bodyPr wrap="square" anchor="ctr">
              <a:noAutofit/>
            </a:bodyPr>
            <a:lstStyle/>
            <a:p>
              <a:endParaRPr lang="en-US" sz="2450" dirty="0">
                <a:latin typeface="Lato Light" panose="020F0502020204030203" pitchFamily="34" charset="0"/>
              </a:endParaRPr>
            </a:p>
          </p:txBody>
        </p:sp>
        <p:sp>
          <p:nvSpPr>
            <p:cNvPr id="11" name="Freeform 19">
              <a:extLst>
                <a:ext uri="{FF2B5EF4-FFF2-40B4-BE49-F238E27FC236}">
                  <a16:creationId xmlns:a16="http://schemas.microsoft.com/office/drawing/2014/main" id="{F3FC07F8-972F-C84A-88D9-5F6005419DCB}"/>
                </a:ext>
              </a:extLst>
            </p:cNvPr>
            <p:cNvSpPr>
              <a:spLocks noChangeArrowheads="1"/>
            </p:cNvSpPr>
            <p:nvPr/>
          </p:nvSpPr>
          <p:spPr bwMode="auto">
            <a:xfrm>
              <a:off x="11799986" y="6492203"/>
              <a:ext cx="201621" cy="201621"/>
            </a:xfrm>
            <a:custGeom>
              <a:avLst/>
              <a:gdLst>
                <a:gd name="T0" fmla="*/ 307 w 308"/>
                <a:gd name="T1" fmla="*/ 154 h 309"/>
                <a:gd name="T2" fmla="*/ 307 w 308"/>
                <a:gd name="T3" fmla="*/ 154 h 309"/>
                <a:gd name="T4" fmla="*/ 153 w 308"/>
                <a:gd name="T5" fmla="*/ 308 h 309"/>
                <a:gd name="T6" fmla="*/ 153 w 308"/>
                <a:gd name="T7" fmla="*/ 308 h 309"/>
                <a:gd name="T8" fmla="*/ 0 w 308"/>
                <a:gd name="T9" fmla="*/ 154 h 309"/>
                <a:gd name="T10" fmla="*/ 0 w 308"/>
                <a:gd name="T11" fmla="*/ 154 h 309"/>
                <a:gd name="T12" fmla="*/ 153 w 308"/>
                <a:gd name="T13" fmla="*/ 0 h 309"/>
                <a:gd name="T14" fmla="*/ 153 w 308"/>
                <a:gd name="T15" fmla="*/ 0 h 309"/>
                <a:gd name="T16" fmla="*/ 307 w 308"/>
                <a:gd name="T17" fmla="*/ 15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309">
                  <a:moveTo>
                    <a:pt x="307" y="154"/>
                  </a:moveTo>
                  <a:lnTo>
                    <a:pt x="307" y="154"/>
                  </a:lnTo>
                  <a:cubicBezTo>
                    <a:pt x="307" y="239"/>
                    <a:pt x="239" y="308"/>
                    <a:pt x="153" y="308"/>
                  </a:cubicBezTo>
                  <a:lnTo>
                    <a:pt x="153" y="308"/>
                  </a:lnTo>
                  <a:cubicBezTo>
                    <a:pt x="68" y="308"/>
                    <a:pt x="0" y="239"/>
                    <a:pt x="0" y="154"/>
                  </a:cubicBezTo>
                  <a:lnTo>
                    <a:pt x="0" y="154"/>
                  </a:lnTo>
                  <a:cubicBezTo>
                    <a:pt x="0" y="69"/>
                    <a:pt x="68" y="0"/>
                    <a:pt x="153" y="0"/>
                  </a:cubicBezTo>
                  <a:lnTo>
                    <a:pt x="153" y="0"/>
                  </a:lnTo>
                  <a:cubicBezTo>
                    <a:pt x="239" y="0"/>
                    <a:pt x="307" y="69"/>
                    <a:pt x="307" y="154"/>
                  </a:cubicBezTo>
                </a:path>
              </a:pathLst>
            </a:custGeom>
            <a:solidFill>
              <a:schemeClr val="bg1">
                <a:lumMod val="50000"/>
              </a:schemeClr>
            </a:solidFill>
            <a:ln>
              <a:noFill/>
            </a:ln>
            <a:effectLst/>
          </p:spPr>
          <p:txBody>
            <a:bodyPr wrap="none" anchor="ctr"/>
            <a:lstStyle/>
            <a:p>
              <a:endParaRPr lang="en-US" sz="2450" dirty="0">
                <a:latin typeface="Lato Light" panose="020F0502020204030203" pitchFamily="34" charset="0"/>
              </a:endParaRPr>
            </a:p>
          </p:txBody>
        </p:sp>
        <p:sp>
          <p:nvSpPr>
            <p:cNvPr id="12" name="Freeform 20">
              <a:extLst>
                <a:ext uri="{FF2B5EF4-FFF2-40B4-BE49-F238E27FC236}">
                  <a16:creationId xmlns:a16="http://schemas.microsoft.com/office/drawing/2014/main" id="{4FDCC4C6-593F-F547-A18D-A29B529F9E79}"/>
                </a:ext>
              </a:extLst>
            </p:cNvPr>
            <p:cNvSpPr>
              <a:spLocks noChangeArrowheads="1"/>
            </p:cNvSpPr>
            <p:nvPr/>
          </p:nvSpPr>
          <p:spPr bwMode="auto">
            <a:xfrm>
              <a:off x="11851831" y="6509484"/>
              <a:ext cx="123854" cy="138255"/>
            </a:xfrm>
            <a:custGeom>
              <a:avLst/>
              <a:gdLst>
                <a:gd name="T0" fmla="*/ 187 w 188"/>
                <a:gd name="T1" fmla="*/ 135 h 210"/>
                <a:gd name="T2" fmla="*/ 187 w 188"/>
                <a:gd name="T3" fmla="*/ 135 h 210"/>
                <a:gd name="T4" fmla="*/ 67 w 188"/>
                <a:gd name="T5" fmla="*/ 0 h 210"/>
                <a:gd name="T6" fmla="*/ 67 w 188"/>
                <a:gd name="T7" fmla="*/ 0 h 210"/>
                <a:gd name="T8" fmla="*/ 187 w 188"/>
                <a:gd name="T9" fmla="*/ 135 h 210"/>
              </a:gdLst>
              <a:ahLst/>
              <a:cxnLst>
                <a:cxn ang="0">
                  <a:pos x="T0" y="T1"/>
                </a:cxn>
                <a:cxn ang="0">
                  <a:pos x="T2" y="T3"/>
                </a:cxn>
                <a:cxn ang="0">
                  <a:pos x="T4" y="T5"/>
                </a:cxn>
                <a:cxn ang="0">
                  <a:pos x="T6" y="T7"/>
                </a:cxn>
                <a:cxn ang="0">
                  <a:pos x="T8" y="T9"/>
                </a:cxn>
              </a:cxnLst>
              <a:rect l="0" t="0" r="r" b="b"/>
              <a:pathLst>
                <a:path w="188" h="210">
                  <a:moveTo>
                    <a:pt x="187" y="135"/>
                  </a:moveTo>
                  <a:lnTo>
                    <a:pt x="187" y="135"/>
                  </a:lnTo>
                  <a:cubicBezTo>
                    <a:pt x="187" y="209"/>
                    <a:pt x="0" y="0"/>
                    <a:pt x="67" y="0"/>
                  </a:cubicBezTo>
                  <a:lnTo>
                    <a:pt x="67" y="0"/>
                  </a:lnTo>
                  <a:cubicBezTo>
                    <a:pt x="133" y="0"/>
                    <a:pt x="187" y="61"/>
                    <a:pt x="187" y="13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dirty="0">
                <a:latin typeface="Lato Light" panose="020F0502020204030203" pitchFamily="34" charset="0"/>
              </a:endParaRPr>
            </a:p>
          </p:txBody>
        </p:sp>
        <p:sp>
          <p:nvSpPr>
            <p:cNvPr id="13" name="Freeform 21">
              <a:extLst>
                <a:ext uri="{FF2B5EF4-FFF2-40B4-BE49-F238E27FC236}">
                  <a16:creationId xmlns:a16="http://schemas.microsoft.com/office/drawing/2014/main" id="{AFF867FD-E368-A544-9EA2-85E5A6F93F05}"/>
                </a:ext>
              </a:extLst>
            </p:cNvPr>
            <p:cNvSpPr>
              <a:spLocks noChangeArrowheads="1"/>
            </p:cNvSpPr>
            <p:nvPr/>
          </p:nvSpPr>
          <p:spPr bwMode="auto">
            <a:xfrm>
              <a:off x="11647331" y="5996790"/>
              <a:ext cx="417643" cy="141136"/>
            </a:xfrm>
            <a:custGeom>
              <a:avLst/>
              <a:gdLst>
                <a:gd name="T0" fmla="*/ 56 w 638"/>
                <a:gd name="T1" fmla="*/ 216 h 217"/>
                <a:gd name="T2" fmla="*/ 56 w 638"/>
                <a:gd name="T3" fmla="*/ 216 h 217"/>
                <a:gd name="T4" fmla="*/ 24 w 638"/>
                <a:gd name="T5" fmla="*/ 205 h 217"/>
                <a:gd name="T6" fmla="*/ 24 w 638"/>
                <a:gd name="T7" fmla="*/ 205 h 217"/>
                <a:gd name="T8" fmla="*/ 18 w 638"/>
                <a:gd name="T9" fmla="*/ 135 h 217"/>
                <a:gd name="T10" fmla="*/ 18 w 638"/>
                <a:gd name="T11" fmla="*/ 135 h 217"/>
                <a:gd name="T12" fmla="*/ 314 w 638"/>
                <a:gd name="T13" fmla="*/ 4 h 217"/>
                <a:gd name="T14" fmla="*/ 314 w 638"/>
                <a:gd name="T15" fmla="*/ 4 h 217"/>
                <a:gd name="T16" fmla="*/ 618 w 638"/>
                <a:gd name="T17" fmla="*/ 101 h 217"/>
                <a:gd name="T18" fmla="*/ 618 w 638"/>
                <a:gd name="T19" fmla="*/ 101 h 217"/>
                <a:gd name="T20" fmla="*/ 618 w 638"/>
                <a:gd name="T21" fmla="*/ 171 h 217"/>
                <a:gd name="T22" fmla="*/ 618 w 638"/>
                <a:gd name="T23" fmla="*/ 171 h 217"/>
                <a:gd name="T24" fmla="*/ 548 w 638"/>
                <a:gd name="T25" fmla="*/ 171 h 217"/>
                <a:gd name="T26" fmla="*/ 548 w 638"/>
                <a:gd name="T27" fmla="*/ 171 h 217"/>
                <a:gd name="T28" fmla="*/ 318 w 638"/>
                <a:gd name="T29" fmla="*/ 104 h 217"/>
                <a:gd name="T30" fmla="*/ 318 w 638"/>
                <a:gd name="T31" fmla="*/ 104 h 217"/>
                <a:gd name="T32" fmla="*/ 94 w 638"/>
                <a:gd name="T33" fmla="*/ 199 h 217"/>
                <a:gd name="T34" fmla="*/ 94 w 638"/>
                <a:gd name="T35" fmla="*/ 199 h 217"/>
                <a:gd name="T36" fmla="*/ 56 w 638"/>
                <a:gd name="T37"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8" h="217">
                  <a:moveTo>
                    <a:pt x="56" y="216"/>
                  </a:moveTo>
                  <a:lnTo>
                    <a:pt x="56" y="216"/>
                  </a:lnTo>
                  <a:cubicBezTo>
                    <a:pt x="45" y="216"/>
                    <a:pt x="33" y="213"/>
                    <a:pt x="24" y="205"/>
                  </a:cubicBezTo>
                  <a:lnTo>
                    <a:pt x="24" y="205"/>
                  </a:lnTo>
                  <a:cubicBezTo>
                    <a:pt x="3" y="188"/>
                    <a:pt x="0" y="156"/>
                    <a:pt x="18" y="135"/>
                  </a:cubicBezTo>
                  <a:lnTo>
                    <a:pt x="18" y="135"/>
                  </a:lnTo>
                  <a:cubicBezTo>
                    <a:pt x="82" y="58"/>
                    <a:pt x="190" y="10"/>
                    <a:pt x="314" y="4"/>
                  </a:cubicBezTo>
                  <a:lnTo>
                    <a:pt x="314" y="4"/>
                  </a:lnTo>
                  <a:cubicBezTo>
                    <a:pt x="436" y="0"/>
                    <a:pt x="553" y="36"/>
                    <a:pt x="618" y="101"/>
                  </a:cubicBezTo>
                  <a:lnTo>
                    <a:pt x="618" y="101"/>
                  </a:lnTo>
                  <a:cubicBezTo>
                    <a:pt x="637" y="120"/>
                    <a:pt x="637" y="152"/>
                    <a:pt x="618" y="171"/>
                  </a:cubicBezTo>
                  <a:lnTo>
                    <a:pt x="618" y="171"/>
                  </a:lnTo>
                  <a:cubicBezTo>
                    <a:pt x="598" y="190"/>
                    <a:pt x="567" y="190"/>
                    <a:pt x="548" y="171"/>
                  </a:cubicBezTo>
                  <a:lnTo>
                    <a:pt x="548" y="171"/>
                  </a:lnTo>
                  <a:cubicBezTo>
                    <a:pt x="502" y="126"/>
                    <a:pt x="413" y="99"/>
                    <a:pt x="318" y="104"/>
                  </a:cubicBezTo>
                  <a:lnTo>
                    <a:pt x="318" y="104"/>
                  </a:lnTo>
                  <a:cubicBezTo>
                    <a:pt x="222" y="108"/>
                    <a:pt x="140" y="143"/>
                    <a:pt x="94" y="199"/>
                  </a:cubicBezTo>
                  <a:lnTo>
                    <a:pt x="94" y="199"/>
                  </a:lnTo>
                  <a:cubicBezTo>
                    <a:pt x="84" y="210"/>
                    <a:pt x="70" y="216"/>
                    <a:pt x="56" y="216"/>
                  </a:cubicBezTo>
                </a:path>
              </a:pathLst>
            </a:custGeom>
            <a:solidFill>
              <a:schemeClr val="bg1">
                <a:lumMod val="50000"/>
              </a:schemeClr>
            </a:solidFill>
            <a:ln>
              <a:noFill/>
            </a:ln>
            <a:effectLst/>
          </p:spPr>
          <p:txBody>
            <a:bodyPr wrap="none" anchor="ctr"/>
            <a:lstStyle/>
            <a:p>
              <a:endParaRPr lang="en-US" sz="2450" dirty="0">
                <a:latin typeface="Lato Light" panose="020F0502020204030203" pitchFamily="34" charset="0"/>
              </a:endParaRPr>
            </a:p>
          </p:txBody>
        </p:sp>
        <p:sp>
          <p:nvSpPr>
            <p:cNvPr id="14" name="Freeform 22">
              <a:extLst>
                <a:ext uri="{FF2B5EF4-FFF2-40B4-BE49-F238E27FC236}">
                  <a16:creationId xmlns:a16="http://schemas.microsoft.com/office/drawing/2014/main" id="{40933493-6D16-024D-AF12-42988DFD6E1A}"/>
                </a:ext>
              </a:extLst>
            </p:cNvPr>
            <p:cNvSpPr>
              <a:spLocks noChangeArrowheads="1"/>
            </p:cNvSpPr>
            <p:nvPr/>
          </p:nvSpPr>
          <p:spPr bwMode="auto">
            <a:xfrm>
              <a:off x="13001073" y="6492203"/>
              <a:ext cx="201621" cy="201621"/>
            </a:xfrm>
            <a:custGeom>
              <a:avLst/>
              <a:gdLst>
                <a:gd name="T0" fmla="*/ 308 w 309"/>
                <a:gd name="T1" fmla="*/ 154 h 309"/>
                <a:gd name="T2" fmla="*/ 308 w 309"/>
                <a:gd name="T3" fmla="*/ 154 h 309"/>
                <a:gd name="T4" fmla="*/ 154 w 309"/>
                <a:gd name="T5" fmla="*/ 308 h 309"/>
                <a:gd name="T6" fmla="*/ 154 w 309"/>
                <a:gd name="T7" fmla="*/ 308 h 309"/>
                <a:gd name="T8" fmla="*/ 0 w 309"/>
                <a:gd name="T9" fmla="*/ 154 h 309"/>
                <a:gd name="T10" fmla="*/ 0 w 309"/>
                <a:gd name="T11" fmla="*/ 154 h 309"/>
                <a:gd name="T12" fmla="*/ 154 w 309"/>
                <a:gd name="T13" fmla="*/ 0 h 309"/>
                <a:gd name="T14" fmla="*/ 154 w 309"/>
                <a:gd name="T15" fmla="*/ 0 h 309"/>
                <a:gd name="T16" fmla="*/ 308 w 309"/>
                <a:gd name="T17" fmla="*/ 15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309">
                  <a:moveTo>
                    <a:pt x="308" y="154"/>
                  </a:moveTo>
                  <a:lnTo>
                    <a:pt x="308" y="154"/>
                  </a:lnTo>
                  <a:cubicBezTo>
                    <a:pt x="308" y="239"/>
                    <a:pt x="239" y="308"/>
                    <a:pt x="154" y="308"/>
                  </a:cubicBezTo>
                  <a:lnTo>
                    <a:pt x="154" y="308"/>
                  </a:lnTo>
                  <a:cubicBezTo>
                    <a:pt x="69" y="308"/>
                    <a:pt x="0" y="239"/>
                    <a:pt x="0" y="154"/>
                  </a:cubicBezTo>
                  <a:lnTo>
                    <a:pt x="0" y="154"/>
                  </a:lnTo>
                  <a:cubicBezTo>
                    <a:pt x="0" y="69"/>
                    <a:pt x="69" y="0"/>
                    <a:pt x="154" y="0"/>
                  </a:cubicBezTo>
                  <a:lnTo>
                    <a:pt x="154" y="0"/>
                  </a:lnTo>
                  <a:cubicBezTo>
                    <a:pt x="239" y="0"/>
                    <a:pt x="308" y="69"/>
                    <a:pt x="308" y="154"/>
                  </a:cubicBezTo>
                </a:path>
              </a:pathLst>
            </a:custGeom>
            <a:solidFill>
              <a:schemeClr val="bg1">
                <a:lumMod val="50000"/>
              </a:schemeClr>
            </a:solidFill>
            <a:ln>
              <a:noFill/>
            </a:ln>
            <a:effectLst/>
          </p:spPr>
          <p:txBody>
            <a:bodyPr wrap="none" anchor="ctr"/>
            <a:lstStyle/>
            <a:p>
              <a:endParaRPr lang="en-US" sz="2450" dirty="0">
                <a:latin typeface="Lato Light" panose="020F0502020204030203" pitchFamily="34" charset="0"/>
              </a:endParaRPr>
            </a:p>
          </p:txBody>
        </p:sp>
        <p:sp>
          <p:nvSpPr>
            <p:cNvPr id="15" name="Freeform 23">
              <a:extLst>
                <a:ext uri="{FF2B5EF4-FFF2-40B4-BE49-F238E27FC236}">
                  <a16:creationId xmlns:a16="http://schemas.microsoft.com/office/drawing/2014/main" id="{B0CE803C-4EB0-A340-BE75-E65A1F222839}"/>
                </a:ext>
              </a:extLst>
            </p:cNvPr>
            <p:cNvSpPr>
              <a:spLocks noChangeArrowheads="1"/>
            </p:cNvSpPr>
            <p:nvPr/>
          </p:nvSpPr>
          <p:spPr bwMode="auto">
            <a:xfrm>
              <a:off x="13052918" y="6509484"/>
              <a:ext cx="123852" cy="138255"/>
            </a:xfrm>
            <a:custGeom>
              <a:avLst/>
              <a:gdLst>
                <a:gd name="T0" fmla="*/ 188 w 189"/>
                <a:gd name="T1" fmla="*/ 135 h 210"/>
                <a:gd name="T2" fmla="*/ 188 w 189"/>
                <a:gd name="T3" fmla="*/ 135 h 210"/>
                <a:gd name="T4" fmla="*/ 67 w 189"/>
                <a:gd name="T5" fmla="*/ 0 h 210"/>
                <a:gd name="T6" fmla="*/ 67 w 189"/>
                <a:gd name="T7" fmla="*/ 0 h 210"/>
                <a:gd name="T8" fmla="*/ 188 w 189"/>
                <a:gd name="T9" fmla="*/ 135 h 210"/>
              </a:gdLst>
              <a:ahLst/>
              <a:cxnLst>
                <a:cxn ang="0">
                  <a:pos x="T0" y="T1"/>
                </a:cxn>
                <a:cxn ang="0">
                  <a:pos x="T2" y="T3"/>
                </a:cxn>
                <a:cxn ang="0">
                  <a:pos x="T4" y="T5"/>
                </a:cxn>
                <a:cxn ang="0">
                  <a:pos x="T6" y="T7"/>
                </a:cxn>
                <a:cxn ang="0">
                  <a:pos x="T8" y="T9"/>
                </a:cxn>
              </a:cxnLst>
              <a:rect l="0" t="0" r="r" b="b"/>
              <a:pathLst>
                <a:path w="189" h="210">
                  <a:moveTo>
                    <a:pt x="188" y="135"/>
                  </a:moveTo>
                  <a:lnTo>
                    <a:pt x="188" y="135"/>
                  </a:lnTo>
                  <a:cubicBezTo>
                    <a:pt x="188" y="209"/>
                    <a:pt x="0" y="0"/>
                    <a:pt x="67" y="0"/>
                  </a:cubicBezTo>
                  <a:lnTo>
                    <a:pt x="67" y="0"/>
                  </a:lnTo>
                  <a:cubicBezTo>
                    <a:pt x="134" y="0"/>
                    <a:pt x="188" y="61"/>
                    <a:pt x="188" y="13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dirty="0">
                <a:latin typeface="Lato Light" panose="020F0502020204030203" pitchFamily="34" charset="0"/>
              </a:endParaRPr>
            </a:p>
          </p:txBody>
        </p:sp>
        <p:sp>
          <p:nvSpPr>
            <p:cNvPr id="16" name="Freeform 24">
              <a:extLst>
                <a:ext uri="{FF2B5EF4-FFF2-40B4-BE49-F238E27FC236}">
                  <a16:creationId xmlns:a16="http://schemas.microsoft.com/office/drawing/2014/main" id="{323C73A4-E5EB-5D41-9BCF-1F298EB5D1A1}"/>
                </a:ext>
              </a:extLst>
            </p:cNvPr>
            <p:cNvSpPr>
              <a:spLocks noChangeArrowheads="1"/>
            </p:cNvSpPr>
            <p:nvPr/>
          </p:nvSpPr>
          <p:spPr bwMode="auto">
            <a:xfrm>
              <a:off x="12851297" y="5996790"/>
              <a:ext cx="417643" cy="141136"/>
            </a:xfrm>
            <a:custGeom>
              <a:avLst/>
              <a:gdLst>
                <a:gd name="T0" fmla="*/ 56 w 639"/>
                <a:gd name="T1" fmla="*/ 217 h 218"/>
                <a:gd name="T2" fmla="*/ 56 w 639"/>
                <a:gd name="T3" fmla="*/ 217 h 218"/>
                <a:gd name="T4" fmla="*/ 24 w 639"/>
                <a:gd name="T5" fmla="*/ 206 h 218"/>
                <a:gd name="T6" fmla="*/ 24 w 639"/>
                <a:gd name="T7" fmla="*/ 206 h 218"/>
                <a:gd name="T8" fmla="*/ 18 w 639"/>
                <a:gd name="T9" fmla="*/ 136 h 218"/>
                <a:gd name="T10" fmla="*/ 18 w 639"/>
                <a:gd name="T11" fmla="*/ 136 h 218"/>
                <a:gd name="T12" fmla="*/ 315 w 639"/>
                <a:gd name="T13" fmla="*/ 5 h 218"/>
                <a:gd name="T14" fmla="*/ 315 w 639"/>
                <a:gd name="T15" fmla="*/ 5 h 218"/>
                <a:gd name="T16" fmla="*/ 618 w 639"/>
                <a:gd name="T17" fmla="*/ 102 h 218"/>
                <a:gd name="T18" fmla="*/ 618 w 639"/>
                <a:gd name="T19" fmla="*/ 102 h 218"/>
                <a:gd name="T20" fmla="*/ 618 w 639"/>
                <a:gd name="T21" fmla="*/ 172 h 218"/>
                <a:gd name="T22" fmla="*/ 618 w 639"/>
                <a:gd name="T23" fmla="*/ 172 h 218"/>
                <a:gd name="T24" fmla="*/ 548 w 639"/>
                <a:gd name="T25" fmla="*/ 172 h 218"/>
                <a:gd name="T26" fmla="*/ 548 w 639"/>
                <a:gd name="T27" fmla="*/ 172 h 218"/>
                <a:gd name="T28" fmla="*/ 319 w 639"/>
                <a:gd name="T29" fmla="*/ 105 h 218"/>
                <a:gd name="T30" fmla="*/ 319 w 639"/>
                <a:gd name="T31" fmla="*/ 105 h 218"/>
                <a:gd name="T32" fmla="*/ 94 w 639"/>
                <a:gd name="T33" fmla="*/ 200 h 218"/>
                <a:gd name="T34" fmla="*/ 94 w 639"/>
                <a:gd name="T35" fmla="*/ 200 h 218"/>
                <a:gd name="T36" fmla="*/ 56 w 639"/>
                <a:gd name="T37" fmla="*/ 21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9" h="218">
                  <a:moveTo>
                    <a:pt x="56" y="217"/>
                  </a:moveTo>
                  <a:lnTo>
                    <a:pt x="56" y="217"/>
                  </a:lnTo>
                  <a:cubicBezTo>
                    <a:pt x="45" y="217"/>
                    <a:pt x="34" y="214"/>
                    <a:pt x="24" y="206"/>
                  </a:cubicBezTo>
                  <a:lnTo>
                    <a:pt x="24" y="206"/>
                  </a:lnTo>
                  <a:cubicBezTo>
                    <a:pt x="3" y="189"/>
                    <a:pt x="0" y="157"/>
                    <a:pt x="18" y="136"/>
                  </a:cubicBezTo>
                  <a:lnTo>
                    <a:pt x="18" y="136"/>
                  </a:lnTo>
                  <a:cubicBezTo>
                    <a:pt x="83" y="59"/>
                    <a:pt x="191" y="11"/>
                    <a:pt x="315" y="5"/>
                  </a:cubicBezTo>
                  <a:lnTo>
                    <a:pt x="315" y="5"/>
                  </a:lnTo>
                  <a:cubicBezTo>
                    <a:pt x="436" y="0"/>
                    <a:pt x="553" y="37"/>
                    <a:pt x="618" y="102"/>
                  </a:cubicBezTo>
                  <a:lnTo>
                    <a:pt x="618" y="102"/>
                  </a:lnTo>
                  <a:cubicBezTo>
                    <a:pt x="638" y="121"/>
                    <a:pt x="638" y="153"/>
                    <a:pt x="618" y="172"/>
                  </a:cubicBezTo>
                  <a:lnTo>
                    <a:pt x="618" y="172"/>
                  </a:lnTo>
                  <a:cubicBezTo>
                    <a:pt x="599" y="191"/>
                    <a:pt x="568" y="191"/>
                    <a:pt x="548" y="172"/>
                  </a:cubicBezTo>
                  <a:lnTo>
                    <a:pt x="548" y="172"/>
                  </a:lnTo>
                  <a:cubicBezTo>
                    <a:pt x="503" y="127"/>
                    <a:pt x="416" y="101"/>
                    <a:pt x="319" y="105"/>
                  </a:cubicBezTo>
                  <a:lnTo>
                    <a:pt x="319" y="105"/>
                  </a:lnTo>
                  <a:cubicBezTo>
                    <a:pt x="223" y="109"/>
                    <a:pt x="141" y="144"/>
                    <a:pt x="94" y="200"/>
                  </a:cubicBezTo>
                  <a:lnTo>
                    <a:pt x="94" y="200"/>
                  </a:lnTo>
                  <a:cubicBezTo>
                    <a:pt x="84" y="211"/>
                    <a:pt x="70" y="217"/>
                    <a:pt x="56" y="217"/>
                  </a:cubicBezTo>
                </a:path>
              </a:pathLst>
            </a:custGeom>
            <a:solidFill>
              <a:schemeClr val="bg1">
                <a:lumMod val="50000"/>
              </a:schemeClr>
            </a:solidFill>
            <a:ln>
              <a:noFill/>
            </a:ln>
            <a:effectLst/>
          </p:spPr>
          <p:txBody>
            <a:bodyPr wrap="none" anchor="ctr"/>
            <a:lstStyle/>
            <a:p>
              <a:endParaRPr lang="en-US" sz="2450" dirty="0">
                <a:latin typeface="Lato Light" panose="020F0502020204030203" pitchFamily="34" charset="0"/>
              </a:endParaRPr>
            </a:p>
          </p:txBody>
        </p:sp>
        <p:sp>
          <p:nvSpPr>
            <p:cNvPr id="17" name="Freeform 25">
              <a:extLst>
                <a:ext uri="{FF2B5EF4-FFF2-40B4-BE49-F238E27FC236}">
                  <a16:creationId xmlns:a16="http://schemas.microsoft.com/office/drawing/2014/main" id="{AC7B9117-1E69-BC42-BD2E-1FBB9204EE58}"/>
                </a:ext>
              </a:extLst>
            </p:cNvPr>
            <p:cNvSpPr>
              <a:spLocks noChangeArrowheads="1"/>
            </p:cNvSpPr>
            <p:nvPr/>
          </p:nvSpPr>
          <p:spPr bwMode="auto">
            <a:xfrm>
              <a:off x="12252193" y="6509485"/>
              <a:ext cx="227543" cy="835288"/>
            </a:xfrm>
            <a:custGeom>
              <a:avLst/>
              <a:gdLst>
                <a:gd name="T0" fmla="*/ 0 w 348"/>
                <a:gd name="T1" fmla="*/ 1065 h 1279"/>
                <a:gd name="T2" fmla="*/ 347 w 348"/>
                <a:gd name="T3" fmla="*/ 1278 h 1279"/>
                <a:gd name="T4" fmla="*/ 347 w 348"/>
                <a:gd name="T5" fmla="*/ 0 h 1279"/>
                <a:gd name="T6" fmla="*/ 0 w 348"/>
                <a:gd name="T7" fmla="*/ 1065 h 1279"/>
              </a:gdLst>
              <a:ahLst/>
              <a:cxnLst>
                <a:cxn ang="0">
                  <a:pos x="T0" y="T1"/>
                </a:cxn>
                <a:cxn ang="0">
                  <a:pos x="T2" y="T3"/>
                </a:cxn>
                <a:cxn ang="0">
                  <a:pos x="T4" y="T5"/>
                </a:cxn>
                <a:cxn ang="0">
                  <a:pos x="T6" y="T7"/>
                </a:cxn>
              </a:cxnLst>
              <a:rect l="0" t="0" r="r" b="b"/>
              <a:pathLst>
                <a:path w="348" h="1279">
                  <a:moveTo>
                    <a:pt x="0" y="1065"/>
                  </a:moveTo>
                  <a:lnTo>
                    <a:pt x="347" y="1278"/>
                  </a:lnTo>
                  <a:lnTo>
                    <a:pt x="347" y="0"/>
                  </a:lnTo>
                  <a:lnTo>
                    <a:pt x="0" y="1065"/>
                  </a:lnTo>
                </a:path>
              </a:pathLst>
            </a:custGeom>
            <a:solidFill>
              <a:schemeClr val="bg1">
                <a:lumMod val="75000"/>
              </a:schemeClr>
            </a:solidFill>
            <a:ln>
              <a:noFill/>
            </a:ln>
            <a:effectLst/>
          </p:spPr>
          <p:txBody>
            <a:bodyPr wrap="none" anchor="ctr"/>
            <a:lstStyle/>
            <a:p>
              <a:endParaRPr lang="en-US" sz="2450" dirty="0">
                <a:latin typeface="Lato Light" panose="020F0502020204030203" pitchFamily="34" charset="0"/>
              </a:endParaRPr>
            </a:p>
          </p:txBody>
        </p:sp>
        <p:sp>
          <p:nvSpPr>
            <p:cNvPr id="18" name="Freeform 26">
              <a:extLst>
                <a:ext uri="{FF2B5EF4-FFF2-40B4-BE49-F238E27FC236}">
                  <a16:creationId xmlns:a16="http://schemas.microsoft.com/office/drawing/2014/main" id="{E0E75324-E681-C344-A8EA-7F04C1F4D1BD}"/>
                </a:ext>
              </a:extLst>
            </p:cNvPr>
            <p:cNvSpPr>
              <a:spLocks noChangeArrowheads="1"/>
            </p:cNvSpPr>
            <p:nvPr/>
          </p:nvSpPr>
          <p:spPr bwMode="auto">
            <a:xfrm>
              <a:off x="12131221" y="7451344"/>
              <a:ext cx="662470" cy="308191"/>
            </a:xfrm>
            <a:custGeom>
              <a:avLst/>
              <a:gdLst>
                <a:gd name="T0" fmla="*/ 1013 w 1014"/>
                <a:gd name="T1" fmla="*/ 0 h 472"/>
                <a:gd name="T2" fmla="*/ 1013 w 1014"/>
                <a:gd name="T3" fmla="*/ 0 h 472"/>
                <a:gd name="T4" fmla="*/ 506 w 1014"/>
                <a:gd name="T5" fmla="*/ 471 h 472"/>
                <a:gd name="T6" fmla="*/ 506 w 1014"/>
                <a:gd name="T7" fmla="*/ 471 h 472"/>
                <a:gd name="T8" fmla="*/ 0 w 1014"/>
                <a:gd name="T9" fmla="*/ 0 h 472"/>
                <a:gd name="T10" fmla="*/ 1013 w 1014"/>
                <a:gd name="T11" fmla="*/ 0 h 472"/>
              </a:gdLst>
              <a:ahLst/>
              <a:cxnLst>
                <a:cxn ang="0">
                  <a:pos x="T0" y="T1"/>
                </a:cxn>
                <a:cxn ang="0">
                  <a:pos x="T2" y="T3"/>
                </a:cxn>
                <a:cxn ang="0">
                  <a:pos x="T4" y="T5"/>
                </a:cxn>
                <a:cxn ang="0">
                  <a:pos x="T6" y="T7"/>
                </a:cxn>
                <a:cxn ang="0">
                  <a:pos x="T8" y="T9"/>
                </a:cxn>
                <a:cxn ang="0">
                  <a:pos x="T10" y="T11"/>
                </a:cxn>
              </a:cxnLst>
              <a:rect l="0" t="0" r="r" b="b"/>
              <a:pathLst>
                <a:path w="1014" h="472">
                  <a:moveTo>
                    <a:pt x="1013" y="0"/>
                  </a:moveTo>
                  <a:lnTo>
                    <a:pt x="1013" y="0"/>
                  </a:lnTo>
                  <a:cubicBezTo>
                    <a:pt x="1013" y="0"/>
                    <a:pt x="935" y="471"/>
                    <a:pt x="506" y="471"/>
                  </a:cubicBezTo>
                  <a:lnTo>
                    <a:pt x="506" y="471"/>
                  </a:lnTo>
                  <a:cubicBezTo>
                    <a:pt x="79" y="471"/>
                    <a:pt x="0" y="0"/>
                    <a:pt x="0" y="0"/>
                  </a:cubicBezTo>
                  <a:lnTo>
                    <a:pt x="1013"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dirty="0">
                <a:latin typeface="Lato Light" panose="020F0502020204030203" pitchFamily="34" charset="0"/>
              </a:endParaRPr>
            </a:p>
          </p:txBody>
        </p:sp>
        <p:sp>
          <p:nvSpPr>
            <p:cNvPr id="19" name="Freeform 33">
              <a:extLst>
                <a:ext uri="{FF2B5EF4-FFF2-40B4-BE49-F238E27FC236}">
                  <a16:creationId xmlns:a16="http://schemas.microsoft.com/office/drawing/2014/main" id="{CF5B64E6-094A-BC4C-ACF9-1FA378D81268}"/>
                </a:ext>
              </a:extLst>
            </p:cNvPr>
            <p:cNvSpPr>
              <a:spLocks noChangeArrowheads="1"/>
            </p:cNvSpPr>
            <p:nvPr/>
          </p:nvSpPr>
          <p:spPr bwMode="auto">
            <a:xfrm>
              <a:off x="15443569" y="12500513"/>
              <a:ext cx="1771385" cy="483891"/>
            </a:xfrm>
            <a:custGeom>
              <a:avLst/>
              <a:gdLst>
                <a:gd name="T0" fmla="*/ 2526 w 2710"/>
                <a:gd name="T1" fmla="*/ 741 h 742"/>
                <a:gd name="T2" fmla="*/ 2526 w 2710"/>
                <a:gd name="T3" fmla="*/ 741 h 742"/>
                <a:gd name="T4" fmla="*/ 2709 w 2710"/>
                <a:gd name="T5" fmla="*/ 402 h 742"/>
                <a:gd name="T6" fmla="*/ 2709 w 2710"/>
                <a:gd name="T7" fmla="*/ 402 h 742"/>
                <a:gd name="T8" fmla="*/ 2315 w 2710"/>
                <a:gd name="T9" fmla="*/ 0 h 742"/>
                <a:gd name="T10" fmla="*/ 0 w 2710"/>
                <a:gd name="T11" fmla="*/ 0 h 742"/>
                <a:gd name="T12" fmla="*/ 0 w 2710"/>
                <a:gd name="T13" fmla="*/ 741 h 742"/>
                <a:gd name="T14" fmla="*/ 2526 w 2710"/>
                <a:gd name="T15" fmla="*/ 741 h 7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0" h="742">
                  <a:moveTo>
                    <a:pt x="2526" y="741"/>
                  </a:moveTo>
                  <a:lnTo>
                    <a:pt x="2526" y="741"/>
                  </a:lnTo>
                  <a:cubicBezTo>
                    <a:pt x="2636" y="669"/>
                    <a:pt x="2709" y="544"/>
                    <a:pt x="2709" y="402"/>
                  </a:cubicBezTo>
                  <a:lnTo>
                    <a:pt x="2709" y="402"/>
                  </a:lnTo>
                  <a:cubicBezTo>
                    <a:pt x="2709" y="180"/>
                    <a:pt x="2532" y="0"/>
                    <a:pt x="2315" y="0"/>
                  </a:cubicBezTo>
                  <a:lnTo>
                    <a:pt x="0" y="0"/>
                  </a:lnTo>
                  <a:lnTo>
                    <a:pt x="0" y="741"/>
                  </a:lnTo>
                  <a:lnTo>
                    <a:pt x="2526" y="741"/>
                  </a:lnTo>
                </a:path>
              </a:pathLst>
            </a:custGeom>
            <a:solidFill>
              <a:schemeClr val="bg1">
                <a:lumMod val="85000"/>
              </a:schemeClr>
            </a:solidFill>
            <a:ln>
              <a:noFill/>
            </a:ln>
            <a:effectLst/>
          </p:spPr>
          <p:txBody>
            <a:bodyPr wrap="none" anchor="ctr"/>
            <a:lstStyle/>
            <a:p>
              <a:endParaRPr lang="en-US" sz="2450" dirty="0">
                <a:latin typeface="Lato Light" panose="020F0502020204030203" pitchFamily="34" charset="0"/>
              </a:endParaRPr>
            </a:p>
          </p:txBody>
        </p:sp>
        <p:sp>
          <p:nvSpPr>
            <p:cNvPr id="20" name="Freeform 34">
              <a:extLst>
                <a:ext uri="{FF2B5EF4-FFF2-40B4-BE49-F238E27FC236}">
                  <a16:creationId xmlns:a16="http://schemas.microsoft.com/office/drawing/2014/main" id="{4CA148DC-2EAB-EB48-A944-6857BB65D5F7}"/>
                </a:ext>
              </a:extLst>
            </p:cNvPr>
            <p:cNvSpPr>
              <a:spLocks noChangeArrowheads="1"/>
            </p:cNvSpPr>
            <p:nvPr/>
          </p:nvSpPr>
          <p:spPr bwMode="auto">
            <a:xfrm>
              <a:off x="7015805" y="12500513"/>
              <a:ext cx="9165122" cy="483891"/>
            </a:xfrm>
            <a:custGeom>
              <a:avLst/>
              <a:gdLst>
                <a:gd name="T0" fmla="*/ 182 w 14031"/>
                <a:gd name="T1" fmla="*/ 741 h 742"/>
                <a:gd name="T2" fmla="*/ 13847 w 14031"/>
                <a:gd name="T3" fmla="*/ 741 h 742"/>
                <a:gd name="T4" fmla="*/ 13847 w 14031"/>
                <a:gd name="T5" fmla="*/ 741 h 742"/>
                <a:gd name="T6" fmla="*/ 14030 w 14031"/>
                <a:gd name="T7" fmla="*/ 402 h 742"/>
                <a:gd name="T8" fmla="*/ 14030 w 14031"/>
                <a:gd name="T9" fmla="*/ 402 h 742"/>
                <a:gd name="T10" fmla="*/ 13636 w 14031"/>
                <a:gd name="T11" fmla="*/ 0 h 742"/>
                <a:gd name="T12" fmla="*/ 394 w 14031"/>
                <a:gd name="T13" fmla="*/ 0 h 742"/>
                <a:gd name="T14" fmla="*/ 394 w 14031"/>
                <a:gd name="T15" fmla="*/ 0 h 742"/>
                <a:gd name="T16" fmla="*/ 0 w 14031"/>
                <a:gd name="T17" fmla="*/ 402 h 742"/>
                <a:gd name="T18" fmla="*/ 0 w 14031"/>
                <a:gd name="T19" fmla="*/ 402 h 742"/>
                <a:gd name="T20" fmla="*/ 182 w 14031"/>
                <a:gd name="T21" fmla="*/ 741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31" h="742">
                  <a:moveTo>
                    <a:pt x="182" y="741"/>
                  </a:moveTo>
                  <a:lnTo>
                    <a:pt x="13847" y="741"/>
                  </a:lnTo>
                  <a:lnTo>
                    <a:pt x="13847" y="741"/>
                  </a:lnTo>
                  <a:cubicBezTo>
                    <a:pt x="13957" y="669"/>
                    <a:pt x="14030" y="544"/>
                    <a:pt x="14030" y="402"/>
                  </a:cubicBezTo>
                  <a:lnTo>
                    <a:pt x="14030" y="402"/>
                  </a:lnTo>
                  <a:cubicBezTo>
                    <a:pt x="14030" y="180"/>
                    <a:pt x="13854" y="0"/>
                    <a:pt x="13636" y="0"/>
                  </a:cubicBezTo>
                  <a:lnTo>
                    <a:pt x="394" y="0"/>
                  </a:lnTo>
                  <a:lnTo>
                    <a:pt x="394" y="0"/>
                  </a:lnTo>
                  <a:cubicBezTo>
                    <a:pt x="176" y="0"/>
                    <a:pt x="0" y="180"/>
                    <a:pt x="0" y="402"/>
                  </a:cubicBezTo>
                  <a:lnTo>
                    <a:pt x="0" y="402"/>
                  </a:lnTo>
                  <a:cubicBezTo>
                    <a:pt x="0" y="544"/>
                    <a:pt x="73" y="669"/>
                    <a:pt x="182" y="741"/>
                  </a:cubicBezTo>
                </a:path>
              </a:pathLst>
            </a:custGeom>
            <a:solidFill>
              <a:schemeClr val="bg1">
                <a:lumMod val="95000"/>
              </a:schemeClr>
            </a:solidFill>
            <a:ln>
              <a:noFill/>
            </a:ln>
            <a:effectLst/>
          </p:spPr>
          <p:txBody>
            <a:bodyPr wrap="none" anchor="ctr"/>
            <a:lstStyle/>
            <a:p>
              <a:endParaRPr lang="en-US" sz="2450" dirty="0">
                <a:latin typeface="Lato Light" panose="020F0502020204030203" pitchFamily="34" charset="0"/>
              </a:endParaRPr>
            </a:p>
          </p:txBody>
        </p:sp>
        <p:sp>
          <p:nvSpPr>
            <p:cNvPr id="21" name="Freeform 35">
              <a:extLst>
                <a:ext uri="{FF2B5EF4-FFF2-40B4-BE49-F238E27FC236}">
                  <a16:creationId xmlns:a16="http://schemas.microsoft.com/office/drawing/2014/main" id="{2C746C72-A85C-A249-B847-22ED782CC4A4}"/>
                </a:ext>
              </a:extLst>
            </p:cNvPr>
            <p:cNvSpPr>
              <a:spLocks noChangeArrowheads="1"/>
            </p:cNvSpPr>
            <p:nvPr/>
          </p:nvSpPr>
          <p:spPr bwMode="auto">
            <a:xfrm>
              <a:off x="11036707" y="9507880"/>
              <a:ext cx="3827921" cy="2488581"/>
            </a:xfrm>
            <a:custGeom>
              <a:avLst/>
              <a:gdLst>
                <a:gd name="T0" fmla="*/ 5859 w 5860"/>
                <a:gd name="T1" fmla="*/ 3374 h 3808"/>
                <a:gd name="T2" fmla="*/ 5859 w 5860"/>
                <a:gd name="T3" fmla="*/ 3374 h 3808"/>
                <a:gd name="T4" fmla="*/ 5462 w 5860"/>
                <a:gd name="T5" fmla="*/ 3807 h 3808"/>
                <a:gd name="T6" fmla="*/ 397 w 5860"/>
                <a:gd name="T7" fmla="*/ 3807 h 3808"/>
                <a:gd name="T8" fmla="*/ 397 w 5860"/>
                <a:gd name="T9" fmla="*/ 3807 h 3808"/>
                <a:gd name="T10" fmla="*/ 0 w 5860"/>
                <a:gd name="T11" fmla="*/ 3374 h 3808"/>
                <a:gd name="T12" fmla="*/ 0 w 5860"/>
                <a:gd name="T13" fmla="*/ 432 h 3808"/>
                <a:gd name="T14" fmla="*/ 0 w 5860"/>
                <a:gd name="T15" fmla="*/ 432 h 3808"/>
                <a:gd name="T16" fmla="*/ 397 w 5860"/>
                <a:gd name="T17" fmla="*/ 0 h 3808"/>
                <a:gd name="T18" fmla="*/ 5462 w 5860"/>
                <a:gd name="T19" fmla="*/ 0 h 3808"/>
                <a:gd name="T20" fmla="*/ 5462 w 5860"/>
                <a:gd name="T21" fmla="*/ 0 h 3808"/>
                <a:gd name="T22" fmla="*/ 5859 w 5860"/>
                <a:gd name="T23" fmla="*/ 432 h 3808"/>
                <a:gd name="T24" fmla="*/ 5859 w 5860"/>
                <a:gd name="T25" fmla="*/ 3374 h 3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60" h="3808">
                  <a:moveTo>
                    <a:pt x="5859" y="3374"/>
                  </a:moveTo>
                  <a:lnTo>
                    <a:pt x="5859" y="3374"/>
                  </a:lnTo>
                  <a:cubicBezTo>
                    <a:pt x="5859" y="3613"/>
                    <a:pt x="5681" y="3807"/>
                    <a:pt x="5462" y="3807"/>
                  </a:cubicBezTo>
                  <a:lnTo>
                    <a:pt x="397" y="3807"/>
                  </a:lnTo>
                  <a:lnTo>
                    <a:pt x="397" y="3807"/>
                  </a:lnTo>
                  <a:cubicBezTo>
                    <a:pt x="178" y="3807"/>
                    <a:pt x="0" y="3613"/>
                    <a:pt x="0" y="3374"/>
                  </a:cubicBezTo>
                  <a:lnTo>
                    <a:pt x="0" y="432"/>
                  </a:lnTo>
                  <a:lnTo>
                    <a:pt x="0" y="432"/>
                  </a:lnTo>
                  <a:cubicBezTo>
                    <a:pt x="0" y="193"/>
                    <a:pt x="178" y="0"/>
                    <a:pt x="397" y="0"/>
                  </a:cubicBezTo>
                  <a:lnTo>
                    <a:pt x="5462" y="0"/>
                  </a:lnTo>
                  <a:lnTo>
                    <a:pt x="5462" y="0"/>
                  </a:lnTo>
                  <a:cubicBezTo>
                    <a:pt x="5681" y="0"/>
                    <a:pt x="5859" y="193"/>
                    <a:pt x="5859" y="432"/>
                  </a:cubicBezTo>
                  <a:lnTo>
                    <a:pt x="5859" y="3374"/>
                  </a:lnTo>
                </a:path>
              </a:pathLst>
            </a:custGeom>
            <a:solidFill>
              <a:schemeClr val="accent6">
                <a:lumMod val="10000"/>
              </a:schemeClr>
            </a:solidFill>
            <a:ln>
              <a:noFill/>
            </a:ln>
            <a:effectLst/>
          </p:spPr>
          <p:txBody>
            <a:bodyPr wrap="none" anchor="ctr"/>
            <a:lstStyle/>
            <a:p>
              <a:endParaRPr lang="en-US" sz="2450" dirty="0">
                <a:latin typeface="Lato Light" panose="020F0502020204030203" pitchFamily="34" charset="0"/>
              </a:endParaRPr>
            </a:p>
          </p:txBody>
        </p:sp>
        <p:sp>
          <p:nvSpPr>
            <p:cNvPr id="22" name="Freeform 36">
              <a:extLst>
                <a:ext uri="{FF2B5EF4-FFF2-40B4-BE49-F238E27FC236}">
                  <a16:creationId xmlns:a16="http://schemas.microsoft.com/office/drawing/2014/main" id="{11C701B5-089E-E147-9275-320262EEE4CF}"/>
                </a:ext>
              </a:extLst>
            </p:cNvPr>
            <p:cNvSpPr>
              <a:spLocks noChangeArrowheads="1"/>
            </p:cNvSpPr>
            <p:nvPr/>
          </p:nvSpPr>
          <p:spPr bwMode="auto">
            <a:xfrm>
              <a:off x="11114474" y="9608690"/>
              <a:ext cx="3669505" cy="2384890"/>
            </a:xfrm>
            <a:custGeom>
              <a:avLst/>
              <a:gdLst>
                <a:gd name="T0" fmla="*/ 5619 w 5620"/>
                <a:gd name="T1" fmla="*/ 3237 h 3653"/>
                <a:gd name="T2" fmla="*/ 5619 w 5620"/>
                <a:gd name="T3" fmla="*/ 3237 h 3653"/>
                <a:gd name="T4" fmla="*/ 5239 w 5620"/>
                <a:gd name="T5" fmla="*/ 3652 h 3653"/>
                <a:gd name="T6" fmla="*/ 380 w 5620"/>
                <a:gd name="T7" fmla="*/ 3652 h 3653"/>
                <a:gd name="T8" fmla="*/ 380 w 5620"/>
                <a:gd name="T9" fmla="*/ 3652 h 3653"/>
                <a:gd name="T10" fmla="*/ 0 w 5620"/>
                <a:gd name="T11" fmla="*/ 3237 h 3653"/>
                <a:gd name="T12" fmla="*/ 0 w 5620"/>
                <a:gd name="T13" fmla="*/ 415 h 3653"/>
                <a:gd name="T14" fmla="*/ 0 w 5620"/>
                <a:gd name="T15" fmla="*/ 415 h 3653"/>
                <a:gd name="T16" fmla="*/ 380 w 5620"/>
                <a:gd name="T17" fmla="*/ 0 h 3653"/>
                <a:gd name="T18" fmla="*/ 5239 w 5620"/>
                <a:gd name="T19" fmla="*/ 0 h 3653"/>
                <a:gd name="T20" fmla="*/ 5239 w 5620"/>
                <a:gd name="T21" fmla="*/ 0 h 3653"/>
                <a:gd name="T22" fmla="*/ 5619 w 5620"/>
                <a:gd name="T23" fmla="*/ 415 h 3653"/>
                <a:gd name="T24" fmla="*/ 5619 w 5620"/>
                <a:gd name="T25" fmla="*/ 3237 h 3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20" h="3653">
                  <a:moveTo>
                    <a:pt x="5619" y="3237"/>
                  </a:moveTo>
                  <a:lnTo>
                    <a:pt x="5619" y="3237"/>
                  </a:lnTo>
                  <a:cubicBezTo>
                    <a:pt x="5619" y="3466"/>
                    <a:pt x="5448" y="3652"/>
                    <a:pt x="5239" y="3652"/>
                  </a:cubicBezTo>
                  <a:lnTo>
                    <a:pt x="380" y="3652"/>
                  </a:lnTo>
                  <a:lnTo>
                    <a:pt x="380" y="3652"/>
                  </a:lnTo>
                  <a:cubicBezTo>
                    <a:pt x="170" y="3652"/>
                    <a:pt x="0" y="3466"/>
                    <a:pt x="0" y="3237"/>
                  </a:cubicBezTo>
                  <a:lnTo>
                    <a:pt x="0" y="415"/>
                  </a:lnTo>
                  <a:lnTo>
                    <a:pt x="0" y="415"/>
                  </a:lnTo>
                  <a:cubicBezTo>
                    <a:pt x="0" y="186"/>
                    <a:pt x="170" y="0"/>
                    <a:pt x="380" y="0"/>
                  </a:cubicBezTo>
                  <a:lnTo>
                    <a:pt x="5239" y="0"/>
                  </a:lnTo>
                  <a:lnTo>
                    <a:pt x="5239" y="0"/>
                  </a:lnTo>
                  <a:cubicBezTo>
                    <a:pt x="5448" y="0"/>
                    <a:pt x="5619" y="186"/>
                    <a:pt x="5619" y="415"/>
                  </a:cubicBezTo>
                  <a:lnTo>
                    <a:pt x="5619" y="3237"/>
                  </a:lnTo>
                </a:path>
              </a:pathLst>
            </a:custGeom>
            <a:solidFill>
              <a:schemeClr val="accent6">
                <a:lumMod val="25000"/>
              </a:schemeClr>
            </a:solidFill>
            <a:ln>
              <a:noFill/>
            </a:ln>
            <a:effectLst/>
          </p:spPr>
          <p:txBody>
            <a:bodyPr wrap="none" anchor="ctr"/>
            <a:lstStyle/>
            <a:p>
              <a:endParaRPr lang="en-US" sz="2450" dirty="0">
                <a:latin typeface="Lato Light" panose="020F0502020204030203" pitchFamily="34" charset="0"/>
              </a:endParaRPr>
            </a:p>
          </p:txBody>
        </p:sp>
        <p:sp>
          <p:nvSpPr>
            <p:cNvPr id="23" name="Freeform 37">
              <a:extLst>
                <a:ext uri="{FF2B5EF4-FFF2-40B4-BE49-F238E27FC236}">
                  <a16:creationId xmlns:a16="http://schemas.microsoft.com/office/drawing/2014/main" id="{A909AAB4-0F3F-0246-9F68-8512118131F4}"/>
                </a:ext>
              </a:extLst>
            </p:cNvPr>
            <p:cNvSpPr>
              <a:spLocks noChangeArrowheads="1"/>
            </p:cNvSpPr>
            <p:nvPr/>
          </p:nvSpPr>
          <p:spPr bwMode="auto">
            <a:xfrm>
              <a:off x="10817803" y="11996461"/>
              <a:ext cx="4259966" cy="504052"/>
            </a:xfrm>
            <a:custGeom>
              <a:avLst/>
              <a:gdLst>
                <a:gd name="T0" fmla="*/ 0 w 6523"/>
                <a:gd name="T1" fmla="*/ 0 h 772"/>
                <a:gd name="T2" fmla="*/ 0 w 6523"/>
                <a:gd name="T3" fmla="*/ 377 h 772"/>
                <a:gd name="T4" fmla="*/ 0 w 6523"/>
                <a:gd name="T5" fmla="*/ 377 h 772"/>
                <a:gd name="T6" fmla="*/ 441 w 6523"/>
                <a:gd name="T7" fmla="*/ 771 h 772"/>
                <a:gd name="T8" fmla="*/ 6081 w 6523"/>
                <a:gd name="T9" fmla="*/ 771 h 772"/>
                <a:gd name="T10" fmla="*/ 6081 w 6523"/>
                <a:gd name="T11" fmla="*/ 771 h 772"/>
                <a:gd name="T12" fmla="*/ 6522 w 6523"/>
                <a:gd name="T13" fmla="*/ 377 h 772"/>
                <a:gd name="T14" fmla="*/ 6522 w 6523"/>
                <a:gd name="T15" fmla="*/ 0 h 772"/>
                <a:gd name="T16" fmla="*/ 0 w 6523"/>
                <a:gd name="T17"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3" h="772">
                  <a:moveTo>
                    <a:pt x="0" y="0"/>
                  </a:moveTo>
                  <a:lnTo>
                    <a:pt x="0" y="377"/>
                  </a:lnTo>
                  <a:lnTo>
                    <a:pt x="0" y="377"/>
                  </a:lnTo>
                  <a:cubicBezTo>
                    <a:pt x="0" y="595"/>
                    <a:pt x="197" y="771"/>
                    <a:pt x="441" y="771"/>
                  </a:cubicBezTo>
                  <a:lnTo>
                    <a:pt x="6081" y="771"/>
                  </a:lnTo>
                  <a:lnTo>
                    <a:pt x="6081" y="771"/>
                  </a:lnTo>
                  <a:cubicBezTo>
                    <a:pt x="6325" y="771"/>
                    <a:pt x="6522" y="595"/>
                    <a:pt x="6522" y="377"/>
                  </a:cubicBezTo>
                  <a:lnTo>
                    <a:pt x="6522" y="0"/>
                  </a:lnTo>
                  <a:lnTo>
                    <a:pt x="0" y="0"/>
                  </a:lnTo>
                </a:path>
              </a:pathLst>
            </a:custGeom>
            <a:solidFill>
              <a:schemeClr val="accent6">
                <a:lumMod val="10000"/>
              </a:schemeClr>
            </a:solidFill>
            <a:ln>
              <a:noFill/>
            </a:ln>
            <a:effectLst/>
          </p:spPr>
          <p:txBody>
            <a:bodyPr wrap="none" anchor="ctr"/>
            <a:lstStyle/>
            <a:p>
              <a:endParaRPr lang="en-US" sz="2450" dirty="0">
                <a:latin typeface="Lato Light" panose="020F0502020204030203" pitchFamily="34" charset="0"/>
              </a:endParaRPr>
            </a:p>
          </p:txBody>
        </p:sp>
        <p:sp>
          <p:nvSpPr>
            <p:cNvPr id="24" name="Freeform 38">
              <a:extLst>
                <a:ext uri="{FF2B5EF4-FFF2-40B4-BE49-F238E27FC236}">
                  <a16:creationId xmlns:a16="http://schemas.microsoft.com/office/drawing/2014/main" id="{8C997398-37D5-5044-9289-2E8EB66B9B96}"/>
                </a:ext>
              </a:extLst>
            </p:cNvPr>
            <p:cNvSpPr>
              <a:spLocks noChangeArrowheads="1"/>
            </p:cNvSpPr>
            <p:nvPr/>
          </p:nvSpPr>
          <p:spPr bwMode="auto">
            <a:xfrm>
              <a:off x="7658110" y="11472246"/>
              <a:ext cx="1949966" cy="515573"/>
            </a:xfrm>
            <a:custGeom>
              <a:avLst/>
              <a:gdLst>
                <a:gd name="T0" fmla="*/ 0 w 2986"/>
                <a:gd name="T1" fmla="*/ 0 h 790"/>
                <a:gd name="T2" fmla="*/ 2985 w 2986"/>
                <a:gd name="T3" fmla="*/ 0 h 790"/>
                <a:gd name="T4" fmla="*/ 2985 w 2986"/>
                <a:gd name="T5" fmla="*/ 789 h 790"/>
                <a:gd name="T6" fmla="*/ 0 w 2986"/>
                <a:gd name="T7" fmla="*/ 789 h 790"/>
                <a:gd name="T8" fmla="*/ 0 w 2986"/>
                <a:gd name="T9" fmla="*/ 0 h 790"/>
              </a:gdLst>
              <a:ahLst/>
              <a:cxnLst>
                <a:cxn ang="0">
                  <a:pos x="T0" y="T1"/>
                </a:cxn>
                <a:cxn ang="0">
                  <a:pos x="T2" y="T3"/>
                </a:cxn>
                <a:cxn ang="0">
                  <a:pos x="T4" y="T5"/>
                </a:cxn>
                <a:cxn ang="0">
                  <a:pos x="T6" y="T7"/>
                </a:cxn>
                <a:cxn ang="0">
                  <a:pos x="T8" y="T9"/>
                </a:cxn>
              </a:cxnLst>
              <a:rect l="0" t="0" r="r" b="b"/>
              <a:pathLst>
                <a:path w="2986" h="790">
                  <a:moveTo>
                    <a:pt x="0" y="0"/>
                  </a:moveTo>
                  <a:lnTo>
                    <a:pt x="2985" y="0"/>
                  </a:lnTo>
                  <a:lnTo>
                    <a:pt x="2985" y="789"/>
                  </a:lnTo>
                  <a:lnTo>
                    <a:pt x="0" y="789"/>
                  </a:lnTo>
                  <a:lnTo>
                    <a:pt x="0" y="0"/>
                  </a:lnTo>
                </a:path>
              </a:pathLst>
            </a:custGeom>
            <a:solidFill>
              <a:schemeClr val="accent4"/>
            </a:solidFill>
            <a:ln>
              <a:noFill/>
            </a:ln>
            <a:effectLst/>
          </p:spPr>
          <p:txBody>
            <a:bodyPr wrap="none" anchor="ctr"/>
            <a:lstStyle/>
            <a:p>
              <a:endParaRPr lang="en-US" sz="2450" dirty="0">
                <a:latin typeface="Lato Light" panose="020F0502020204030203" pitchFamily="34" charset="0"/>
              </a:endParaRPr>
            </a:p>
          </p:txBody>
        </p:sp>
        <p:sp>
          <p:nvSpPr>
            <p:cNvPr id="25" name="Freeform 39">
              <a:extLst>
                <a:ext uri="{FF2B5EF4-FFF2-40B4-BE49-F238E27FC236}">
                  <a16:creationId xmlns:a16="http://schemas.microsoft.com/office/drawing/2014/main" id="{820DA8DC-9EAC-CC40-AE20-C24F95A4924A}"/>
                </a:ext>
              </a:extLst>
            </p:cNvPr>
            <p:cNvSpPr>
              <a:spLocks noChangeArrowheads="1"/>
            </p:cNvSpPr>
            <p:nvPr/>
          </p:nvSpPr>
          <p:spPr bwMode="auto">
            <a:xfrm>
              <a:off x="7796366" y="11616262"/>
              <a:ext cx="247706" cy="247706"/>
            </a:xfrm>
            <a:custGeom>
              <a:avLst/>
              <a:gdLst>
                <a:gd name="T0" fmla="*/ 190 w 381"/>
                <a:gd name="T1" fmla="*/ 380 h 381"/>
                <a:gd name="T2" fmla="*/ 190 w 381"/>
                <a:gd name="T3" fmla="*/ 380 h 381"/>
                <a:gd name="T4" fmla="*/ 0 w 381"/>
                <a:gd name="T5" fmla="*/ 190 h 381"/>
                <a:gd name="T6" fmla="*/ 0 w 381"/>
                <a:gd name="T7" fmla="*/ 190 h 381"/>
                <a:gd name="T8" fmla="*/ 190 w 381"/>
                <a:gd name="T9" fmla="*/ 0 h 381"/>
                <a:gd name="T10" fmla="*/ 190 w 381"/>
                <a:gd name="T11" fmla="*/ 0 h 381"/>
                <a:gd name="T12" fmla="*/ 380 w 381"/>
                <a:gd name="T13" fmla="*/ 190 h 381"/>
                <a:gd name="T14" fmla="*/ 380 w 381"/>
                <a:gd name="T15" fmla="*/ 190 h 381"/>
                <a:gd name="T16" fmla="*/ 190 w 381"/>
                <a:gd name="T17" fmla="*/ 38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1" h="381">
                  <a:moveTo>
                    <a:pt x="190" y="380"/>
                  </a:moveTo>
                  <a:lnTo>
                    <a:pt x="190" y="380"/>
                  </a:lnTo>
                  <a:cubicBezTo>
                    <a:pt x="85" y="380"/>
                    <a:pt x="0" y="295"/>
                    <a:pt x="0" y="190"/>
                  </a:cubicBezTo>
                  <a:lnTo>
                    <a:pt x="0" y="190"/>
                  </a:lnTo>
                  <a:cubicBezTo>
                    <a:pt x="0" y="84"/>
                    <a:pt x="85" y="0"/>
                    <a:pt x="190" y="0"/>
                  </a:cubicBezTo>
                  <a:lnTo>
                    <a:pt x="190" y="0"/>
                  </a:lnTo>
                  <a:cubicBezTo>
                    <a:pt x="295" y="0"/>
                    <a:pt x="380" y="84"/>
                    <a:pt x="380" y="190"/>
                  </a:cubicBezTo>
                  <a:lnTo>
                    <a:pt x="380" y="190"/>
                  </a:lnTo>
                  <a:cubicBezTo>
                    <a:pt x="380" y="295"/>
                    <a:pt x="295" y="380"/>
                    <a:pt x="190" y="380"/>
                  </a:cubicBezTo>
                </a:path>
              </a:pathLst>
            </a:custGeom>
            <a:solidFill>
              <a:schemeClr val="accent4">
                <a:lumMod val="75000"/>
              </a:schemeClr>
            </a:solidFill>
            <a:ln>
              <a:noFill/>
            </a:ln>
            <a:effectLst/>
          </p:spPr>
          <p:txBody>
            <a:bodyPr wrap="none" anchor="ctr"/>
            <a:lstStyle/>
            <a:p>
              <a:endParaRPr lang="en-US" sz="2450" dirty="0">
                <a:latin typeface="Lato Light" panose="020F0502020204030203" pitchFamily="34" charset="0"/>
              </a:endParaRPr>
            </a:p>
          </p:txBody>
        </p:sp>
        <p:sp>
          <p:nvSpPr>
            <p:cNvPr id="26" name="Freeform 40">
              <a:extLst>
                <a:ext uri="{FF2B5EF4-FFF2-40B4-BE49-F238E27FC236}">
                  <a16:creationId xmlns:a16="http://schemas.microsoft.com/office/drawing/2014/main" id="{35942BC7-9E6C-9F44-8B5F-C3A7BEC50FDC}"/>
                </a:ext>
              </a:extLst>
            </p:cNvPr>
            <p:cNvSpPr>
              <a:spLocks noChangeArrowheads="1"/>
            </p:cNvSpPr>
            <p:nvPr/>
          </p:nvSpPr>
          <p:spPr bwMode="auto">
            <a:xfrm>
              <a:off x="8752625" y="11578816"/>
              <a:ext cx="717196" cy="322594"/>
            </a:xfrm>
            <a:custGeom>
              <a:avLst/>
              <a:gdLst>
                <a:gd name="T0" fmla="*/ 0 w 1099"/>
                <a:gd name="T1" fmla="*/ 0 h 494"/>
                <a:gd name="T2" fmla="*/ 1098 w 1099"/>
                <a:gd name="T3" fmla="*/ 0 h 494"/>
                <a:gd name="T4" fmla="*/ 1098 w 1099"/>
                <a:gd name="T5" fmla="*/ 493 h 494"/>
                <a:gd name="T6" fmla="*/ 0 w 1099"/>
                <a:gd name="T7" fmla="*/ 493 h 494"/>
                <a:gd name="T8" fmla="*/ 0 w 1099"/>
                <a:gd name="T9" fmla="*/ 0 h 494"/>
              </a:gdLst>
              <a:ahLst/>
              <a:cxnLst>
                <a:cxn ang="0">
                  <a:pos x="T0" y="T1"/>
                </a:cxn>
                <a:cxn ang="0">
                  <a:pos x="T2" y="T3"/>
                </a:cxn>
                <a:cxn ang="0">
                  <a:pos x="T4" y="T5"/>
                </a:cxn>
                <a:cxn ang="0">
                  <a:pos x="T6" y="T7"/>
                </a:cxn>
                <a:cxn ang="0">
                  <a:pos x="T8" y="T9"/>
                </a:cxn>
              </a:cxnLst>
              <a:rect l="0" t="0" r="r" b="b"/>
              <a:pathLst>
                <a:path w="1099" h="494">
                  <a:moveTo>
                    <a:pt x="0" y="0"/>
                  </a:moveTo>
                  <a:lnTo>
                    <a:pt x="1098" y="0"/>
                  </a:lnTo>
                  <a:lnTo>
                    <a:pt x="1098" y="493"/>
                  </a:lnTo>
                  <a:lnTo>
                    <a:pt x="0" y="493"/>
                  </a:lnTo>
                  <a:lnTo>
                    <a:pt x="0" y="0"/>
                  </a:lnTo>
                </a:path>
              </a:pathLst>
            </a:custGeom>
            <a:solidFill>
              <a:schemeClr val="accent4">
                <a:lumMod val="75000"/>
              </a:schemeClr>
            </a:solidFill>
            <a:ln>
              <a:noFill/>
            </a:ln>
            <a:effectLst/>
          </p:spPr>
          <p:txBody>
            <a:bodyPr wrap="none" anchor="ctr"/>
            <a:lstStyle/>
            <a:p>
              <a:endParaRPr lang="en-US" sz="2450" dirty="0">
                <a:latin typeface="Lato Light" panose="020F0502020204030203" pitchFamily="34" charset="0"/>
              </a:endParaRPr>
            </a:p>
          </p:txBody>
        </p:sp>
        <p:sp>
          <p:nvSpPr>
            <p:cNvPr id="27" name="Freeform 41">
              <a:extLst>
                <a:ext uri="{FF2B5EF4-FFF2-40B4-BE49-F238E27FC236}">
                  <a16:creationId xmlns:a16="http://schemas.microsoft.com/office/drawing/2014/main" id="{CD9D3352-AF40-BD4B-90C8-294CA4CE6B14}"/>
                </a:ext>
              </a:extLst>
            </p:cNvPr>
            <p:cNvSpPr>
              <a:spLocks noChangeArrowheads="1"/>
            </p:cNvSpPr>
            <p:nvPr/>
          </p:nvSpPr>
          <p:spPr bwMode="auto">
            <a:xfrm>
              <a:off x="7658110" y="11740114"/>
              <a:ext cx="1949966" cy="247706"/>
            </a:xfrm>
            <a:custGeom>
              <a:avLst/>
              <a:gdLst>
                <a:gd name="T0" fmla="*/ 0 w 2986"/>
                <a:gd name="T1" fmla="*/ 0 h 381"/>
                <a:gd name="T2" fmla="*/ 2985 w 2986"/>
                <a:gd name="T3" fmla="*/ 0 h 381"/>
                <a:gd name="T4" fmla="*/ 2985 w 2986"/>
                <a:gd name="T5" fmla="*/ 380 h 381"/>
                <a:gd name="T6" fmla="*/ 0 w 2986"/>
                <a:gd name="T7" fmla="*/ 380 h 381"/>
                <a:gd name="T8" fmla="*/ 0 w 2986"/>
                <a:gd name="T9" fmla="*/ 0 h 381"/>
              </a:gdLst>
              <a:ahLst/>
              <a:cxnLst>
                <a:cxn ang="0">
                  <a:pos x="T0" y="T1"/>
                </a:cxn>
                <a:cxn ang="0">
                  <a:pos x="T2" y="T3"/>
                </a:cxn>
                <a:cxn ang="0">
                  <a:pos x="T4" y="T5"/>
                </a:cxn>
                <a:cxn ang="0">
                  <a:pos x="T6" y="T7"/>
                </a:cxn>
                <a:cxn ang="0">
                  <a:pos x="T8" y="T9"/>
                </a:cxn>
              </a:cxnLst>
              <a:rect l="0" t="0" r="r" b="b"/>
              <a:pathLst>
                <a:path w="2986" h="381">
                  <a:moveTo>
                    <a:pt x="0" y="0"/>
                  </a:moveTo>
                  <a:lnTo>
                    <a:pt x="2985" y="0"/>
                  </a:lnTo>
                  <a:lnTo>
                    <a:pt x="2985" y="380"/>
                  </a:lnTo>
                  <a:lnTo>
                    <a:pt x="0" y="380"/>
                  </a:lnTo>
                  <a:lnTo>
                    <a:pt x="0" y="0"/>
                  </a:lnTo>
                </a:path>
              </a:pathLst>
            </a:custGeom>
            <a:solidFill>
              <a:schemeClr val="tx1">
                <a:lumMod val="50000"/>
                <a:alpha val="20000"/>
              </a:schemeClr>
            </a:solidFill>
            <a:ln>
              <a:noFill/>
            </a:ln>
            <a:effectLst/>
          </p:spPr>
          <p:txBody>
            <a:bodyPr wrap="none" anchor="ctr"/>
            <a:lstStyle/>
            <a:p>
              <a:endParaRPr lang="en-US" sz="2450" dirty="0">
                <a:latin typeface="Lato Light" panose="020F0502020204030203" pitchFamily="34" charset="0"/>
              </a:endParaRPr>
            </a:p>
          </p:txBody>
        </p:sp>
        <p:sp>
          <p:nvSpPr>
            <p:cNvPr id="28" name="Freeform 42">
              <a:extLst>
                <a:ext uri="{FF2B5EF4-FFF2-40B4-BE49-F238E27FC236}">
                  <a16:creationId xmlns:a16="http://schemas.microsoft.com/office/drawing/2014/main" id="{8E998332-E73D-6049-9D37-12A62E67789D}"/>
                </a:ext>
              </a:extLst>
            </p:cNvPr>
            <p:cNvSpPr>
              <a:spLocks noChangeArrowheads="1"/>
            </p:cNvSpPr>
            <p:nvPr/>
          </p:nvSpPr>
          <p:spPr bwMode="auto">
            <a:xfrm>
              <a:off x="7709955" y="11987820"/>
              <a:ext cx="1949966" cy="515575"/>
            </a:xfrm>
            <a:custGeom>
              <a:avLst/>
              <a:gdLst>
                <a:gd name="T0" fmla="*/ 0 w 2987"/>
                <a:gd name="T1" fmla="*/ 0 h 789"/>
                <a:gd name="T2" fmla="*/ 2986 w 2987"/>
                <a:gd name="T3" fmla="*/ 0 h 789"/>
                <a:gd name="T4" fmla="*/ 2986 w 2987"/>
                <a:gd name="T5" fmla="*/ 788 h 789"/>
                <a:gd name="T6" fmla="*/ 0 w 2987"/>
                <a:gd name="T7" fmla="*/ 788 h 789"/>
                <a:gd name="T8" fmla="*/ 0 w 2987"/>
                <a:gd name="T9" fmla="*/ 0 h 789"/>
              </a:gdLst>
              <a:ahLst/>
              <a:cxnLst>
                <a:cxn ang="0">
                  <a:pos x="T0" y="T1"/>
                </a:cxn>
                <a:cxn ang="0">
                  <a:pos x="T2" y="T3"/>
                </a:cxn>
                <a:cxn ang="0">
                  <a:pos x="T4" y="T5"/>
                </a:cxn>
                <a:cxn ang="0">
                  <a:pos x="T6" y="T7"/>
                </a:cxn>
                <a:cxn ang="0">
                  <a:pos x="T8" y="T9"/>
                </a:cxn>
              </a:cxnLst>
              <a:rect l="0" t="0" r="r" b="b"/>
              <a:pathLst>
                <a:path w="2987" h="789">
                  <a:moveTo>
                    <a:pt x="0" y="0"/>
                  </a:moveTo>
                  <a:lnTo>
                    <a:pt x="2986" y="0"/>
                  </a:lnTo>
                  <a:lnTo>
                    <a:pt x="2986" y="788"/>
                  </a:lnTo>
                  <a:lnTo>
                    <a:pt x="0" y="788"/>
                  </a:lnTo>
                  <a:lnTo>
                    <a:pt x="0" y="0"/>
                  </a:lnTo>
                </a:path>
              </a:pathLst>
            </a:custGeom>
            <a:solidFill>
              <a:schemeClr val="accent3"/>
            </a:solidFill>
            <a:ln>
              <a:noFill/>
            </a:ln>
            <a:effectLst/>
          </p:spPr>
          <p:txBody>
            <a:bodyPr wrap="none" anchor="ctr"/>
            <a:lstStyle/>
            <a:p>
              <a:endParaRPr lang="en-US" sz="2450" dirty="0">
                <a:latin typeface="Lato Light" panose="020F0502020204030203" pitchFamily="34" charset="0"/>
              </a:endParaRPr>
            </a:p>
          </p:txBody>
        </p:sp>
        <p:sp>
          <p:nvSpPr>
            <p:cNvPr id="29" name="Freeform 43">
              <a:extLst>
                <a:ext uri="{FF2B5EF4-FFF2-40B4-BE49-F238E27FC236}">
                  <a16:creationId xmlns:a16="http://schemas.microsoft.com/office/drawing/2014/main" id="{693A7AE8-D189-6540-BE50-E57F95BC9DF2}"/>
                </a:ext>
              </a:extLst>
            </p:cNvPr>
            <p:cNvSpPr>
              <a:spLocks noChangeArrowheads="1"/>
            </p:cNvSpPr>
            <p:nvPr/>
          </p:nvSpPr>
          <p:spPr bwMode="auto">
            <a:xfrm>
              <a:off x="7848211" y="12131836"/>
              <a:ext cx="247706" cy="247706"/>
            </a:xfrm>
            <a:custGeom>
              <a:avLst/>
              <a:gdLst>
                <a:gd name="T0" fmla="*/ 190 w 381"/>
                <a:gd name="T1" fmla="*/ 380 h 381"/>
                <a:gd name="T2" fmla="*/ 190 w 381"/>
                <a:gd name="T3" fmla="*/ 380 h 381"/>
                <a:gd name="T4" fmla="*/ 0 w 381"/>
                <a:gd name="T5" fmla="*/ 189 h 381"/>
                <a:gd name="T6" fmla="*/ 0 w 381"/>
                <a:gd name="T7" fmla="*/ 189 h 381"/>
                <a:gd name="T8" fmla="*/ 190 w 381"/>
                <a:gd name="T9" fmla="*/ 0 h 381"/>
                <a:gd name="T10" fmla="*/ 190 w 381"/>
                <a:gd name="T11" fmla="*/ 0 h 381"/>
                <a:gd name="T12" fmla="*/ 380 w 381"/>
                <a:gd name="T13" fmla="*/ 189 h 381"/>
                <a:gd name="T14" fmla="*/ 380 w 381"/>
                <a:gd name="T15" fmla="*/ 189 h 381"/>
                <a:gd name="T16" fmla="*/ 190 w 381"/>
                <a:gd name="T17" fmla="*/ 38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1" h="381">
                  <a:moveTo>
                    <a:pt x="190" y="380"/>
                  </a:moveTo>
                  <a:lnTo>
                    <a:pt x="190" y="380"/>
                  </a:lnTo>
                  <a:cubicBezTo>
                    <a:pt x="85" y="380"/>
                    <a:pt x="0" y="295"/>
                    <a:pt x="0" y="189"/>
                  </a:cubicBezTo>
                  <a:lnTo>
                    <a:pt x="0" y="189"/>
                  </a:lnTo>
                  <a:cubicBezTo>
                    <a:pt x="0" y="84"/>
                    <a:pt x="85" y="0"/>
                    <a:pt x="190" y="0"/>
                  </a:cubicBezTo>
                  <a:lnTo>
                    <a:pt x="190" y="0"/>
                  </a:lnTo>
                  <a:cubicBezTo>
                    <a:pt x="295" y="0"/>
                    <a:pt x="380" y="84"/>
                    <a:pt x="380" y="189"/>
                  </a:cubicBezTo>
                  <a:lnTo>
                    <a:pt x="380" y="189"/>
                  </a:lnTo>
                  <a:cubicBezTo>
                    <a:pt x="380" y="295"/>
                    <a:pt x="295" y="380"/>
                    <a:pt x="190" y="380"/>
                  </a:cubicBezTo>
                </a:path>
              </a:pathLst>
            </a:custGeom>
            <a:solidFill>
              <a:schemeClr val="accent3">
                <a:lumMod val="75000"/>
              </a:schemeClr>
            </a:solidFill>
            <a:ln>
              <a:noFill/>
            </a:ln>
            <a:effectLst/>
          </p:spPr>
          <p:txBody>
            <a:bodyPr wrap="none" anchor="ctr"/>
            <a:lstStyle/>
            <a:p>
              <a:endParaRPr lang="en-US" sz="2450" dirty="0">
                <a:latin typeface="Lato Light" panose="020F0502020204030203" pitchFamily="34" charset="0"/>
              </a:endParaRPr>
            </a:p>
          </p:txBody>
        </p:sp>
        <p:sp>
          <p:nvSpPr>
            <p:cNvPr id="30" name="Freeform 44">
              <a:extLst>
                <a:ext uri="{FF2B5EF4-FFF2-40B4-BE49-F238E27FC236}">
                  <a16:creationId xmlns:a16="http://schemas.microsoft.com/office/drawing/2014/main" id="{9422D777-79AC-9342-8C4E-B3A0415027A5}"/>
                </a:ext>
              </a:extLst>
            </p:cNvPr>
            <p:cNvSpPr>
              <a:spLocks noChangeArrowheads="1"/>
            </p:cNvSpPr>
            <p:nvPr/>
          </p:nvSpPr>
          <p:spPr bwMode="auto">
            <a:xfrm>
              <a:off x="8804471" y="12094392"/>
              <a:ext cx="717196" cy="322594"/>
            </a:xfrm>
            <a:custGeom>
              <a:avLst/>
              <a:gdLst>
                <a:gd name="T0" fmla="*/ 0 w 1100"/>
                <a:gd name="T1" fmla="*/ 0 h 494"/>
                <a:gd name="T2" fmla="*/ 1099 w 1100"/>
                <a:gd name="T3" fmla="*/ 0 h 494"/>
                <a:gd name="T4" fmla="*/ 1099 w 1100"/>
                <a:gd name="T5" fmla="*/ 493 h 494"/>
                <a:gd name="T6" fmla="*/ 0 w 1100"/>
                <a:gd name="T7" fmla="*/ 493 h 494"/>
                <a:gd name="T8" fmla="*/ 0 w 1100"/>
                <a:gd name="T9" fmla="*/ 0 h 494"/>
              </a:gdLst>
              <a:ahLst/>
              <a:cxnLst>
                <a:cxn ang="0">
                  <a:pos x="T0" y="T1"/>
                </a:cxn>
                <a:cxn ang="0">
                  <a:pos x="T2" y="T3"/>
                </a:cxn>
                <a:cxn ang="0">
                  <a:pos x="T4" y="T5"/>
                </a:cxn>
                <a:cxn ang="0">
                  <a:pos x="T6" y="T7"/>
                </a:cxn>
                <a:cxn ang="0">
                  <a:pos x="T8" y="T9"/>
                </a:cxn>
              </a:cxnLst>
              <a:rect l="0" t="0" r="r" b="b"/>
              <a:pathLst>
                <a:path w="1100" h="494">
                  <a:moveTo>
                    <a:pt x="0" y="0"/>
                  </a:moveTo>
                  <a:lnTo>
                    <a:pt x="1099" y="0"/>
                  </a:lnTo>
                  <a:lnTo>
                    <a:pt x="1099" y="493"/>
                  </a:lnTo>
                  <a:lnTo>
                    <a:pt x="0" y="493"/>
                  </a:lnTo>
                  <a:lnTo>
                    <a:pt x="0" y="0"/>
                  </a:lnTo>
                </a:path>
              </a:pathLst>
            </a:custGeom>
            <a:solidFill>
              <a:schemeClr val="accent3">
                <a:lumMod val="75000"/>
              </a:schemeClr>
            </a:solidFill>
            <a:ln>
              <a:noFill/>
            </a:ln>
            <a:effectLst/>
          </p:spPr>
          <p:txBody>
            <a:bodyPr wrap="none" anchor="ctr"/>
            <a:lstStyle/>
            <a:p>
              <a:endParaRPr lang="en-US" sz="2450" dirty="0">
                <a:latin typeface="Lato Light" panose="020F0502020204030203" pitchFamily="34" charset="0"/>
              </a:endParaRPr>
            </a:p>
          </p:txBody>
        </p:sp>
        <p:sp>
          <p:nvSpPr>
            <p:cNvPr id="31" name="Freeform 45">
              <a:extLst>
                <a:ext uri="{FF2B5EF4-FFF2-40B4-BE49-F238E27FC236}">
                  <a16:creationId xmlns:a16="http://schemas.microsoft.com/office/drawing/2014/main" id="{B6132BA2-D8C7-714C-AC6B-1D4C95DC33BB}"/>
                </a:ext>
              </a:extLst>
            </p:cNvPr>
            <p:cNvSpPr>
              <a:spLocks noChangeArrowheads="1"/>
            </p:cNvSpPr>
            <p:nvPr/>
          </p:nvSpPr>
          <p:spPr bwMode="auto">
            <a:xfrm>
              <a:off x="7709955" y="12255689"/>
              <a:ext cx="1949966" cy="247706"/>
            </a:xfrm>
            <a:custGeom>
              <a:avLst/>
              <a:gdLst>
                <a:gd name="T0" fmla="*/ 0 w 2987"/>
                <a:gd name="T1" fmla="*/ 0 h 381"/>
                <a:gd name="T2" fmla="*/ 2986 w 2987"/>
                <a:gd name="T3" fmla="*/ 0 h 381"/>
                <a:gd name="T4" fmla="*/ 2986 w 2987"/>
                <a:gd name="T5" fmla="*/ 380 h 381"/>
                <a:gd name="T6" fmla="*/ 0 w 2987"/>
                <a:gd name="T7" fmla="*/ 380 h 381"/>
                <a:gd name="T8" fmla="*/ 0 w 2987"/>
                <a:gd name="T9" fmla="*/ 0 h 381"/>
              </a:gdLst>
              <a:ahLst/>
              <a:cxnLst>
                <a:cxn ang="0">
                  <a:pos x="T0" y="T1"/>
                </a:cxn>
                <a:cxn ang="0">
                  <a:pos x="T2" y="T3"/>
                </a:cxn>
                <a:cxn ang="0">
                  <a:pos x="T4" y="T5"/>
                </a:cxn>
                <a:cxn ang="0">
                  <a:pos x="T6" y="T7"/>
                </a:cxn>
                <a:cxn ang="0">
                  <a:pos x="T8" y="T9"/>
                </a:cxn>
              </a:cxnLst>
              <a:rect l="0" t="0" r="r" b="b"/>
              <a:pathLst>
                <a:path w="2987" h="381">
                  <a:moveTo>
                    <a:pt x="0" y="0"/>
                  </a:moveTo>
                  <a:lnTo>
                    <a:pt x="2986" y="0"/>
                  </a:lnTo>
                  <a:lnTo>
                    <a:pt x="2986" y="380"/>
                  </a:lnTo>
                  <a:lnTo>
                    <a:pt x="0" y="380"/>
                  </a:lnTo>
                  <a:lnTo>
                    <a:pt x="0" y="0"/>
                  </a:lnTo>
                </a:path>
              </a:pathLst>
            </a:custGeom>
            <a:solidFill>
              <a:schemeClr val="tx1">
                <a:lumMod val="50000"/>
                <a:alpha val="20000"/>
              </a:schemeClr>
            </a:solidFill>
            <a:ln>
              <a:noFill/>
            </a:ln>
            <a:effectLst/>
          </p:spPr>
          <p:txBody>
            <a:bodyPr wrap="none" anchor="ctr"/>
            <a:lstStyle/>
            <a:p>
              <a:endParaRPr lang="en-US" sz="2450" dirty="0">
                <a:latin typeface="Lato Light" panose="020F0502020204030203" pitchFamily="34" charset="0"/>
              </a:endParaRPr>
            </a:p>
          </p:txBody>
        </p:sp>
        <p:sp>
          <p:nvSpPr>
            <p:cNvPr id="32" name="Freeform 46">
              <a:extLst>
                <a:ext uri="{FF2B5EF4-FFF2-40B4-BE49-F238E27FC236}">
                  <a16:creationId xmlns:a16="http://schemas.microsoft.com/office/drawing/2014/main" id="{2DD6A50A-36E7-9242-B579-BFFB6C79CF1A}"/>
                </a:ext>
              </a:extLst>
            </p:cNvPr>
            <p:cNvSpPr>
              <a:spLocks noChangeArrowheads="1"/>
            </p:cNvSpPr>
            <p:nvPr/>
          </p:nvSpPr>
          <p:spPr bwMode="auto">
            <a:xfrm>
              <a:off x="7534258" y="11365675"/>
              <a:ext cx="1990288" cy="109451"/>
            </a:xfrm>
            <a:custGeom>
              <a:avLst/>
              <a:gdLst>
                <a:gd name="T0" fmla="*/ 3044 w 3045"/>
                <a:gd name="T1" fmla="*/ 83 h 167"/>
                <a:gd name="T2" fmla="*/ 3044 w 3045"/>
                <a:gd name="T3" fmla="*/ 83 h 167"/>
                <a:gd name="T4" fmla="*/ 2964 w 3045"/>
                <a:gd name="T5" fmla="*/ 166 h 167"/>
                <a:gd name="T6" fmla="*/ 80 w 3045"/>
                <a:gd name="T7" fmla="*/ 166 h 167"/>
                <a:gd name="T8" fmla="*/ 80 w 3045"/>
                <a:gd name="T9" fmla="*/ 166 h 167"/>
                <a:gd name="T10" fmla="*/ 0 w 3045"/>
                <a:gd name="T11" fmla="*/ 83 h 167"/>
                <a:gd name="T12" fmla="*/ 0 w 3045"/>
                <a:gd name="T13" fmla="*/ 83 h 167"/>
                <a:gd name="T14" fmla="*/ 80 w 3045"/>
                <a:gd name="T15" fmla="*/ 0 h 167"/>
                <a:gd name="T16" fmla="*/ 2964 w 3045"/>
                <a:gd name="T17" fmla="*/ 0 h 167"/>
                <a:gd name="T18" fmla="*/ 2964 w 3045"/>
                <a:gd name="T19" fmla="*/ 0 h 167"/>
                <a:gd name="T20" fmla="*/ 3044 w 3045"/>
                <a:gd name="T21" fmla="*/ 8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5" h="167">
                  <a:moveTo>
                    <a:pt x="3044" y="83"/>
                  </a:moveTo>
                  <a:lnTo>
                    <a:pt x="3044" y="83"/>
                  </a:lnTo>
                  <a:cubicBezTo>
                    <a:pt x="3044" y="130"/>
                    <a:pt x="3008" y="166"/>
                    <a:pt x="2964" y="166"/>
                  </a:cubicBezTo>
                  <a:lnTo>
                    <a:pt x="80" y="166"/>
                  </a:lnTo>
                  <a:lnTo>
                    <a:pt x="80" y="166"/>
                  </a:lnTo>
                  <a:cubicBezTo>
                    <a:pt x="36" y="166"/>
                    <a:pt x="0" y="130"/>
                    <a:pt x="0" y="83"/>
                  </a:cubicBezTo>
                  <a:lnTo>
                    <a:pt x="0" y="83"/>
                  </a:lnTo>
                  <a:cubicBezTo>
                    <a:pt x="0" y="37"/>
                    <a:pt x="36" y="0"/>
                    <a:pt x="80" y="0"/>
                  </a:cubicBezTo>
                  <a:lnTo>
                    <a:pt x="2964" y="0"/>
                  </a:lnTo>
                  <a:lnTo>
                    <a:pt x="2964" y="0"/>
                  </a:lnTo>
                  <a:cubicBezTo>
                    <a:pt x="3008" y="0"/>
                    <a:pt x="3044" y="37"/>
                    <a:pt x="3044" y="83"/>
                  </a:cubicBezTo>
                </a:path>
              </a:pathLst>
            </a:custGeom>
            <a:solidFill>
              <a:schemeClr val="bg1">
                <a:lumMod val="65000"/>
              </a:schemeClr>
            </a:solidFill>
            <a:ln>
              <a:noFill/>
            </a:ln>
            <a:effectLst/>
          </p:spPr>
          <p:txBody>
            <a:bodyPr wrap="none" anchor="ctr"/>
            <a:lstStyle/>
            <a:p>
              <a:endParaRPr lang="en-US" sz="2450" dirty="0">
                <a:latin typeface="Lato Light" panose="020F0502020204030203" pitchFamily="34" charset="0"/>
              </a:endParaRPr>
            </a:p>
          </p:txBody>
        </p:sp>
        <p:sp>
          <p:nvSpPr>
            <p:cNvPr id="33" name="Freeform 47">
              <a:extLst>
                <a:ext uri="{FF2B5EF4-FFF2-40B4-BE49-F238E27FC236}">
                  <a16:creationId xmlns:a16="http://schemas.microsoft.com/office/drawing/2014/main" id="{23ABF428-F127-3B47-B68D-A44581BE74C3}"/>
                </a:ext>
              </a:extLst>
            </p:cNvPr>
            <p:cNvSpPr>
              <a:spLocks noChangeArrowheads="1"/>
            </p:cNvSpPr>
            <p:nvPr/>
          </p:nvSpPr>
          <p:spPr bwMode="auto">
            <a:xfrm>
              <a:off x="7534258" y="11178457"/>
              <a:ext cx="1990288" cy="109451"/>
            </a:xfrm>
            <a:custGeom>
              <a:avLst/>
              <a:gdLst>
                <a:gd name="T0" fmla="*/ 3044 w 3045"/>
                <a:gd name="T1" fmla="*/ 84 h 168"/>
                <a:gd name="T2" fmla="*/ 3044 w 3045"/>
                <a:gd name="T3" fmla="*/ 84 h 168"/>
                <a:gd name="T4" fmla="*/ 2964 w 3045"/>
                <a:gd name="T5" fmla="*/ 167 h 168"/>
                <a:gd name="T6" fmla="*/ 80 w 3045"/>
                <a:gd name="T7" fmla="*/ 167 h 168"/>
                <a:gd name="T8" fmla="*/ 80 w 3045"/>
                <a:gd name="T9" fmla="*/ 167 h 168"/>
                <a:gd name="T10" fmla="*/ 0 w 3045"/>
                <a:gd name="T11" fmla="*/ 84 h 168"/>
                <a:gd name="T12" fmla="*/ 0 w 3045"/>
                <a:gd name="T13" fmla="*/ 84 h 168"/>
                <a:gd name="T14" fmla="*/ 80 w 3045"/>
                <a:gd name="T15" fmla="*/ 0 h 168"/>
                <a:gd name="T16" fmla="*/ 2964 w 3045"/>
                <a:gd name="T17" fmla="*/ 0 h 168"/>
                <a:gd name="T18" fmla="*/ 2964 w 3045"/>
                <a:gd name="T19" fmla="*/ 0 h 168"/>
                <a:gd name="T20" fmla="*/ 3044 w 3045"/>
                <a:gd name="T21"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5" h="168">
                  <a:moveTo>
                    <a:pt x="3044" y="84"/>
                  </a:moveTo>
                  <a:lnTo>
                    <a:pt x="3044" y="84"/>
                  </a:lnTo>
                  <a:cubicBezTo>
                    <a:pt x="3044" y="129"/>
                    <a:pt x="3008" y="167"/>
                    <a:pt x="2964" y="167"/>
                  </a:cubicBezTo>
                  <a:lnTo>
                    <a:pt x="80" y="167"/>
                  </a:lnTo>
                  <a:lnTo>
                    <a:pt x="80" y="167"/>
                  </a:lnTo>
                  <a:cubicBezTo>
                    <a:pt x="36" y="167"/>
                    <a:pt x="0" y="129"/>
                    <a:pt x="0" y="84"/>
                  </a:cubicBezTo>
                  <a:lnTo>
                    <a:pt x="0" y="84"/>
                  </a:lnTo>
                  <a:cubicBezTo>
                    <a:pt x="0" y="37"/>
                    <a:pt x="36" y="0"/>
                    <a:pt x="80" y="0"/>
                  </a:cubicBezTo>
                  <a:lnTo>
                    <a:pt x="2964" y="0"/>
                  </a:lnTo>
                  <a:lnTo>
                    <a:pt x="2964" y="0"/>
                  </a:lnTo>
                  <a:cubicBezTo>
                    <a:pt x="3008" y="0"/>
                    <a:pt x="3044" y="37"/>
                    <a:pt x="3044" y="84"/>
                  </a:cubicBezTo>
                </a:path>
              </a:pathLst>
            </a:custGeom>
            <a:solidFill>
              <a:schemeClr val="bg1">
                <a:lumMod val="65000"/>
              </a:schemeClr>
            </a:solidFill>
            <a:ln>
              <a:noFill/>
            </a:ln>
            <a:effectLst/>
          </p:spPr>
          <p:txBody>
            <a:bodyPr wrap="none" anchor="ctr"/>
            <a:lstStyle/>
            <a:p>
              <a:endParaRPr lang="en-US" sz="2450" dirty="0">
                <a:latin typeface="Lato Light" panose="020F0502020204030203" pitchFamily="34" charset="0"/>
              </a:endParaRPr>
            </a:p>
          </p:txBody>
        </p:sp>
        <p:sp>
          <p:nvSpPr>
            <p:cNvPr id="34" name="Freeform 48">
              <a:extLst>
                <a:ext uri="{FF2B5EF4-FFF2-40B4-BE49-F238E27FC236}">
                  <a16:creationId xmlns:a16="http://schemas.microsoft.com/office/drawing/2014/main" id="{48202EE9-9168-824E-BB4F-422F81B57715}"/>
                </a:ext>
              </a:extLst>
            </p:cNvPr>
            <p:cNvSpPr>
              <a:spLocks noChangeArrowheads="1"/>
            </p:cNvSpPr>
            <p:nvPr/>
          </p:nvSpPr>
          <p:spPr bwMode="auto">
            <a:xfrm>
              <a:off x="7534258" y="11287908"/>
              <a:ext cx="1990288" cy="109451"/>
            </a:xfrm>
            <a:custGeom>
              <a:avLst/>
              <a:gdLst>
                <a:gd name="T0" fmla="*/ 3044 w 3045"/>
                <a:gd name="T1" fmla="*/ 83 h 167"/>
                <a:gd name="T2" fmla="*/ 3044 w 3045"/>
                <a:gd name="T3" fmla="*/ 83 h 167"/>
                <a:gd name="T4" fmla="*/ 2964 w 3045"/>
                <a:gd name="T5" fmla="*/ 166 h 167"/>
                <a:gd name="T6" fmla="*/ 80 w 3045"/>
                <a:gd name="T7" fmla="*/ 166 h 167"/>
                <a:gd name="T8" fmla="*/ 80 w 3045"/>
                <a:gd name="T9" fmla="*/ 166 h 167"/>
                <a:gd name="T10" fmla="*/ 0 w 3045"/>
                <a:gd name="T11" fmla="*/ 83 h 167"/>
                <a:gd name="T12" fmla="*/ 0 w 3045"/>
                <a:gd name="T13" fmla="*/ 83 h 167"/>
                <a:gd name="T14" fmla="*/ 80 w 3045"/>
                <a:gd name="T15" fmla="*/ 0 h 167"/>
                <a:gd name="T16" fmla="*/ 2964 w 3045"/>
                <a:gd name="T17" fmla="*/ 0 h 167"/>
                <a:gd name="T18" fmla="*/ 2964 w 3045"/>
                <a:gd name="T19" fmla="*/ 0 h 167"/>
                <a:gd name="T20" fmla="*/ 3044 w 3045"/>
                <a:gd name="T21" fmla="*/ 8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5" h="167">
                  <a:moveTo>
                    <a:pt x="3044" y="83"/>
                  </a:moveTo>
                  <a:lnTo>
                    <a:pt x="3044" y="83"/>
                  </a:lnTo>
                  <a:cubicBezTo>
                    <a:pt x="3044" y="129"/>
                    <a:pt x="3008" y="166"/>
                    <a:pt x="2964" y="166"/>
                  </a:cubicBezTo>
                  <a:lnTo>
                    <a:pt x="80" y="166"/>
                  </a:lnTo>
                  <a:lnTo>
                    <a:pt x="80" y="166"/>
                  </a:lnTo>
                  <a:cubicBezTo>
                    <a:pt x="36" y="166"/>
                    <a:pt x="0" y="129"/>
                    <a:pt x="0" y="83"/>
                  </a:cubicBezTo>
                  <a:lnTo>
                    <a:pt x="0" y="83"/>
                  </a:lnTo>
                  <a:cubicBezTo>
                    <a:pt x="0" y="37"/>
                    <a:pt x="36" y="0"/>
                    <a:pt x="80" y="0"/>
                  </a:cubicBezTo>
                  <a:lnTo>
                    <a:pt x="2964" y="0"/>
                  </a:lnTo>
                  <a:lnTo>
                    <a:pt x="2964" y="0"/>
                  </a:lnTo>
                  <a:cubicBezTo>
                    <a:pt x="3008" y="0"/>
                    <a:pt x="3044" y="37"/>
                    <a:pt x="3044" y="83"/>
                  </a:cubicBezTo>
                </a:path>
              </a:pathLst>
            </a:custGeom>
            <a:solidFill>
              <a:schemeClr val="bg1">
                <a:lumMod val="75000"/>
              </a:schemeClr>
            </a:solidFill>
            <a:ln>
              <a:noFill/>
            </a:ln>
            <a:effectLst/>
          </p:spPr>
          <p:txBody>
            <a:bodyPr wrap="none" anchor="ctr"/>
            <a:lstStyle/>
            <a:p>
              <a:endParaRPr lang="en-US" sz="2450" dirty="0">
                <a:latin typeface="Lato Light" panose="020F0502020204030203" pitchFamily="34" charset="0"/>
              </a:endParaRPr>
            </a:p>
          </p:txBody>
        </p:sp>
        <p:sp>
          <p:nvSpPr>
            <p:cNvPr id="35" name="Freeform 49">
              <a:extLst>
                <a:ext uri="{FF2B5EF4-FFF2-40B4-BE49-F238E27FC236}">
                  <a16:creationId xmlns:a16="http://schemas.microsoft.com/office/drawing/2014/main" id="{AB8BC07E-FF6A-9C42-8665-99A71D823579}"/>
                </a:ext>
              </a:extLst>
            </p:cNvPr>
            <p:cNvSpPr>
              <a:spLocks noChangeArrowheads="1"/>
            </p:cNvSpPr>
            <p:nvPr/>
          </p:nvSpPr>
          <p:spPr bwMode="auto">
            <a:xfrm>
              <a:off x="7534258" y="11074766"/>
              <a:ext cx="1990288" cy="109451"/>
            </a:xfrm>
            <a:custGeom>
              <a:avLst/>
              <a:gdLst>
                <a:gd name="T0" fmla="*/ 3044 w 3045"/>
                <a:gd name="T1" fmla="*/ 83 h 168"/>
                <a:gd name="T2" fmla="*/ 3044 w 3045"/>
                <a:gd name="T3" fmla="*/ 83 h 168"/>
                <a:gd name="T4" fmla="*/ 2964 w 3045"/>
                <a:gd name="T5" fmla="*/ 167 h 168"/>
                <a:gd name="T6" fmla="*/ 80 w 3045"/>
                <a:gd name="T7" fmla="*/ 167 h 168"/>
                <a:gd name="T8" fmla="*/ 80 w 3045"/>
                <a:gd name="T9" fmla="*/ 167 h 168"/>
                <a:gd name="T10" fmla="*/ 0 w 3045"/>
                <a:gd name="T11" fmla="*/ 83 h 168"/>
                <a:gd name="T12" fmla="*/ 0 w 3045"/>
                <a:gd name="T13" fmla="*/ 83 h 168"/>
                <a:gd name="T14" fmla="*/ 80 w 3045"/>
                <a:gd name="T15" fmla="*/ 0 h 168"/>
                <a:gd name="T16" fmla="*/ 2964 w 3045"/>
                <a:gd name="T17" fmla="*/ 0 h 168"/>
                <a:gd name="T18" fmla="*/ 2964 w 3045"/>
                <a:gd name="T19" fmla="*/ 0 h 168"/>
                <a:gd name="T20" fmla="*/ 3044 w 3045"/>
                <a:gd name="T21" fmla="*/ 8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5" h="168">
                  <a:moveTo>
                    <a:pt x="3044" y="83"/>
                  </a:moveTo>
                  <a:lnTo>
                    <a:pt x="3044" y="83"/>
                  </a:lnTo>
                  <a:cubicBezTo>
                    <a:pt x="3044" y="129"/>
                    <a:pt x="3008" y="167"/>
                    <a:pt x="2964" y="167"/>
                  </a:cubicBezTo>
                  <a:lnTo>
                    <a:pt x="80" y="167"/>
                  </a:lnTo>
                  <a:lnTo>
                    <a:pt x="80" y="167"/>
                  </a:lnTo>
                  <a:cubicBezTo>
                    <a:pt x="36" y="167"/>
                    <a:pt x="0" y="129"/>
                    <a:pt x="0" y="83"/>
                  </a:cubicBezTo>
                  <a:lnTo>
                    <a:pt x="0" y="83"/>
                  </a:lnTo>
                  <a:cubicBezTo>
                    <a:pt x="0" y="37"/>
                    <a:pt x="36" y="0"/>
                    <a:pt x="80" y="0"/>
                  </a:cubicBezTo>
                  <a:lnTo>
                    <a:pt x="2964" y="0"/>
                  </a:lnTo>
                  <a:lnTo>
                    <a:pt x="2964" y="0"/>
                  </a:lnTo>
                  <a:cubicBezTo>
                    <a:pt x="3008" y="0"/>
                    <a:pt x="3044" y="37"/>
                    <a:pt x="3044" y="83"/>
                  </a:cubicBezTo>
                </a:path>
              </a:pathLst>
            </a:custGeom>
            <a:solidFill>
              <a:schemeClr val="bg1">
                <a:lumMod val="75000"/>
              </a:schemeClr>
            </a:solidFill>
            <a:ln>
              <a:noFill/>
            </a:ln>
            <a:effectLst/>
          </p:spPr>
          <p:txBody>
            <a:bodyPr wrap="none" anchor="ctr"/>
            <a:lstStyle/>
            <a:p>
              <a:endParaRPr lang="en-US" sz="2450" dirty="0">
                <a:latin typeface="Lato Light" panose="020F0502020204030203" pitchFamily="34" charset="0"/>
              </a:endParaRPr>
            </a:p>
          </p:txBody>
        </p:sp>
        <p:sp>
          <p:nvSpPr>
            <p:cNvPr id="36" name="Freeform 50">
              <a:extLst>
                <a:ext uri="{FF2B5EF4-FFF2-40B4-BE49-F238E27FC236}">
                  <a16:creationId xmlns:a16="http://schemas.microsoft.com/office/drawing/2014/main" id="{61CEF463-429A-F840-8496-335BBA1B8CC5}"/>
                </a:ext>
              </a:extLst>
            </p:cNvPr>
            <p:cNvSpPr>
              <a:spLocks noChangeArrowheads="1"/>
            </p:cNvSpPr>
            <p:nvPr/>
          </p:nvSpPr>
          <p:spPr bwMode="auto">
            <a:xfrm>
              <a:off x="8329222" y="11005638"/>
              <a:ext cx="409003" cy="72007"/>
            </a:xfrm>
            <a:custGeom>
              <a:avLst/>
              <a:gdLst>
                <a:gd name="T0" fmla="*/ 0 w 625"/>
                <a:gd name="T1" fmla="*/ 0 h 109"/>
                <a:gd name="T2" fmla="*/ 0 w 625"/>
                <a:gd name="T3" fmla="*/ 0 h 109"/>
                <a:gd name="T4" fmla="*/ 91 w 625"/>
                <a:gd name="T5" fmla="*/ 108 h 109"/>
                <a:gd name="T6" fmla="*/ 533 w 625"/>
                <a:gd name="T7" fmla="*/ 108 h 109"/>
                <a:gd name="T8" fmla="*/ 533 w 625"/>
                <a:gd name="T9" fmla="*/ 108 h 109"/>
                <a:gd name="T10" fmla="*/ 624 w 625"/>
                <a:gd name="T11" fmla="*/ 0 h 109"/>
                <a:gd name="T12" fmla="*/ 0 w 625"/>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625" h="109">
                  <a:moveTo>
                    <a:pt x="0" y="0"/>
                  </a:moveTo>
                  <a:lnTo>
                    <a:pt x="0" y="0"/>
                  </a:lnTo>
                  <a:cubicBezTo>
                    <a:pt x="3" y="60"/>
                    <a:pt x="42" y="108"/>
                    <a:pt x="91" y="108"/>
                  </a:cubicBezTo>
                  <a:lnTo>
                    <a:pt x="533" y="108"/>
                  </a:lnTo>
                  <a:lnTo>
                    <a:pt x="533" y="108"/>
                  </a:lnTo>
                  <a:cubicBezTo>
                    <a:pt x="582" y="108"/>
                    <a:pt x="621" y="60"/>
                    <a:pt x="624" y="0"/>
                  </a:cubicBezTo>
                  <a:lnTo>
                    <a:pt x="0" y="0"/>
                  </a:lnTo>
                </a:path>
              </a:pathLst>
            </a:custGeom>
            <a:solidFill>
              <a:schemeClr val="bg1">
                <a:lumMod val="75000"/>
              </a:schemeClr>
            </a:solidFill>
            <a:ln>
              <a:noFill/>
            </a:ln>
            <a:effectLst/>
          </p:spPr>
          <p:txBody>
            <a:bodyPr wrap="none" anchor="ctr"/>
            <a:lstStyle/>
            <a:p>
              <a:endParaRPr lang="en-US" sz="2450" dirty="0">
                <a:latin typeface="Lato Light" panose="020F0502020204030203" pitchFamily="34" charset="0"/>
              </a:endParaRPr>
            </a:p>
          </p:txBody>
        </p:sp>
        <p:sp>
          <p:nvSpPr>
            <p:cNvPr id="37" name="Freeform 51">
              <a:extLst>
                <a:ext uri="{FF2B5EF4-FFF2-40B4-BE49-F238E27FC236}">
                  <a16:creationId xmlns:a16="http://schemas.microsoft.com/office/drawing/2014/main" id="{B78D3053-1CA2-5146-A813-EDF1445DFBA9}"/>
                </a:ext>
              </a:extLst>
            </p:cNvPr>
            <p:cNvSpPr>
              <a:spLocks noChangeArrowheads="1"/>
            </p:cNvSpPr>
            <p:nvPr/>
          </p:nvSpPr>
          <p:spPr bwMode="auto">
            <a:xfrm>
              <a:off x="8190967" y="10014813"/>
              <a:ext cx="204501" cy="518454"/>
            </a:xfrm>
            <a:custGeom>
              <a:avLst/>
              <a:gdLst>
                <a:gd name="T0" fmla="*/ 310 w 311"/>
                <a:gd name="T1" fmla="*/ 733 h 794"/>
                <a:gd name="T2" fmla="*/ 310 w 311"/>
                <a:gd name="T3" fmla="*/ 733 h 794"/>
                <a:gd name="T4" fmla="*/ 241 w 311"/>
                <a:gd name="T5" fmla="*/ 781 h 794"/>
                <a:gd name="T6" fmla="*/ 241 w 311"/>
                <a:gd name="T7" fmla="*/ 781 h 794"/>
                <a:gd name="T8" fmla="*/ 159 w 311"/>
                <a:gd name="T9" fmla="*/ 766 h 794"/>
                <a:gd name="T10" fmla="*/ 0 w 311"/>
                <a:gd name="T11" fmla="*/ 33 h 794"/>
                <a:gd name="T12" fmla="*/ 151 w 311"/>
                <a:gd name="T13" fmla="*/ 0 h 794"/>
                <a:gd name="T14" fmla="*/ 310 w 311"/>
                <a:gd name="T15" fmla="*/ 733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794">
                  <a:moveTo>
                    <a:pt x="310" y="733"/>
                  </a:moveTo>
                  <a:lnTo>
                    <a:pt x="310" y="733"/>
                  </a:lnTo>
                  <a:cubicBezTo>
                    <a:pt x="310" y="733"/>
                    <a:pt x="299" y="768"/>
                    <a:pt x="241" y="781"/>
                  </a:cubicBezTo>
                  <a:lnTo>
                    <a:pt x="241" y="781"/>
                  </a:lnTo>
                  <a:cubicBezTo>
                    <a:pt x="183" y="793"/>
                    <a:pt x="159" y="766"/>
                    <a:pt x="159" y="766"/>
                  </a:cubicBezTo>
                  <a:lnTo>
                    <a:pt x="0" y="33"/>
                  </a:lnTo>
                  <a:lnTo>
                    <a:pt x="151" y="0"/>
                  </a:lnTo>
                  <a:lnTo>
                    <a:pt x="310" y="733"/>
                  </a:lnTo>
                </a:path>
              </a:pathLst>
            </a:custGeom>
            <a:solidFill>
              <a:schemeClr val="accent1"/>
            </a:solidFill>
            <a:ln>
              <a:noFill/>
            </a:ln>
            <a:effectLst/>
          </p:spPr>
          <p:txBody>
            <a:bodyPr wrap="none" anchor="ctr"/>
            <a:lstStyle/>
            <a:p>
              <a:endParaRPr lang="en-US" sz="2450" dirty="0">
                <a:latin typeface="Lato Light" panose="020F0502020204030203" pitchFamily="34" charset="0"/>
              </a:endParaRPr>
            </a:p>
          </p:txBody>
        </p:sp>
        <p:sp>
          <p:nvSpPr>
            <p:cNvPr id="38" name="Freeform 52">
              <a:extLst>
                <a:ext uri="{FF2B5EF4-FFF2-40B4-BE49-F238E27FC236}">
                  <a16:creationId xmlns:a16="http://schemas.microsoft.com/office/drawing/2014/main" id="{BA15C7AE-3447-1641-A413-EB3ECF5A8BB4}"/>
                </a:ext>
              </a:extLst>
            </p:cNvPr>
            <p:cNvSpPr>
              <a:spLocks noChangeArrowheads="1"/>
            </p:cNvSpPr>
            <p:nvPr/>
          </p:nvSpPr>
          <p:spPr bwMode="auto">
            <a:xfrm>
              <a:off x="8190968" y="9942805"/>
              <a:ext cx="97930" cy="95051"/>
            </a:xfrm>
            <a:custGeom>
              <a:avLst/>
              <a:gdLst>
                <a:gd name="T0" fmla="*/ 68 w 152"/>
                <a:gd name="T1" fmla="*/ 0 h 144"/>
                <a:gd name="T2" fmla="*/ 34 w 152"/>
                <a:gd name="T3" fmla="*/ 7 h 144"/>
                <a:gd name="T4" fmla="*/ 0 w 152"/>
                <a:gd name="T5" fmla="*/ 143 h 144"/>
                <a:gd name="T6" fmla="*/ 151 w 152"/>
                <a:gd name="T7" fmla="*/ 110 h 144"/>
                <a:gd name="T8" fmla="*/ 68 w 152"/>
                <a:gd name="T9" fmla="*/ 0 h 144"/>
              </a:gdLst>
              <a:ahLst/>
              <a:cxnLst>
                <a:cxn ang="0">
                  <a:pos x="T0" y="T1"/>
                </a:cxn>
                <a:cxn ang="0">
                  <a:pos x="T2" y="T3"/>
                </a:cxn>
                <a:cxn ang="0">
                  <a:pos x="T4" y="T5"/>
                </a:cxn>
                <a:cxn ang="0">
                  <a:pos x="T6" y="T7"/>
                </a:cxn>
                <a:cxn ang="0">
                  <a:pos x="T8" y="T9"/>
                </a:cxn>
              </a:cxnLst>
              <a:rect l="0" t="0" r="r" b="b"/>
              <a:pathLst>
                <a:path w="152" h="144">
                  <a:moveTo>
                    <a:pt x="68" y="0"/>
                  </a:moveTo>
                  <a:lnTo>
                    <a:pt x="34" y="7"/>
                  </a:lnTo>
                  <a:lnTo>
                    <a:pt x="0" y="143"/>
                  </a:lnTo>
                  <a:lnTo>
                    <a:pt x="151" y="110"/>
                  </a:lnTo>
                  <a:lnTo>
                    <a:pt x="68" y="0"/>
                  </a:lnTo>
                </a:path>
              </a:pathLst>
            </a:custGeom>
            <a:solidFill>
              <a:schemeClr val="accent1">
                <a:lumMod val="75000"/>
              </a:schemeClr>
            </a:solidFill>
            <a:ln>
              <a:noFill/>
            </a:ln>
            <a:effectLst/>
          </p:spPr>
          <p:txBody>
            <a:bodyPr wrap="none" anchor="ctr"/>
            <a:lstStyle/>
            <a:p>
              <a:endParaRPr lang="en-US" sz="2450" dirty="0">
                <a:latin typeface="Lato Light" panose="020F0502020204030203" pitchFamily="34" charset="0"/>
              </a:endParaRPr>
            </a:p>
          </p:txBody>
        </p:sp>
        <p:sp>
          <p:nvSpPr>
            <p:cNvPr id="39" name="Freeform 53">
              <a:extLst>
                <a:ext uri="{FF2B5EF4-FFF2-40B4-BE49-F238E27FC236}">
                  <a16:creationId xmlns:a16="http://schemas.microsoft.com/office/drawing/2014/main" id="{3D1FA61E-CD2F-CA4B-868E-8016E6C5FA46}"/>
                </a:ext>
              </a:extLst>
            </p:cNvPr>
            <p:cNvSpPr>
              <a:spLocks noChangeArrowheads="1"/>
            </p:cNvSpPr>
            <p:nvPr/>
          </p:nvSpPr>
          <p:spPr bwMode="auto">
            <a:xfrm>
              <a:off x="8288898" y="9931284"/>
              <a:ext cx="120973" cy="512694"/>
            </a:xfrm>
            <a:custGeom>
              <a:avLst/>
              <a:gdLst>
                <a:gd name="T0" fmla="*/ 185 w 186"/>
                <a:gd name="T1" fmla="*/ 749 h 787"/>
                <a:gd name="T2" fmla="*/ 185 w 186"/>
                <a:gd name="T3" fmla="*/ 749 h 787"/>
                <a:gd name="T4" fmla="*/ 110 w 186"/>
                <a:gd name="T5" fmla="*/ 784 h 787"/>
                <a:gd name="T6" fmla="*/ 110 w 186"/>
                <a:gd name="T7" fmla="*/ 784 h 787"/>
                <a:gd name="T8" fmla="*/ 31 w 186"/>
                <a:gd name="T9" fmla="*/ 755 h 787"/>
                <a:gd name="T10" fmla="*/ 0 w 186"/>
                <a:gd name="T11" fmla="*/ 6 h 787"/>
                <a:gd name="T12" fmla="*/ 155 w 186"/>
                <a:gd name="T13" fmla="*/ 0 h 787"/>
                <a:gd name="T14" fmla="*/ 185 w 186"/>
                <a:gd name="T15" fmla="*/ 749 h 7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787">
                  <a:moveTo>
                    <a:pt x="185" y="749"/>
                  </a:moveTo>
                  <a:lnTo>
                    <a:pt x="185" y="749"/>
                  </a:lnTo>
                  <a:cubicBezTo>
                    <a:pt x="185" y="749"/>
                    <a:pt x="169" y="782"/>
                    <a:pt x="110" y="784"/>
                  </a:cubicBezTo>
                  <a:lnTo>
                    <a:pt x="110" y="784"/>
                  </a:lnTo>
                  <a:cubicBezTo>
                    <a:pt x="50" y="786"/>
                    <a:pt x="31" y="755"/>
                    <a:pt x="31" y="755"/>
                  </a:cubicBezTo>
                  <a:lnTo>
                    <a:pt x="0" y="6"/>
                  </a:lnTo>
                  <a:lnTo>
                    <a:pt x="155" y="0"/>
                  </a:lnTo>
                  <a:lnTo>
                    <a:pt x="185" y="749"/>
                  </a:lnTo>
                </a:path>
              </a:pathLst>
            </a:custGeom>
            <a:solidFill>
              <a:schemeClr val="accent2"/>
            </a:solidFill>
            <a:ln>
              <a:noFill/>
            </a:ln>
            <a:effectLst/>
          </p:spPr>
          <p:txBody>
            <a:bodyPr wrap="none" anchor="ctr"/>
            <a:lstStyle/>
            <a:p>
              <a:endParaRPr lang="en-US" sz="2450" dirty="0">
                <a:latin typeface="Lato Light" panose="020F0502020204030203" pitchFamily="34" charset="0"/>
              </a:endParaRPr>
            </a:p>
          </p:txBody>
        </p:sp>
        <p:sp>
          <p:nvSpPr>
            <p:cNvPr id="40" name="Freeform 54">
              <a:extLst>
                <a:ext uri="{FF2B5EF4-FFF2-40B4-BE49-F238E27FC236}">
                  <a16:creationId xmlns:a16="http://schemas.microsoft.com/office/drawing/2014/main" id="{4F1274CA-A123-4C4A-8F04-FA2FEA75D7BE}"/>
                </a:ext>
              </a:extLst>
            </p:cNvPr>
            <p:cNvSpPr>
              <a:spLocks noChangeArrowheads="1"/>
            </p:cNvSpPr>
            <p:nvPr/>
          </p:nvSpPr>
          <p:spPr bwMode="auto">
            <a:xfrm>
              <a:off x="8288897" y="9850635"/>
              <a:ext cx="100810" cy="83530"/>
            </a:xfrm>
            <a:custGeom>
              <a:avLst/>
              <a:gdLst>
                <a:gd name="T0" fmla="*/ 91 w 156"/>
                <a:gd name="T1" fmla="*/ 0 h 130"/>
                <a:gd name="T2" fmla="*/ 57 w 156"/>
                <a:gd name="T3" fmla="*/ 1 h 130"/>
                <a:gd name="T4" fmla="*/ 0 w 156"/>
                <a:gd name="T5" fmla="*/ 129 h 130"/>
                <a:gd name="T6" fmla="*/ 155 w 156"/>
                <a:gd name="T7" fmla="*/ 123 h 130"/>
                <a:gd name="T8" fmla="*/ 91 w 156"/>
                <a:gd name="T9" fmla="*/ 0 h 130"/>
              </a:gdLst>
              <a:ahLst/>
              <a:cxnLst>
                <a:cxn ang="0">
                  <a:pos x="T0" y="T1"/>
                </a:cxn>
                <a:cxn ang="0">
                  <a:pos x="T2" y="T3"/>
                </a:cxn>
                <a:cxn ang="0">
                  <a:pos x="T4" y="T5"/>
                </a:cxn>
                <a:cxn ang="0">
                  <a:pos x="T6" y="T7"/>
                </a:cxn>
                <a:cxn ang="0">
                  <a:pos x="T8" y="T9"/>
                </a:cxn>
              </a:cxnLst>
              <a:rect l="0" t="0" r="r" b="b"/>
              <a:pathLst>
                <a:path w="156" h="130">
                  <a:moveTo>
                    <a:pt x="91" y="0"/>
                  </a:moveTo>
                  <a:lnTo>
                    <a:pt x="57" y="1"/>
                  </a:lnTo>
                  <a:lnTo>
                    <a:pt x="0" y="129"/>
                  </a:lnTo>
                  <a:lnTo>
                    <a:pt x="155" y="123"/>
                  </a:lnTo>
                  <a:lnTo>
                    <a:pt x="91" y="0"/>
                  </a:lnTo>
                </a:path>
              </a:pathLst>
            </a:custGeom>
            <a:solidFill>
              <a:schemeClr val="accent2">
                <a:lumMod val="75000"/>
              </a:schemeClr>
            </a:solidFill>
            <a:ln>
              <a:noFill/>
            </a:ln>
            <a:effectLst/>
          </p:spPr>
          <p:txBody>
            <a:bodyPr wrap="none" anchor="ctr"/>
            <a:lstStyle/>
            <a:p>
              <a:endParaRPr lang="en-US" sz="2450" dirty="0">
                <a:latin typeface="Lato Light" panose="020F0502020204030203" pitchFamily="34" charset="0"/>
              </a:endParaRPr>
            </a:p>
          </p:txBody>
        </p:sp>
        <p:sp>
          <p:nvSpPr>
            <p:cNvPr id="41" name="Freeform 55">
              <a:extLst>
                <a:ext uri="{FF2B5EF4-FFF2-40B4-BE49-F238E27FC236}">
                  <a16:creationId xmlns:a16="http://schemas.microsoft.com/office/drawing/2014/main" id="{7AAB3B5A-27D0-8E44-B3F3-BEDC06B597DA}"/>
                </a:ext>
              </a:extLst>
            </p:cNvPr>
            <p:cNvSpPr>
              <a:spLocks noChangeArrowheads="1"/>
            </p:cNvSpPr>
            <p:nvPr/>
          </p:nvSpPr>
          <p:spPr bwMode="auto">
            <a:xfrm>
              <a:off x="8671977" y="9948566"/>
              <a:ext cx="210263" cy="518454"/>
            </a:xfrm>
            <a:custGeom>
              <a:avLst/>
              <a:gdLst>
                <a:gd name="T0" fmla="*/ 151 w 324"/>
                <a:gd name="T1" fmla="*/ 765 h 793"/>
                <a:gd name="T2" fmla="*/ 151 w 324"/>
                <a:gd name="T3" fmla="*/ 765 h 793"/>
                <a:gd name="T4" fmla="*/ 69 w 324"/>
                <a:gd name="T5" fmla="*/ 779 h 793"/>
                <a:gd name="T6" fmla="*/ 69 w 324"/>
                <a:gd name="T7" fmla="*/ 779 h 793"/>
                <a:gd name="T8" fmla="*/ 0 w 324"/>
                <a:gd name="T9" fmla="*/ 730 h 793"/>
                <a:gd name="T10" fmla="*/ 173 w 324"/>
                <a:gd name="T11" fmla="*/ 0 h 793"/>
                <a:gd name="T12" fmla="*/ 323 w 324"/>
                <a:gd name="T13" fmla="*/ 36 h 793"/>
                <a:gd name="T14" fmla="*/ 151 w 324"/>
                <a:gd name="T15" fmla="*/ 765 h 7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 h="793">
                  <a:moveTo>
                    <a:pt x="151" y="765"/>
                  </a:moveTo>
                  <a:lnTo>
                    <a:pt x="151" y="765"/>
                  </a:lnTo>
                  <a:cubicBezTo>
                    <a:pt x="151" y="765"/>
                    <a:pt x="126" y="792"/>
                    <a:pt x="69" y="779"/>
                  </a:cubicBezTo>
                  <a:lnTo>
                    <a:pt x="69" y="779"/>
                  </a:lnTo>
                  <a:cubicBezTo>
                    <a:pt x="10" y="765"/>
                    <a:pt x="0" y="730"/>
                    <a:pt x="0" y="730"/>
                  </a:cubicBezTo>
                  <a:lnTo>
                    <a:pt x="173" y="0"/>
                  </a:lnTo>
                  <a:lnTo>
                    <a:pt x="323" y="36"/>
                  </a:lnTo>
                  <a:lnTo>
                    <a:pt x="151" y="765"/>
                  </a:lnTo>
                </a:path>
              </a:pathLst>
            </a:custGeom>
            <a:solidFill>
              <a:schemeClr val="accent2"/>
            </a:solidFill>
            <a:ln>
              <a:noFill/>
            </a:ln>
            <a:effectLst/>
          </p:spPr>
          <p:txBody>
            <a:bodyPr wrap="none" anchor="ctr"/>
            <a:lstStyle/>
            <a:p>
              <a:endParaRPr lang="en-US" sz="2450" dirty="0">
                <a:latin typeface="Lato Light" panose="020F0502020204030203" pitchFamily="34" charset="0"/>
              </a:endParaRPr>
            </a:p>
          </p:txBody>
        </p:sp>
        <p:sp>
          <p:nvSpPr>
            <p:cNvPr id="42" name="Freeform 56">
              <a:extLst>
                <a:ext uri="{FF2B5EF4-FFF2-40B4-BE49-F238E27FC236}">
                  <a16:creationId xmlns:a16="http://schemas.microsoft.com/office/drawing/2014/main" id="{B9D0D601-85C6-F44C-AD03-13D2E256DEC4}"/>
                </a:ext>
              </a:extLst>
            </p:cNvPr>
            <p:cNvSpPr>
              <a:spLocks noChangeArrowheads="1"/>
            </p:cNvSpPr>
            <p:nvPr/>
          </p:nvSpPr>
          <p:spPr bwMode="auto">
            <a:xfrm>
              <a:off x="8787190" y="9876560"/>
              <a:ext cx="97930" cy="95049"/>
            </a:xfrm>
            <a:custGeom>
              <a:avLst/>
              <a:gdLst>
                <a:gd name="T0" fmla="*/ 123 w 151"/>
                <a:gd name="T1" fmla="*/ 8 h 145"/>
                <a:gd name="T2" fmla="*/ 89 w 151"/>
                <a:gd name="T3" fmla="*/ 0 h 145"/>
                <a:gd name="T4" fmla="*/ 0 w 151"/>
                <a:gd name="T5" fmla="*/ 108 h 145"/>
                <a:gd name="T6" fmla="*/ 150 w 151"/>
                <a:gd name="T7" fmla="*/ 144 h 145"/>
                <a:gd name="T8" fmla="*/ 123 w 151"/>
                <a:gd name="T9" fmla="*/ 8 h 145"/>
              </a:gdLst>
              <a:ahLst/>
              <a:cxnLst>
                <a:cxn ang="0">
                  <a:pos x="T0" y="T1"/>
                </a:cxn>
                <a:cxn ang="0">
                  <a:pos x="T2" y="T3"/>
                </a:cxn>
                <a:cxn ang="0">
                  <a:pos x="T4" y="T5"/>
                </a:cxn>
                <a:cxn ang="0">
                  <a:pos x="T6" y="T7"/>
                </a:cxn>
                <a:cxn ang="0">
                  <a:pos x="T8" y="T9"/>
                </a:cxn>
              </a:cxnLst>
              <a:rect l="0" t="0" r="r" b="b"/>
              <a:pathLst>
                <a:path w="151" h="145">
                  <a:moveTo>
                    <a:pt x="123" y="8"/>
                  </a:moveTo>
                  <a:lnTo>
                    <a:pt x="89" y="0"/>
                  </a:lnTo>
                  <a:lnTo>
                    <a:pt x="0" y="108"/>
                  </a:lnTo>
                  <a:lnTo>
                    <a:pt x="150" y="144"/>
                  </a:lnTo>
                  <a:lnTo>
                    <a:pt x="123" y="8"/>
                  </a:lnTo>
                </a:path>
              </a:pathLst>
            </a:custGeom>
            <a:solidFill>
              <a:schemeClr val="accent2">
                <a:lumMod val="75000"/>
              </a:schemeClr>
            </a:solidFill>
            <a:ln>
              <a:noFill/>
            </a:ln>
            <a:effectLst/>
          </p:spPr>
          <p:txBody>
            <a:bodyPr wrap="none" anchor="ctr"/>
            <a:lstStyle/>
            <a:p>
              <a:endParaRPr lang="en-US" sz="2450" dirty="0">
                <a:latin typeface="Lato Light" panose="020F0502020204030203" pitchFamily="34" charset="0"/>
              </a:endParaRPr>
            </a:p>
          </p:txBody>
        </p:sp>
        <p:sp>
          <p:nvSpPr>
            <p:cNvPr id="43" name="Freeform 57">
              <a:extLst>
                <a:ext uri="{FF2B5EF4-FFF2-40B4-BE49-F238E27FC236}">
                  <a16:creationId xmlns:a16="http://schemas.microsoft.com/office/drawing/2014/main" id="{58AB490E-5D59-EE47-A92E-21C010D2AA6A}"/>
                </a:ext>
              </a:extLst>
            </p:cNvPr>
            <p:cNvSpPr>
              <a:spLocks noChangeArrowheads="1"/>
            </p:cNvSpPr>
            <p:nvPr/>
          </p:nvSpPr>
          <p:spPr bwMode="auto">
            <a:xfrm>
              <a:off x="8496280" y="9879439"/>
              <a:ext cx="109451" cy="512694"/>
            </a:xfrm>
            <a:custGeom>
              <a:avLst/>
              <a:gdLst>
                <a:gd name="T0" fmla="*/ 154 w 166"/>
                <a:gd name="T1" fmla="*/ 752 h 785"/>
                <a:gd name="T2" fmla="*/ 154 w 166"/>
                <a:gd name="T3" fmla="*/ 752 h 785"/>
                <a:gd name="T4" fmla="*/ 77 w 166"/>
                <a:gd name="T5" fmla="*/ 783 h 785"/>
                <a:gd name="T6" fmla="*/ 77 w 166"/>
                <a:gd name="T7" fmla="*/ 783 h 785"/>
                <a:gd name="T8" fmla="*/ 0 w 166"/>
                <a:gd name="T9" fmla="*/ 750 h 785"/>
                <a:gd name="T10" fmla="*/ 10 w 166"/>
                <a:gd name="T11" fmla="*/ 0 h 785"/>
                <a:gd name="T12" fmla="*/ 165 w 166"/>
                <a:gd name="T13" fmla="*/ 2 h 785"/>
                <a:gd name="T14" fmla="*/ 154 w 166"/>
                <a:gd name="T15" fmla="*/ 752 h 7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785">
                  <a:moveTo>
                    <a:pt x="154" y="752"/>
                  </a:moveTo>
                  <a:lnTo>
                    <a:pt x="154" y="752"/>
                  </a:lnTo>
                  <a:cubicBezTo>
                    <a:pt x="154" y="752"/>
                    <a:pt x="136" y="784"/>
                    <a:pt x="77" y="783"/>
                  </a:cubicBezTo>
                  <a:lnTo>
                    <a:pt x="77" y="783"/>
                  </a:lnTo>
                  <a:cubicBezTo>
                    <a:pt x="17" y="782"/>
                    <a:pt x="0" y="750"/>
                    <a:pt x="0" y="750"/>
                  </a:cubicBezTo>
                  <a:lnTo>
                    <a:pt x="10" y="0"/>
                  </a:lnTo>
                  <a:lnTo>
                    <a:pt x="165" y="2"/>
                  </a:lnTo>
                  <a:lnTo>
                    <a:pt x="154" y="752"/>
                  </a:lnTo>
                </a:path>
              </a:pathLst>
            </a:custGeom>
            <a:solidFill>
              <a:schemeClr val="accent4"/>
            </a:solidFill>
            <a:ln>
              <a:noFill/>
            </a:ln>
            <a:effectLst/>
          </p:spPr>
          <p:txBody>
            <a:bodyPr wrap="none" anchor="ctr"/>
            <a:lstStyle/>
            <a:p>
              <a:endParaRPr lang="en-US" sz="2450" dirty="0">
                <a:latin typeface="Lato Light" panose="020F0502020204030203" pitchFamily="34" charset="0"/>
              </a:endParaRPr>
            </a:p>
          </p:txBody>
        </p:sp>
        <p:sp>
          <p:nvSpPr>
            <p:cNvPr id="44" name="Freeform 58">
              <a:extLst>
                <a:ext uri="{FF2B5EF4-FFF2-40B4-BE49-F238E27FC236}">
                  <a16:creationId xmlns:a16="http://schemas.microsoft.com/office/drawing/2014/main" id="{6D5BEC22-C6AC-7149-AB85-7154DBE6B793}"/>
                </a:ext>
              </a:extLst>
            </p:cNvPr>
            <p:cNvSpPr>
              <a:spLocks noChangeArrowheads="1"/>
            </p:cNvSpPr>
            <p:nvPr/>
          </p:nvSpPr>
          <p:spPr bwMode="auto">
            <a:xfrm>
              <a:off x="8504920" y="9798789"/>
              <a:ext cx="100811" cy="83530"/>
            </a:xfrm>
            <a:custGeom>
              <a:avLst/>
              <a:gdLst>
                <a:gd name="T0" fmla="*/ 97 w 156"/>
                <a:gd name="T1" fmla="*/ 1 h 128"/>
                <a:gd name="T2" fmla="*/ 63 w 156"/>
                <a:gd name="T3" fmla="*/ 0 h 128"/>
                <a:gd name="T4" fmla="*/ 0 w 156"/>
                <a:gd name="T5" fmla="*/ 125 h 128"/>
                <a:gd name="T6" fmla="*/ 155 w 156"/>
                <a:gd name="T7" fmla="*/ 127 h 128"/>
                <a:gd name="T8" fmla="*/ 97 w 156"/>
                <a:gd name="T9" fmla="*/ 1 h 128"/>
              </a:gdLst>
              <a:ahLst/>
              <a:cxnLst>
                <a:cxn ang="0">
                  <a:pos x="T0" y="T1"/>
                </a:cxn>
                <a:cxn ang="0">
                  <a:pos x="T2" y="T3"/>
                </a:cxn>
                <a:cxn ang="0">
                  <a:pos x="T4" y="T5"/>
                </a:cxn>
                <a:cxn ang="0">
                  <a:pos x="T6" y="T7"/>
                </a:cxn>
                <a:cxn ang="0">
                  <a:pos x="T8" y="T9"/>
                </a:cxn>
              </a:cxnLst>
              <a:rect l="0" t="0" r="r" b="b"/>
              <a:pathLst>
                <a:path w="156" h="128">
                  <a:moveTo>
                    <a:pt x="97" y="1"/>
                  </a:moveTo>
                  <a:lnTo>
                    <a:pt x="63" y="0"/>
                  </a:lnTo>
                  <a:lnTo>
                    <a:pt x="0" y="125"/>
                  </a:lnTo>
                  <a:lnTo>
                    <a:pt x="155" y="127"/>
                  </a:lnTo>
                  <a:lnTo>
                    <a:pt x="97" y="1"/>
                  </a:lnTo>
                </a:path>
              </a:pathLst>
            </a:custGeom>
            <a:solidFill>
              <a:schemeClr val="accent4">
                <a:lumMod val="75000"/>
              </a:schemeClr>
            </a:solidFill>
            <a:ln>
              <a:noFill/>
            </a:ln>
            <a:effectLst/>
          </p:spPr>
          <p:txBody>
            <a:bodyPr wrap="none" anchor="ctr"/>
            <a:lstStyle/>
            <a:p>
              <a:endParaRPr lang="en-US" sz="2450" dirty="0">
                <a:latin typeface="Lato Light" panose="020F0502020204030203" pitchFamily="34" charset="0"/>
              </a:endParaRPr>
            </a:p>
          </p:txBody>
        </p:sp>
        <p:sp>
          <p:nvSpPr>
            <p:cNvPr id="45" name="Freeform 59">
              <a:extLst>
                <a:ext uri="{FF2B5EF4-FFF2-40B4-BE49-F238E27FC236}">
                  <a16:creationId xmlns:a16="http://schemas.microsoft.com/office/drawing/2014/main" id="{18A922C2-C894-F243-A095-03A5478A034F}"/>
                </a:ext>
              </a:extLst>
            </p:cNvPr>
            <p:cNvSpPr>
              <a:spLocks noChangeArrowheads="1"/>
            </p:cNvSpPr>
            <p:nvPr/>
          </p:nvSpPr>
          <p:spPr bwMode="auto">
            <a:xfrm>
              <a:off x="8381068" y="9931284"/>
              <a:ext cx="141134" cy="518454"/>
            </a:xfrm>
            <a:custGeom>
              <a:avLst/>
              <a:gdLst>
                <a:gd name="T0" fmla="*/ 155 w 217"/>
                <a:gd name="T1" fmla="*/ 761 h 792"/>
                <a:gd name="T2" fmla="*/ 155 w 217"/>
                <a:gd name="T3" fmla="*/ 761 h 792"/>
                <a:gd name="T4" fmla="*/ 75 w 217"/>
                <a:gd name="T5" fmla="*/ 786 h 792"/>
                <a:gd name="T6" fmla="*/ 75 w 217"/>
                <a:gd name="T7" fmla="*/ 786 h 792"/>
                <a:gd name="T8" fmla="*/ 0 w 217"/>
                <a:gd name="T9" fmla="*/ 748 h 792"/>
                <a:gd name="T10" fmla="*/ 61 w 217"/>
                <a:gd name="T11" fmla="*/ 0 h 792"/>
                <a:gd name="T12" fmla="*/ 216 w 217"/>
                <a:gd name="T13" fmla="*/ 13 h 792"/>
                <a:gd name="T14" fmla="*/ 155 w 217"/>
                <a:gd name="T15" fmla="*/ 761 h 7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792">
                  <a:moveTo>
                    <a:pt x="155" y="761"/>
                  </a:moveTo>
                  <a:lnTo>
                    <a:pt x="155" y="761"/>
                  </a:lnTo>
                  <a:cubicBezTo>
                    <a:pt x="155" y="761"/>
                    <a:pt x="135" y="791"/>
                    <a:pt x="75" y="786"/>
                  </a:cubicBezTo>
                  <a:lnTo>
                    <a:pt x="75" y="786"/>
                  </a:lnTo>
                  <a:cubicBezTo>
                    <a:pt x="16" y="781"/>
                    <a:pt x="0" y="748"/>
                    <a:pt x="0" y="748"/>
                  </a:cubicBezTo>
                  <a:lnTo>
                    <a:pt x="61" y="0"/>
                  </a:lnTo>
                  <a:lnTo>
                    <a:pt x="216" y="13"/>
                  </a:lnTo>
                  <a:lnTo>
                    <a:pt x="155" y="761"/>
                  </a:lnTo>
                </a:path>
              </a:pathLst>
            </a:custGeom>
            <a:solidFill>
              <a:schemeClr val="accent3"/>
            </a:solidFill>
            <a:ln>
              <a:noFill/>
            </a:ln>
            <a:effectLst/>
          </p:spPr>
          <p:txBody>
            <a:bodyPr wrap="none" anchor="ctr"/>
            <a:lstStyle/>
            <a:p>
              <a:endParaRPr lang="en-US" sz="2450" dirty="0">
                <a:latin typeface="Lato Light" panose="020F0502020204030203" pitchFamily="34" charset="0"/>
              </a:endParaRPr>
            </a:p>
          </p:txBody>
        </p:sp>
        <p:sp>
          <p:nvSpPr>
            <p:cNvPr id="46" name="Freeform 60">
              <a:extLst>
                <a:ext uri="{FF2B5EF4-FFF2-40B4-BE49-F238E27FC236}">
                  <a16:creationId xmlns:a16="http://schemas.microsoft.com/office/drawing/2014/main" id="{9DB973D0-355D-7D4F-B002-C116BAA76D9A}"/>
                </a:ext>
              </a:extLst>
            </p:cNvPr>
            <p:cNvSpPr>
              <a:spLocks noChangeArrowheads="1"/>
            </p:cNvSpPr>
            <p:nvPr/>
          </p:nvSpPr>
          <p:spPr bwMode="auto">
            <a:xfrm>
              <a:off x="8421391" y="9850636"/>
              <a:ext cx="100810" cy="86409"/>
            </a:xfrm>
            <a:custGeom>
              <a:avLst/>
              <a:gdLst>
                <a:gd name="T0" fmla="*/ 106 w 156"/>
                <a:gd name="T1" fmla="*/ 3 h 134"/>
                <a:gd name="T2" fmla="*/ 72 w 156"/>
                <a:gd name="T3" fmla="*/ 0 h 134"/>
                <a:gd name="T4" fmla="*/ 0 w 156"/>
                <a:gd name="T5" fmla="*/ 120 h 134"/>
                <a:gd name="T6" fmla="*/ 155 w 156"/>
                <a:gd name="T7" fmla="*/ 133 h 134"/>
                <a:gd name="T8" fmla="*/ 106 w 156"/>
                <a:gd name="T9" fmla="*/ 3 h 134"/>
              </a:gdLst>
              <a:ahLst/>
              <a:cxnLst>
                <a:cxn ang="0">
                  <a:pos x="T0" y="T1"/>
                </a:cxn>
                <a:cxn ang="0">
                  <a:pos x="T2" y="T3"/>
                </a:cxn>
                <a:cxn ang="0">
                  <a:pos x="T4" y="T5"/>
                </a:cxn>
                <a:cxn ang="0">
                  <a:pos x="T6" y="T7"/>
                </a:cxn>
                <a:cxn ang="0">
                  <a:pos x="T8" y="T9"/>
                </a:cxn>
              </a:cxnLst>
              <a:rect l="0" t="0" r="r" b="b"/>
              <a:pathLst>
                <a:path w="156" h="134">
                  <a:moveTo>
                    <a:pt x="106" y="3"/>
                  </a:moveTo>
                  <a:lnTo>
                    <a:pt x="72" y="0"/>
                  </a:lnTo>
                  <a:lnTo>
                    <a:pt x="0" y="120"/>
                  </a:lnTo>
                  <a:lnTo>
                    <a:pt x="155" y="133"/>
                  </a:lnTo>
                  <a:lnTo>
                    <a:pt x="106" y="3"/>
                  </a:lnTo>
                </a:path>
              </a:pathLst>
            </a:custGeom>
            <a:solidFill>
              <a:schemeClr val="accent3">
                <a:lumMod val="75000"/>
              </a:schemeClr>
            </a:solidFill>
            <a:ln>
              <a:noFill/>
            </a:ln>
            <a:effectLst/>
          </p:spPr>
          <p:txBody>
            <a:bodyPr wrap="none" anchor="ctr"/>
            <a:lstStyle/>
            <a:p>
              <a:endParaRPr lang="en-US" sz="2450" dirty="0">
                <a:latin typeface="Lato Light" panose="020F0502020204030203" pitchFamily="34" charset="0"/>
              </a:endParaRPr>
            </a:p>
          </p:txBody>
        </p:sp>
        <p:sp>
          <p:nvSpPr>
            <p:cNvPr id="47" name="Freeform 61">
              <a:extLst>
                <a:ext uri="{FF2B5EF4-FFF2-40B4-BE49-F238E27FC236}">
                  <a16:creationId xmlns:a16="http://schemas.microsoft.com/office/drawing/2014/main" id="{52B4DAC8-8A1A-2B4E-9C61-DCB487F09823}"/>
                </a:ext>
              </a:extLst>
            </p:cNvPr>
            <p:cNvSpPr>
              <a:spLocks noChangeArrowheads="1"/>
            </p:cNvSpPr>
            <p:nvPr/>
          </p:nvSpPr>
          <p:spPr bwMode="auto">
            <a:xfrm>
              <a:off x="8579807" y="9928404"/>
              <a:ext cx="187221" cy="518454"/>
            </a:xfrm>
            <a:custGeom>
              <a:avLst/>
              <a:gdLst>
                <a:gd name="T0" fmla="*/ 284 w 285"/>
                <a:gd name="T1" fmla="*/ 738 h 794"/>
                <a:gd name="T2" fmla="*/ 284 w 285"/>
                <a:gd name="T3" fmla="*/ 738 h 794"/>
                <a:gd name="T4" fmla="*/ 214 w 285"/>
                <a:gd name="T5" fmla="*/ 783 h 794"/>
                <a:gd name="T6" fmla="*/ 214 w 285"/>
                <a:gd name="T7" fmla="*/ 783 h 794"/>
                <a:gd name="T8" fmla="*/ 132 w 285"/>
                <a:gd name="T9" fmla="*/ 765 h 794"/>
                <a:gd name="T10" fmla="*/ 0 w 285"/>
                <a:gd name="T11" fmla="*/ 27 h 794"/>
                <a:gd name="T12" fmla="*/ 152 w 285"/>
                <a:gd name="T13" fmla="*/ 0 h 794"/>
                <a:gd name="T14" fmla="*/ 284 w 285"/>
                <a:gd name="T15" fmla="*/ 738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 h="794">
                  <a:moveTo>
                    <a:pt x="284" y="738"/>
                  </a:moveTo>
                  <a:lnTo>
                    <a:pt x="284" y="738"/>
                  </a:lnTo>
                  <a:cubicBezTo>
                    <a:pt x="284" y="738"/>
                    <a:pt x="273" y="773"/>
                    <a:pt x="214" y="783"/>
                  </a:cubicBezTo>
                  <a:lnTo>
                    <a:pt x="214" y="783"/>
                  </a:lnTo>
                  <a:cubicBezTo>
                    <a:pt x="155" y="793"/>
                    <a:pt x="132" y="765"/>
                    <a:pt x="132" y="765"/>
                  </a:cubicBezTo>
                  <a:lnTo>
                    <a:pt x="0" y="27"/>
                  </a:lnTo>
                  <a:lnTo>
                    <a:pt x="152" y="0"/>
                  </a:lnTo>
                  <a:lnTo>
                    <a:pt x="284" y="738"/>
                  </a:lnTo>
                </a:path>
              </a:pathLst>
            </a:custGeom>
            <a:solidFill>
              <a:schemeClr val="accent5"/>
            </a:solidFill>
            <a:ln>
              <a:noFill/>
            </a:ln>
            <a:effectLst/>
          </p:spPr>
          <p:txBody>
            <a:bodyPr wrap="none" anchor="ctr"/>
            <a:lstStyle/>
            <a:p>
              <a:endParaRPr lang="en-US" sz="2450" dirty="0">
                <a:latin typeface="Lato Light" panose="020F0502020204030203" pitchFamily="34" charset="0"/>
              </a:endParaRPr>
            </a:p>
          </p:txBody>
        </p:sp>
        <p:sp>
          <p:nvSpPr>
            <p:cNvPr id="48" name="Freeform 62">
              <a:extLst>
                <a:ext uri="{FF2B5EF4-FFF2-40B4-BE49-F238E27FC236}">
                  <a16:creationId xmlns:a16="http://schemas.microsoft.com/office/drawing/2014/main" id="{18FC71B6-7533-244C-B79F-D1C9174245F6}"/>
                </a:ext>
              </a:extLst>
            </p:cNvPr>
            <p:cNvSpPr>
              <a:spLocks noChangeArrowheads="1"/>
            </p:cNvSpPr>
            <p:nvPr/>
          </p:nvSpPr>
          <p:spPr bwMode="auto">
            <a:xfrm>
              <a:off x="8579808" y="9853516"/>
              <a:ext cx="100811" cy="92170"/>
            </a:xfrm>
            <a:custGeom>
              <a:avLst/>
              <a:gdLst>
                <a:gd name="T0" fmla="*/ 72 w 153"/>
                <a:gd name="T1" fmla="*/ 0 h 142"/>
                <a:gd name="T2" fmla="*/ 38 w 153"/>
                <a:gd name="T3" fmla="*/ 7 h 142"/>
                <a:gd name="T4" fmla="*/ 0 w 153"/>
                <a:gd name="T5" fmla="*/ 141 h 142"/>
                <a:gd name="T6" fmla="*/ 152 w 153"/>
                <a:gd name="T7" fmla="*/ 114 h 142"/>
                <a:gd name="T8" fmla="*/ 72 w 153"/>
                <a:gd name="T9" fmla="*/ 0 h 142"/>
              </a:gdLst>
              <a:ahLst/>
              <a:cxnLst>
                <a:cxn ang="0">
                  <a:pos x="T0" y="T1"/>
                </a:cxn>
                <a:cxn ang="0">
                  <a:pos x="T2" y="T3"/>
                </a:cxn>
                <a:cxn ang="0">
                  <a:pos x="T4" y="T5"/>
                </a:cxn>
                <a:cxn ang="0">
                  <a:pos x="T6" y="T7"/>
                </a:cxn>
                <a:cxn ang="0">
                  <a:pos x="T8" y="T9"/>
                </a:cxn>
              </a:cxnLst>
              <a:rect l="0" t="0" r="r" b="b"/>
              <a:pathLst>
                <a:path w="153" h="142">
                  <a:moveTo>
                    <a:pt x="72" y="0"/>
                  </a:moveTo>
                  <a:lnTo>
                    <a:pt x="38" y="7"/>
                  </a:lnTo>
                  <a:lnTo>
                    <a:pt x="0" y="141"/>
                  </a:lnTo>
                  <a:lnTo>
                    <a:pt x="152" y="114"/>
                  </a:lnTo>
                  <a:lnTo>
                    <a:pt x="72" y="0"/>
                  </a:lnTo>
                </a:path>
              </a:pathLst>
            </a:custGeom>
            <a:solidFill>
              <a:schemeClr val="accent5">
                <a:lumMod val="75000"/>
              </a:schemeClr>
            </a:solidFill>
            <a:ln>
              <a:noFill/>
            </a:ln>
            <a:effectLst/>
          </p:spPr>
          <p:txBody>
            <a:bodyPr wrap="none" anchor="ctr"/>
            <a:lstStyle/>
            <a:p>
              <a:endParaRPr lang="en-US" sz="2450" dirty="0">
                <a:latin typeface="Lato Light" panose="020F0502020204030203" pitchFamily="34" charset="0"/>
              </a:endParaRPr>
            </a:p>
          </p:txBody>
        </p:sp>
        <p:sp>
          <p:nvSpPr>
            <p:cNvPr id="49" name="Freeform 63">
              <a:extLst>
                <a:ext uri="{FF2B5EF4-FFF2-40B4-BE49-F238E27FC236}">
                  <a16:creationId xmlns:a16="http://schemas.microsoft.com/office/drawing/2014/main" id="{654DE24B-B08F-014E-8EC1-3328E9E0DFF4}"/>
                </a:ext>
              </a:extLst>
            </p:cNvPr>
            <p:cNvSpPr>
              <a:spLocks noChangeArrowheads="1"/>
            </p:cNvSpPr>
            <p:nvPr/>
          </p:nvSpPr>
          <p:spPr bwMode="auto">
            <a:xfrm>
              <a:off x="8689259" y="9870799"/>
              <a:ext cx="115212" cy="512694"/>
            </a:xfrm>
            <a:custGeom>
              <a:avLst/>
              <a:gdLst>
                <a:gd name="T0" fmla="*/ 155 w 177"/>
                <a:gd name="T1" fmla="*/ 754 h 786"/>
                <a:gd name="T2" fmla="*/ 155 w 177"/>
                <a:gd name="T3" fmla="*/ 754 h 786"/>
                <a:gd name="T4" fmla="*/ 77 w 177"/>
                <a:gd name="T5" fmla="*/ 784 h 786"/>
                <a:gd name="T6" fmla="*/ 77 w 177"/>
                <a:gd name="T7" fmla="*/ 784 h 786"/>
                <a:gd name="T8" fmla="*/ 0 w 177"/>
                <a:gd name="T9" fmla="*/ 750 h 786"/>
                <a:gd name="T10" fmla="*/ 21 w 177"/>
                <a:gd name="T11" fmla="*/ 0 h 786"/>
                <a:gd name="T12" fmla="*/ 176 w 177"/>
                <a:gd name="T13" fmla="*/ 4 h 786"/>
                <a:gd name="T14" fmla="*/ 155 w 177"/>
                <a:gd name="T15" fmla="*/ 754 h 7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86">
                  <a:moveTo>
                    <a:pt x="155" y="754"/>
                  </a:moveTo>
                  <a:lnTo>
                    <a:pt x="155" y="754"/>
                  </a:lnTo>
                  <a:cubicBezTo>
                    <a:pt x="155" y="754"/>
                    <a:pt x="136" y="785"/>
                    <a:pt x="77" y="784"/>
                  </a:cubicBezTo>
                  <a:lnTo>
                    <a:pt x="77" y="784"/>
                  </a:lnTo>
                  <a:cubicBezTo>
                    <a:pt x="18" y="783"/>
                    <a:pt x="0" y="750"/>
                    <a:pt x="0" y="750"/>
                  </a:cubicBezTo>
                  <a:lnTo>
                    <a:pt x="21" y="0"/>
                  </a:lnTo>
                  <a:lnTo>
                    <a:pt x="176" y="4"/>
                  </a:lnTo>
                  <a:lnTo>
                    <a:pt x="155" y="754"/>
                  </a:lnTo>
                </a:path>
              </a:pathLst>
            </a:custGeom>
            <a:solidFill>
              <a:schemeClr val="accent1"/>
            </a:solidFill>
            <a:ln>
              <a:noFill/>
            </a:ln>
            <a:effectLst/>
          </p:spPr>
          <p:txBody>
            <a:bodyPr wrap="none" anchor="ctr"/>
            <a:lstStyle/>
            <a:p>
              <a:endParaRPr lang="en-US" sz="2450" dirty="0">
                <a:latin typeface="Lato Light" panose="020F0502020204030203" pitchFamily="34" charset="0"/>
              </a:endParaRPr>
            </a:p>
          </p:txBody>
        </p:sp>
        <p:sp>
          <p:nvSpPr>
            <p:cNvPr id="50" name="Freeform 64">
              <a:extLst>
                <a:ext uri="{FF2B5EF4-FFF2-40B4-BE49-F238E27FC236}">
                  <a16:creationId xmlns:a16="http://schemas.microsoft.com/office/drawing/2014/main" id="{B0D4FD62-3C1F-0248-AF3C-A49D6732251E}"/>
                </a:ext>
              </a:extLst>
            </p:cNvPr>
            <p:cNvSpPr>
              <a:spLocks noChangeArrowheads="1"/>
            </p:cNvSpPr>
            <p:nvPr/>
          </p:nvSpPr>
          <p:spPr bwMode="auto">
            <a:xfrm>
              <a:off x="8703661" y="9787268"/>
              <a:ext cx="100810" cy="83530"/>
            </a:xfrm>
            <a:custGeom>
              <a:avLst/>
              <a:gdLst>
                <a:gd name="T0" fmla="*/ 100 w 156"/>
                <a:gd name="T1" fmla="*/ 2 h 129"/>
                <a:gd name="T2" fmla="*/ 65 w 156"/>
                <a:gd name="T3" fmla="*/ 0 h 129"/>
                <a:gd name="T4" fmla="*/ 0 w 156"/>
                <a:gd name="T5" fmla="*/ 124 h 129"/>
                <a:gd name="T6" fmla="*/ 155 w 156"/>
                <a:gd name="T7" fmla="*/ 128 h 129"/>
                <a:gd name="T8" fmla="*/ 100 w 156"/>
                <a:gd name="T9" fmla="*/ 2 h 129"/>
              </a:gdLst>
              <a:ahLst/>
              <a:cxnLst>
                <a:cxn ang="0">
                  <a:pos x="T0" y="T1"/>
                </a:cxn>
                <a:cxn ang="0">
                  <a:pos x="T2" y="T3"/>
                </a:cxn>
                <a:cxn ang="0">
                  <a:pos x="T4" y="T5"/>
                </a:cxn>
                <a:cxn ang="0">
                  <a:pos x="T6" y="T7"/>
                </a:cxn>
                <a:cxn ang="0">
                  <a:pos x="T8" y="T9"/>
                </a:cxn>
              </a:cxnLst>
              <a:rect l="0" t="0" r="r" b="b"/>
              <a:pathLst>
                <a:path w="156" h="129">
                  <a:moveTo>
                    <a:pt x="100" y="2"/>
                  </a:moveTo>
                  <a:lnTo>
                    <a:pt x="65" y="0"/>
                  </a:lnTo>
                  <a:lnTo>
                    <a:pt x="0" y="124"/>
                  </a:lnTo>
                  <a:lnTo>
                    <a:pt x="155" y="128"/>
                  </a:lnTo>
                  <a:lnTo>
                    <a:pt x="100" y="2"/>
                  </a:lnTo>
                </a:path>
              </a:pathLst>
            </a:custGeom>
            <a:solidFill>
              <a:schemeClr val="accent1">
                <a:lumMod val="75000"/>
              </a:schemeClr>
            </a:solidFill>
            <a:ln>
              <a:noFill/>
            </a:ln>
            <a:effectLst/>
          </p:spPr>
          <p:txBody>
            <a:bodyPr wrap="none" anchor="ctr"/>
            <a:lstStyle/>
            <a:p>
              <a:endParaRPr lang="en-US" sz="2450" dirty="0">
                <a:latin typeface="Lato Light" panose="020F0502020204030203" pitchFamily="34" charset="0"/>
              </a:endParaRPr>
            </a:p>
          </p:txBody>
        </p:sp>
        <p:sp>
          <p:nvSpPr>
            <p:cNvPr id="51" name="Freeform 65">
              <a:extLst>
                <a:ext uri="{FF2B5EF4-FFF2-40B4-BE49-F238E27FC236}">
                  <a16:creationId xmlns:a16="http://schemas.microsoft.com/office/drawing/2014/main" id="{62882E4E-11F5-FB4F-A86C-B07DA7077176}"/>
                </a:ext>
              </a:extLst>
            </p:cNvPr>
            <p:cNvSpPr>
              <a:spLocks noChangeArrowheads="1"/>
            </p:cNvSpPr>
            <p:nvPr/>
          </p:nvSpPr>
          <p:spPr bwMode="auto">
            <a:xfrm>
              <a:off x="8185207" y="10199153"/>
              <a:ext cx="685512" cy="826646"/>
            </a:xfrm>
            <a:custGeom>
              <a:avLst/>
              <a:gdLst>
                <a:gd name="T0" fmla="*/ 817 w 1050"/>
                <a:gd name="T1" fmla="*/ 1266 h 1267"/>
                <a:gd name="T2" fmla="*/ 238 w 1050"/>
                <a:gd name="T3" fmla="*/ 1266 h 1267"/>
                <a:gd name="T4" fmla="*/ 238 w 1050"/>
                <a:gd name="T5" fmla="*/ 1266 h 1267"/>
                <a:gd name="T6" fmla="*/ 0 w 1050"/>
                <a:gd name="T7" fmla="*/ 0 h 1267"/>
                <a:gd name="T8" fmla="*/ 0 w 1050"/>
                <a:gd name="T9" fmla="*/ 0 h 1267"/>
                <a:gd name="T10" fmla="*/ 1049 w 1050"/>
                <a:gd name="T11" fmla="*/ 0 h 1267"/>
                <a:gd name="T12" fmla="*/ 1049 w 1050"/>
                <a:gd name="T13" fmla="*/ 0 h 1267"/>
                <a:gd name="T14" fmla="*/ 817 w 1050"/>
                <a:gd name="T15" fmla="*/ 1266 h 1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0" h="1267">
                  <a:moveTo>
                    <a:pt x="817" y="1266"/>
                  </a:moveTo>
                  <a:lnTo>
                    <a:pt x="238" y="1266"/>
                  </a:lnTo>
                  <a:lnTo>
                    <a:pt x="238" y="1266"/>
                  </a:lnTo>
                  <a:cubicBezTo>
                    <a:pt x="195" y="1266"/>
                    <a:pt x="0" y="996"/>
                    <a:pt x="0" y="0"/>
                  </a:cubicBezTo>
                  <a:lnTo>
                    <a:pt x="0" y="0"/>
                  </a:lnTo>
                  <a:cubicBezTo>
                    <a:pt x="76" y="0"/>
                    <a:pt x="1013" y="2"/>
                    <a:pt x="1049" y="0"/>
                  </a:cubicBezTo>
                  <a:lnTo>
                    <a:pt x="1049" y="0"/>
                  </a:lnTo>
                  <a:cubicBezTo>
                    <a:pt x="1044" y="966"/>
                    <a:pt x="869" y="1266"/>
                    <a:pt x="817" y="1266"/>
                  </a:cubicBezTo>
                </a:path>
              </a:pathLst>
            </a:custGeom>
            <a:solidFill>
              <a:schemeClr val="bg1">
                <a:lumMod val="95000"/>
              </a:schemeClr>
            </a:solidFill>
            <a:ln>
              <a:noFill/>
            </a:ln>
            <a:effectLst/>
          </p:spPr>
          <p:txBody>
            <a:bodyPr wrap="none" anchor="ctr"/>
            <a:lstStyle/>
            <a:p>
              <a:endParaRPr lang="en-US" sz="2450" dirty="0">
                <a:latin typeface="Lato Light" panose="020F0502020204030203" pitchFamily="34" charset="0"/>
              </a:endParaRPr>
            </a:p>
          </p:txBody>
        </p:sp>
        <p:sp>
          <p:nvSpPr>
            <p:cNvPr id="52" name="Freeform 66">
              <a:extLst>
                <a:ext uri="{FF2B5EF4-FFF2-40B4-BE49-F238E27FC236}">
                  <a16:creationId xmlns:a16="http://schemas.microsoft.com/office/drawing/2014/main" id="{5DA618A5-5D57-9841-B6D3-B7D71B761115}"/>
                </a:ext>
              </a:extLst>
            </p:cNvPr>
            <p:cNvSpPr>
              <a:spLocks noChangeArrowheads="1"/>
            </p:cNvSpPr>
            <p:nvPr/>
          </p:nvSpPr>
          <p:spPr bwMode="auto">
            <a:xfrm>
              <a:off x="8245692" y="10199153"/>
              <a:ext cx="625027" cy="826646"/>
            </a:xfrm>
            <a:custGeom>
              <a:avLst/>
              <a:gdLst>
                <a:gd name="T0" fmla="*/ 658 w 955"/>
                <a:gd name="T1" fmla="*/ 867 h 1267"/>
                <a:gd name="T2" fmla="*/ 658 w 955"/>
                <a:gd name="T3" fmla="*/ 867 h 1267"/>
                <a:gd name="T4" fmla="*/ 0 w 955"/>
                <a:gd name="T5" fmla="*/ 978 h 1267"/>
                <a:gd name="T6" fmla="*/ 0 w 955"/>
                <a:gd name="T7" fmla="*/ 978 h 1267"/>
                <a:gd name="T8" fmla="*/ 143 w 955"/>
                <a:gd name="T9" fmla="*/ 1266 h 1267"/>
                <a:gd name="T10" fmla="*/ 722 w 955"/>
                <a:gd name="T11" fmla="*/ 1266 h 1267"/>
                <a:gd name="T12" fmla="*/ 722 w 955"/>
                <a:gd name="T13" fmla="*/ 1266 h 1267"/>
                <a:gd name="T14" fmla="*/ 954 w 955"/>
                <a:gd name="T15" fmla="*/ 0 h 1267"/>
                <a:gd name="T16" fmla="*/ 954 w 955"/>
                <a:gd name="T17" fmla="*/ 0 h 1267"/>
                <a:gd name="T18" fmla="*/ 919 w 955"/>
                <a:gd name="T19" fmla="*/ 1 h 1267"/>
                <a:gd name="T20" fmla="*/ 919 w 955"/>
                <a:gd name="T21" fmla="*/ 1 h 1267"/>
                <a:gd name="T22" fmla="*/ 658 w 955"/>
                <a:gd name="T23" fmla="*/ 867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5" h="1267">
                  <a:moveTo>
                    <a:pt x="658" y="867"/>
                  </a:moveTo>
                  <a:lnTo>
                    <a:pt x="658" y="867"/>
                  </a:lnTo>
                  <a:cubicBezTo>
                    <a:pt x="481" y="1130"/>
                    <a:pt x="214" y="1128"/>
                    <a:pt x="0" y="978"/>
                  </a:cubicBezTo>
                  <a:lnTo>
                    <a:pt x="0" y="978"/>
                  </a:lnTo>
                  <a:cubicBezTo>
                    <a:pt x="56" y="1192"/>
                    <a:pt x="121" y="1266"/>
                    <a:pt x="143" y="1266"/>
                  </a:cubicBezTo>
                  <a:lnTo>
                    <a:pt x="722" y="1266"/>
                  </a:lnTo>
                  <a:lnTo>
                    <a:pt x="722" y="1266"/>
                  </a:lnTo>
                  <a:cubicBezTo>
                    <a:pt x="774" y="1266"/>
                    <a:pt x="949" y="966"/>
                    <a:pt x="954" y="0"/>
                  </a:cubicBezTo>
                  <a:lnTo>
                    <a:pt x="954" y="0"/>
                  </a:lnTo>
                  <a:cubicBezTo>
                    <a:pt x="951" y="0"/>
                    <a:pt x="938" y="1"/>
                    <a:pt x="919" y="1"/>
                  </a:cubicBezTo>
                  <a:lnTo>
                    <a:pt x="919" y="1"/>
                  </a:lnTo>
                  <a:cubicBezTo>
                    <a:pt x="845" y="294"/>
                    <a:pt x="834" y="607"/>
                    <a:pt x="658" y="867"/>
                  </a:cubicBezTo>
                </a:path>
              </a:pathLst>
            </a:custGeom>
            <a:solidFill>
              <a:schemeClr val="bg1">
                <a:lumMod val="85000"/>
              </a:schemeClr>
            </a:solidFill>
            <a:ln>
              <a:noFill/>
            </a:ln>
            <a:effectLst/>
          </p:spPr>
          <p:txBody>
            <a:bodyPr wrap="none" anchor="ctr"/>
            <a:lstStyle/>
            <a:p>
              <a:endParaRPr lang="en-US" sz="2450" dirty="0">
                <a:latin typeface="Lato Light" panose="020F0502020204030203" pitchFamily="34" charset="0"/>
              </a:endParaRPr>
            </a:p>
          </p:txBody>
        </p:sp>
        <p:sp>
          <p:nvSpPr>
            <p:cNvPr id="53" name="Freeform 67">
              <a:extLst>
                <a:ext uri="{FF2B5EF4-FFF2-40B4-BE49-F238E27FC236}">
                  <a16:creationId xmlns:a16="http://schemas.microsoft.com/office/drawing/2014/main" id="{0DC83F62-C91F-854D-862C-5319962717A4}"/>
                </a:ext>
              </a:extLst>
            </p:cNvPr>
            <p:cNvSpPr>
              <a:spLocks noChangeArrowheads="1"/>
            </p:cNvSpPr>
            <p:nvPr/>
          </p:nvSpPr>
          <p:spPr bwMode="auto">
            <a:xfrm>
              <a:off x="8167926" y="10181872"/>
              <a:ext cx="717194" cy="40324"/>
            </a:xfrm>
            <a:custGeom>
              <a:avLst/>
              <a:gdLst>
                <a:gd name="T0" fmla="*/ 1096 w 1097"/>
                <a:gd name="T1" fmla="*/ 29 h 60"/>
                <a:gd name="T2" fmla="*/ 1096 w 1097"/>
                <a:gd name="T3" fmla="*/ 29 h 60"/>
                <a:gd name="T4" fmla="*/ 1066 w 1097"/>
                <a:gd name="T5" fmla="*/ 59 h 60"/>
                <a:gd name="T6" fmla="*/ 30 w 1097"/>
                <a:gd name="T7" fmla="*/ 59 h 60"/>
                <a:gd name="T8" fmla="*/ 30 w 1097"/>
                <a:gd name="T9" fmla="*/ 59 h 60"/>
                <a:gd name="T10" fmla="*/ 0 w 1097"/>
                <a:gd name="T11" fmla="*/ 29 h 60"/>
                <a:gd name="T12" fmla="*/ 0 w 1097"/>
                <a:gd name="T13" fmla="*/ 29 h 60"/>
                <a:gd name="T14" fmla="*/ 30 w 1097"/>
                <a:gd name="T15" fmla="*/ 0 h 60"/>
                <a:gd name="T16" fmla="*/ 1066 w 1097"/>
                <a:gd name="T17" fmla="*/ 0 h 60"/>
                <a:gd name="T18" fmla="*/ 1066 w 1097"/>
                <a:gd name="T19" fmla="*/ 0 h 60"/>
                <a:gd name="T20" fmla="*/ 1096 w 1097"/>
                <a:gd name="T21" fmla="*/ 2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7" h="60">
                  <a:moveTo>
                    <a:pt x="1096" y="29"/>
                  </a:moveTo>
                  <a:lnTo>
                    <a:pt x="1096" y="29"/>
                  </a:lnTo>
                  <a:cubicBezTo>
                    <a:pt x="1096" y="46"/>
                    <a:pt x="1083" y="59"/>
                    <a:pt x="1066" y="59"/>
                  </a:cubicBezTo>
                  <a:lnTo>
                    <a:pt x="30" y="59"/>
                  </a:lnTo>
                  <a:lnTo>
                    <a:pt x="30" y="59"/>
                  </a:lnTo>
                  <a:cubicBezTo>
                    <a:pt x="13" y="59"/>
                    <a:pt x="0" y="46"/>
                    <a:pt x="0" y="29"/>
                  </a:cubicBezTo>
                  <a:lnTo>
                    <a:pt x="0" y="29"/>
                  </a:lnTo>
                  <a:cubicBezTo>
                    <a:pt x="0" y="13"/>
                    <a:pt x="13" y="0"/>
                    <a:pt x="30" y="0"/>
                  </a:cubicBezTo>
                  <a:lnTo>
                    <a:pt x="1066" y="0"/>
                  </a:lnTo>
                  <a:lnTo>
                    <a:pt x="1066" y="0"/>
                  </a:lnTo>
                  <a:cubicBezTo>
                    <a:pt x="1083" y="0"/>
                    <a:pt x="1096" y="13"/>
                    <a:pt x="1096" y="29"/>
                  </a:cubicBezTo>
                </a:path>
              </a:pathLst>
            </a:custGeom>
            <a:solidFill>
              <a:srgbClr val="D3D4D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dirty="0">
                <a:latin typeface="Lato Light" panose="020F0502020204030203" pitchFamily="34" charset="0"/>
              </a:endParaRPr>
            </a:p>
          </p:txBody>
        </p:sp>
      </p:grpSp>
      <p:sp>
        <p:nvSpPr>
          <p:cNvPr id="80" name="Title 79">
            <a:extLst>
              <a:ext uri="{FF2B5EF4-FFF2-40B4-BE49-F238E27FC236}">
                <a16:creationId xmlns:a16="http://schemas.microsoft.com/office/drawing/2014/main" id="{B306A3CC-C88B-4543-933F-16639811BC63}"/>
              </a:ext>
            </a:extLst>
          </p:cNvPr>
          <p:cNvSpPr>
            <a:spLocks noGrp="1"/>
          </p:cNvSpPr>
          <p:nvPr>
            <p:ph type="title"/>
          </p:nvPr>
        </p:nvSpPr>
        <p:spPr/>
        <p:txBody>
          <a:bodyPr/>
          <a:lstStyle/>
          <a:p>
            <a:r>
              <a:rPr lang="en-US" dirty="0">
                <a:solidFill>
                  <a:schemeClr val="tx1"/>
                </a:solidFill>
              </a:rPr>
              <a:t>Documentation</a:t>
            </a:r>
          </a:p>
        </p:txBody>
      </p:sp>
      <p:sp>
        <p:nvSpPr>
          <p:cNvPr id="86" name="Rectangle: Rounded Corners 85">
            <a:extLst>
              <a:ext uri="{FF2B5EF4-FFF2-40B4-BE49-F238E27FC236}">
                <a16:creationId xmlns:a16="http://schemas.microsoft.com/office/drawing/2014/main" id="{10A00124-3B1B-46C0-986B-72DBAFF9AEA3}"/>
              </a:ext>
            </a:extLst>
          </p:cNvPr>
          <p:cNvSpPr/>
          <p:nvPr/>
        </p:nvSpPr>
        <p:spPr>
          <a:xfrm>
            <a:off x="3999905" y="1300139"/>
            <a:ext cx="4528448" cy="5749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6BBFD8DF-64DA-4D52-B194-0C5627F41757}"/>
              </a:ext>
            </a:extLst>
          </p:cNvPr>
          <p:cNvSpPr/>
          <p:nvPr/>
        </p:nvSpPr>
        <p:spPr>
          <a:xfrm>
            <a:off x="3986902" y="2051029"/>
            <a:ext cx="4528448" cy="57493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A1A4C373-12ED-47EC-8B42-D98CD7BB661C}"/>
              </a:ext>
            </a:extLst>
          </p:cNvPr>
          <p:cNvSpPr/>
          <p:nvPr/>
        </p:nvSpPr>
        <p:spPr>
          <a:xfrm>
            <a:off x="3999905" y="2801919"/>
            <a:ext cx="4528448" cy="57493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Rounded Corners 88">
            <a:extLst>
              <a:ext uri="{FF2B5EF4-FFF2-40B4-BE49-F238E27FC236}">
                <a16:creationId xmlns:a16="http://schemas.microsoft.com/office/drawing/2014/main" id="{4FF9FA6F-62CE-4C73-A4A7-F1E45ED15F3F}"/>
              </a:ext>
            </a:extLst>
          </p:cNvPr>
          <p:cNvSpPr/>
          <p:nvPr/>
        </p:nvSpPr>
        <p:spPr>
          <a:xfrm>
            <a:off x="3999905" y="3552809"/>
            <a:ext cx="4528448" cy="57493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Rounded Corners 89">
            <a:extLst>
              <a:ext uri="{FF2B5EF4-FFF2-40B4-BE49-F238E27FC236}">
                <a16:creationId xmlns:a16="http://schemas.microsoft.com/office/drawing/2014/main" id="{62F062E7-F0DD-467C-8675-752D06B8A510}"/>
              </a:ext>
            </a:extLst>
          </p:cNvPr>
          <p:cNvSpPr/>
          <p:nvPr/>
        </p:nvSpPr>
        <p:spPr>
          <a:xfrm>
            <a:off x="3999905" y="4303699"/>
            <a:ext cx="4528448" cy="57493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Rounded Corners 90">
            <a:extLst>
              <a:ext uri="{FF2B5EF4-FFF2-40B4-BE49-F238E27FC236}">
                <a16:creationId xmlns:a16="http://schemas.microsoft.com/office/drawing/2014/main" id="{DE33184E-70B9-45B2-A3B8-7D61F11CD92B}"/>
              </a:ext>
            </a:extLst>
          </p:cNvPr>
          <p:cNvSpPr/>
          <p:nvPr/>
        </p:nvSpPr>
        <p:spPr>
          <a:xfrm>
            <a:off x="3999905" y="5054589"/>
            <a:ext cx="4528448" cy="5749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FF204E2A-CEB5-4C6C-A02A-555D4B548FDD}"/>
              </a:ext>
            </a:extLst>
          </p:cNvPr>
          <p:cNvSpPr txBox="1"/>
          <p:nvPr/>
        </p:nvSpPr>
        <p:spPr>
          <a:xfrm>
            <a:off x="4139514" y="1300139"/>
            <a:ext cx="4275437" cy="535531"/>
          </a:xfrm>
          <a:prstGeom prst="rect">
            <a:avLst/>
          </a:prstGeom>
          <a:noFill/>
        </p:spPr>
        <p:txBody>
          <a:bodyPr wrap="square" rtlCol="0">
            <a:spAutoFit/>
          </a:bodyPr>
          <a:lstStyle/>
          <a:p>
            <a:pPr defTabSz="914400">
              <a:lnSpc>
                <a:spcPct val="90000"/>
              </a:lnSpc>
              <a:spcBef>
                <a:spcPts val="1000"/>
              </a:spcBef>
              <a:buClr>
                <a:srgbClr val="3DB7E4"/>
              </a:buClr>
            </a:pPr>
            <a:r>
              <a:rPr lang="en-US" sz="1600" dirty="0">
                <a:solidFill>
                  <a:schemeClr val="bg1"/>
                </a:solidFill>
                <a:latin typeface="Arial" panose="020B0604020202020204" pitchFamily="34" charset="0"/>
                <a:cs typeface="Arial" panose="020B0604020202020204" pitchFamily="34" charset="0"/>
              </a:rPr>
              <a:t>The most important defense tool if care is later challenged</a:t>
            </a:r>
          </a:p>
        </p:txBody>
      </p:sp>
      <p:sp>
        <p:nvSpPr>
          <p:cNvPr id="94" name="TextBox 93">
            <a:extLst>
              <a:ext uri="{FF2B5EF4-FFF2-40B4-BE49-F238E27FC236}">
                <a16:creationId xmlns:a16="http://schemas.microsoft.com/office/drawing/2014/main" id="{19329ECA-5601-4F9F-B459-3F37DDAAF193}"/>
              </a:ext>
            </a:extLst>
          </p:cNvPr>
          <p:cNvSpPr txBox="1"/>
          <p:nvPr/>
        </p:nvSpPr>
        <p:spPr>
          <a:xfrm>
            <a:off x="4113407" y="2181528"/>
            <a:ext cx="4275437" cy="313932"/>
          </a:xfrm>
          <a:prstGeom prst="rect">
            <a:avLst/>
          </a:prstGeom>
          <a:noFill/>
        </p:spPr>
        <p:txBody>
          <a:bodyPr wrap="square" rtlCol="0">
            <a:spAutoFit/>
          </a:bodyPr>
          <a:lstStyle/>
          <a:p>
            <a:pPr defTabSz="914400">
              <a:lnSpc>
                <a:spcPct val="90000"/>
              </a:lnSpc>
              <a:spcBef>
                <a:spcPts val="1000"/>
              </a:spcBef>
              <a:buClr>
                <a:srgbClr val="3DB7E4"/>
              </a:buClr>
            </a:pPr>
            <a:r>
              <a:rPr lang="en-US" sz="1600">
                <a:solidFill>
                  <a:schemeClr val="bg1"/>
                </a:solidFill>
                <a:latin typeface="Arial" panose="020B0604020202020204" pitchFamily="34" charset="0"/>
                <a:cs typeface="Arial" panose="020B0604020202020204" pitchFamily="34" charset="0"/>
              </a:rPr>
              <a:t>Obtain consent for a telemedicine encounter </a:t>
            </a:r>
            <a:endParaRPr lang="en-US" sz="1600" dirty="0">
              <a:solidFill>
                <a:schemeClr val="bg1"/>
              </a:solidFill>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67DF59CB-D891-4594-93AB-A356836AFDAD}"/>
              </a:ext>
            </a:extLst>
          </p:cNvPr>
          <p:cNvSpPr txBox="1"/>
          <p:nvPr/>
        </p:nvSpPr>
        <p:spPr>
          <a:xfrm>
            <a:off x="4139514" y="2841317"/>
            <a:ext cx="4275437" cy="535531"/>
          </a:xfrm>
          <a:prstGeom prst="rect">
            <a:avLst/>
          </a:prstGeom>
          <a:noFill/>
        </p:spPr>
        <p:txBody>
          <a:bodyPr wrap="square" rtlCol="0">
            <a:spAutoFit/>
          </a:bodyPr>
          <a:lstStyle/>
          <a:p>
            <a:pPr defTabSz="914400">
              <a:lnSpc>
                <a:spcPct val="90000"/>
              </a:lnSpc>
              <a:spcBef>
                <a:spcPts val="1000"/>
              </a:spcBef>
              <a:buClr>
                <a:srgbClr val="3DB7E4"/>
              </a:buClr>
            </a:pPr>
            <a:r>
              <a:rPr lang="en-US" sz="1600" dirty="0">
                <a:solidFill>
                  <a:schemeClr val="bg1"/>
                </a:solidFill>
                <a:latin typeface="Arial" panose="020B0604020202020204" pitchFamily="34" charset="0"/>
                <a:cs typeface="Arial" panose="020B0604020202020204" pitchFamily="34" charset="0"/>
              </a:rPr>
              <a:t>Documentation must be contemporaneous, include your exam, impression and plan</a:t>
            </a:r>
          </a:p>
        </p:txBody>
      </p:sp>
      <p:sp>
        <p:nvSpPr>
          <p:cNvPr id="97" name="TextBox 96">
            <a:extLst>
              <a:ext uri="{FF2B5EF4-FFF2-40B4-BE49-F238E27FC236}">
                <a16:creationId xmlns:a16="http://schemas.microsoft.com/office/drawing/2014/main" id="{F26D245B-CA64-48DD-8423-47C1ED9DE02C}"/>
              </a:ext>
            </a:extLst>
          </p:cNvPr>
          <p:cNvSpPr txBox="1"/>
          <p:nvPr/>
        </p:nvSpPr>
        <p:spPr>
          <a:xfrm>
            <a:off x="4139514" y="4382495"/>
            <a:ext cx="4275437" cy="535531"/>
          </a:xfrm>
          <a:prstGeom prst="rect">
            <a:avLst/>
          </a:prstGeom>
          <a:noFill/>
        </p:spPr>
        <p:txBody>
          <a:bodyPr wrap="square" rtlCol="0">
            <a:spAutoFit/>
          </a:bodyPr>
          <a:lstStyle/>
          <a:p>
            <a:pPr defTabSz="914400">
              <a:lnSpc>
                <a:spcPct val="90000"/>
              </a:lnSpc>
              <a:spcBef>
                <a:spcPts val="1000"/>
              </a:spcBef>
              <a:buClr>
                <a:srgbClr val="3DB7E4"/>
              </a:buClr>
            </a:pPr>
            <a:r>
              <a:rPr lang="en-US" sz="1600" dirty="0">
                <a:solidFill>
                  <a:schemeClr val="bg1"/>
                </a:solidFill>
              </a:rPr>
              <a:t>Document referral for necessary testing or consultation</a:t>
            </a:r>
          </a:p>
        </p:txBody>
      </p:sp>
      <p:sp>
        <p:nvSpPr>
          <p:cNvPr id="98" name="TextBox 97">
            <a:extLst>
              <a:ext uri="{FF2B5EF4-FFF2-40B4-BE49-F238E27FC236}">
                <a16:creationId xmlns:a16="http://schemas.microsoft.com/office/drawing/2014/main" id="{77AAF405-2052-43F6-BFCC-2B86B469F23E}"/>
              </a:ext>
            </a:extLst>
          </p:cNvPr>
          <p:cNvSpPr txBox="1"/>
          <p:nvPr/>
        </p:nvSpPr>
        <p:spPr>
          <a:xfrm>
            <a:off x="4139514" y="5106661"/>
            <a:ext cx="4275437" cy="535531"/>
          </a:xfrm>
          <a:prstGeom prst="rect">
            <a:avLst/>
          </a:prstGeom>
          <a:noFill/>
        </p:spPr>
        <p:txBody>
          <a:bodyPr wrap="square" rtlCol="0">
            <a:spAutoFit/>
          </a:bodyPr>
          <a:lstStyle/>
          <a:p>
            <a:pPr defTabSz="914400">
              <a:lnSpc>
                <a:spcPct val="90000"/>
              </a:lnSpc>
              <a:spcBef>
                <a:spcPts val="1000"/>
              </a:spcBef>
              <a:buClr>
                <a:srgbClr val="3DB7E4"/>
              </a:buClr>
            </a:pPr>
            <a:r>
              <a:rPr lang="en-US" sz="1600" dirty="0">
                <a:solidFill>
                  <a:schemeClr val="bg1"/>
                </a:solidFill>
              </a:rPr>
              <a:t>Follow-up recommendations &amp; provide contact information</a:t>
            </a:r>
          </a:p>
        </p:txBody>
      </p:sp>
      <p:sp>
        <p:nvSpPr>
          <p:cNvPr id="99" name="TextBox 98">
            <a:extLst>
              <a:ext uri="{FF2B5EF4-FFF2-40B4-BE49-F238E27FC236}">
                <a16:creationId xmlns:a16="http://schemas.microsoft.com/office/drawing/2014/main" id="{3DB9AF71-F342-46E9-A587-F0B88F5A630C}"/>
              </a:ext>
            </a:extLst>
          </p:cNvPr>
          <p:cNvSpPr txBox="1"/>
          <p:nvPr/>
        </p:nvSpPr>
        <p:spPr>
          <a:xfrm>
            <a:off x="4113407" y="3573955"/>
            <a:ext cx="4275437" cy="535531"/>
          </a:xfrm>
          <a:prstGeom prst="rect">
            <a:avLst/>
          </a:prstGeom>
          <a:noFill/>
        </p:spPr>
        <p:txBody>
          <a:bodyPr wrap="square" rtlCol="0">
            <a:spAutoFit/>
          </a:bodyPr>
          <a:lstStyle/>
          <a:p>
            <a:pPr defTabSz="914400">
              <a:lnSpc>
                <a:spcPct val="90000"/>
              </a:lnSpc>
              <a:spcBef>
                <a:spcPts val="1000"/>
              </a:spcBef>
              <a:buClr>
                <a:srgbClr val="3DB7E4"/>
              </a:buClr>
            </a:pPr>
            <a:r>
              <a:rPr lang="en-US" sz="1600" dirty="0">
                <a:solidFill>
                  <a:schemeClr val="bg1"/>
                </a:solidFill>
              </a:rPr>
              <a:t>Acknowledge when telehealth is not appropriate and refer for in-person visit</a:t>
            </a:r>
          </a:p>
        </p:txBody>
      </p:sp>
    </p:spTree>
    <p:extLst>
      <p:ext uri="{BB962C8B-B14F-4D97-AF65-F5344CB8AC3E}">
        <p14:creationId xmlns:p14="http://schemas.microsoft.com/office/powerpoint/2010/main" val="149928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115" y="335513"/>
            <a:ext cx="8229601" cy="742976"/>
          </a:xfrm>
        </p:spPr>
        <p:txBody>
          <a:bodyPr/>
          <a:lstStyle/>
          <a:p>
            <a:r>
              <a:rPr lang="en-US" dirty="0">
                <a:solidFill>
                  <a:schemeClr val="tx1"/>
                </a:solidFill>
              </a:rPr>
              <a:t>FAQ: Should I place a statement in the medical record that treatment was provided during COVID-19?</a:t>
            </a:r>
          </a:p>
        </p:txBody>
      </p:sp>
      <p:sp>
        <p:nvSpPr>
          <p:cNvPr id="3" name="Content Placeholder 2"/>
          <p:cNvSpPr>
            <a:spLocks noGrp="1"/>
          </p:cNvSpPr>
          <p:nvPr>
            <p:ph idx="1"/>
          </p:nvPr>
        </p:nvSpPr>
        <p:spPr>
          <a:xfrm>
            <a:off x="402280" y="1292688"/>
            <a:ext cx="8221436" cy="3637575"/>
          </a:xfrm>
        </p:spPr>
        <p:txBody>
          <a:bodyPr>
            <a:noAutofit/>
          </a:bodyPr>
          <a:lstStyle/>
          <a:p>
            <a:pPr marL="0" indent="0">
              <a:buNone/>
            </a:pPr>
            <a:r>
              <a:rPr lang="en-US" sz="2000" dirty="0">
                <a:solidFill>
                  <a:schemeClr val="tx2"/>
                </a:solidFill>
              </a:rPr>
              <a:t>Answer: No. SVMIC does not recommend creating a separate statement that treatment was provided during COVID-19. Many of these statements include language waiving liability or outlining a list of deficiencies. Such a statement may not shield a physician who provides substandard or unnecessary care</a:t>
            </a:r>
            <a:r>
              <a:rPr lang="en-US" sz="2000" dirty="0"/>
              <a:t>.  </a:t>
            </a:r>
          </a:p>
          <a:p>
            <a:r>
              <a:rPr lang="en-US" sz="2000" dirty="0">
                <a:solidFill>
                  <a:schemeClr val="tx1"/>
                </a:solidFill>
              </a:rPr>
              <a:t>Liability exposure will not be waived by a statement of the challenges of providing care during this unprecedented time. </a:t>
            </a:r>
          </a:p>
          <a:p>
            <a:r>
              <a:rPr lang="en-US" sz="2000" dirty="0">
                <a:solidFill>
                  <a:schemeClr val="tx1"/>
                </a:solidFill>
              </a:rPr>
              <a:t>Keep in mind, the decision to provide care and offer treatment, may expose a physician to liability, if:</a:t>
            </a:r>
          </a:p>
          <a:p>
            <a:pPr lvl="1"/>
            <a:r>
              <a:rPr lang="en-US" sz="2000" dirty="0">
                <a:solidFill>
                  <a:schemeClr val="tx1"/>
                </a:solidFill>
              </a:rPr>
              <a:t>The necessary treatment is determined to be below the standard of care </a:t>
            </a:r>
          </a:p>
          <a:p>
            <a:pPr lvl="1"/>
            <a:r>
              <a:rPr lang="en-US" sz="2000" dirty="0">
                <a:solidFill>
                  <a:schemeClr val="tx1"/>
                </a:solidFill>
              </a:rPr>
              <a:t>Unnecessary treatment or treatment without consent is provided (even if the treatment would be within the standard of care)</a:t>
            </a:r>
          </a:p>
        </p:txBody>
      </p:sp>
    </p:spTree>
    <p:extLst>
      <p:ext uri="{BB962C8B-B14F-4D97-AF65-F5344CB8AC3E}">
        <p14:creationId xmlns:p14="http://schemas.microsoft.com/office/powerpoint/2010/main" val="3754400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tx1"/>
                </a:solidFill>
              </a:rPr>
              <a:t>Key Considerations When Practicing Telemedicine</a:t>
            </a:r>
          </a:p>
        </p:txBody>
      </p:sp>
      <p:sp>
        <p:nvSpPr>
          <p:cNvPr id="3" name="Content Placeholder 2"/>
          <p:cNvSpPr>
            <a:spLocks noGrp="1"/>
          </p:cNvSpPr>
          <p:nvPr>
            <p:ph idx="1"/>
          </p:nvPr>
        </p:nvSpPr>
        <p:spPr/>
        <p:txBody>
          <a:bodyPr>
            <a:normAutofit fontScale="85000" lnSpcReduction="10000"/>
          </a:bodyPr>
          <a:lstStyle/>
          <a:p>
            <a:pPr marL="342900" indent="-342900">
              <a:buClr>
                <a:schemeClr val="tx2"/>
              </a:buClr>
              <a:buFont typeface="+mj-lt"/>
              <a:buAutoNum type="arabicPeriod"/>
            </a:pPr>
            <a:r>
              <a:rPr lang="en-US" dirty="0">
                <a:solidFill>
                  <a:schemeClr val="tx1"/>
                </a:solidFill>
              </a:rPr>
              <a:t>Contact the Medical Board in every state where you plan to treat patients.</a:t>
            </a:r>
          </a:p>
          <a:p>
            <a:pPr marL="342900" indent="-342900">
              <a:buClr>
                <a:schemeClr val="tx2"/>
              </a:buClr>
              <a:buFont typeface="+mj-lt"/>
              <a:buAutoNum type="arabicPeriod"/>
            </a:pPr>
            <a:r>
              <a:rPr lang="en-US" dirty="0">
                <a:solidFill>
                  <a:schemeClr val="tx1"/>
                </a:solidFill>
              </a:rPr>
              <a:t>Review the Board regulations for every state where the patient is located.</a:t>
            </a:r>
          </a:p>
          <a:p>
            <a:pPr marL="342900" indent="-342900">
              <a:buClr>
                <a:schemeClr val="tx2"/>
              </a:buClr>
              <a:buFont typeface="+mj-lt"/>
              <a:buAutoNum type="arabicPeriod"/>
            </a:pPr>
            <a:r>
              <a:rPr lang="en-US" dirty="0">
                <a:solidFill>
                  <a:schemeClr val="tx1"/>
                </a:solidFill>
              </a:rPr>
              <a:t>Contact your Medical Professional Liability Carrier about coverage for telemedicine. NOTE: If a claim arises, you will likely be sued in the state where the patient is located and would have to defend it there.  </a:t>
            </a:r>
          </a:p>
          <a:p>
            <a:pPr marL="342900" indent="-342900">
              <a:buClr>
                <a:schemeClr val="tx2"/>
              </a:buClr>
              <a:buFont typeface="+mj-lt"/>
              <a:buAutoNum type="arabicPeriod"/>
            </a:pPr>
            <a:r>
              <a:rPr lang="en-US" dirty="0">
                <a:solidFill>
                  <a:schemeClr val="tx1"/>
                </a:solidFill>
              </a:rPr>
              <a:t>Be sure you are comfortable with the standard of care for the visit.  You can adequately assess the patient’s complaints, adequate exam, develop a diagnosis, recommendations, follow-up plan and other aspects.  </a:t>
            </a:r>
          </a:p>
          <a:p>
            <a:pPr marL="342900" indent="-342900">
              <a:buClr>
                <a:schemeClr val="tx2"/>
              </a:buClr>
              <a:buFont typeface="+mj-lt"/>
              <a:buAutoNum type="arabicPeriod"/>
            </a:pPr>
            <a:r>
              <a:rPr lang="en-US" dirty="0">
                <a:solidFill>
                  <a:schemeClr val="tx1"/>
                </a:solidFill>
              </a:rPr>
              <a:t>There could be a coverage issue if the care violates licensing rules and regulations.  That may be an exclusion from coverage.    </a:t>
            </a:r>
          </a:p>
          <a:p>
            <a:pPr marL="342900" indent="-342900">
              <a:buClr>
                <a:schemeClr val="tx2"/>
              </a:buClr>
              <a:buFont typeface="+mj-lt"/>
              <a:buAutoNum type="arabicPeriod"/>
            </a:pPr>
            <a:r>
              <a:rPr lang="en-US" dirty="0">
                <a:solidFill>
                  <a:schemeClr val="tx1"/>
                </a:solidFill>
              </a:rPr>
              <a:t>Contact the patient’s healthcare insurance carrier and ensure they will pay for this visit.  A) If the carrier won’t, then that might red-flag a bigger concern with the visit.  B) It is important to address that with the patient upfront and avoid a surprise to them and hopefully limit problems with the patient paying later.  </a:t>
            </a:r>
          </a:p>
          <a:p>
            <a:pPr marL="342900" indent="-342900">
              <a:buClr>
                <a:schemeClr val="tx2"/>
              </a:buClr>
              <a:buFont typeface="+mj-lt"/>
              <a:buAutoNum type="arabicPeriod"/>
            </a:pPr>
            <a:r>
              <a:rPr lang="en-US" dirty="0">
                <a:solidFill>
                  <a:schemeClr val="tx1"/>
                </a:solidFill>
              </a:rPr>
              <a:t>Address the practice of telemedicine with your own group/employer to ensure telemedicine is allowed. The group may already have policies and procedures that should be followed to avoid a defense issue if care is challenged.</a:t>
            </a:r>
          </a:p>
          <a:p>
            <a:pPr marL="0" indent="0">
              <a:buNone/>
            </a:pPr>
            <a:endParaRPr lang="en-US" dirty="0"/>
          </a:p>
          <a:p>
            <a:endParaRPr lang="en-US" dirty="0"/>
          </a:p>
        </p:txBody>
      </p:sp>
    </p:spTree>
    <p:extLst>
      <p:ext uri="{BB962C8B-B14F-4D97-AF65-F5344CB8AC3E}">
        <p14:creationId xmlns:p14="http://schemas.microsoft.com/office/powerpoint/2010/main" val="772314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tx1"/>
                </a:solidFill>
              </a:rPr>
              <a:t>Key Considerations When Practicing Telemedicine</a:t>
            </a:r>
          </a:p>
        </p:txBody>
      </p:sp>
      <p:sp>
        <p:nvSpPr>
          <p:cNvPr id="3" name="Content Placeholder 2"/>
          <p:cNvSpPr>
            <a:spLocks noGrp="1"/>
          </p:cNvSpPr>
          <p:nvPr>
            <p:ph idx="1"/>
          </p:nvPr>
        </p:nvSpPr>
        <p:spPr/>
        <p:txBody>
          <a:bodyPr>
            <a:normAutofit fontScale="85000" lnSpcReduction="10000"/>
          </a:bodyPr>
          <a:lstStyle/>
          <a:p>
            <a:pPr marL="342900" indent="-342900">
              <a:buClr>
                <a:schemeClr val="tx2"/>
              </a:buClr>
              <a:buFont typeface="+mj-lt"/>
              <a:buAutoNum type="arabicPeriod" startAt="8"/>
            </a:pPr>
            <a:r>
              <a:rPr lang="en-US" dirty="0">
                <a:solidFill>
                  <a:schemeClr val="tx1"/>
                </a:solidFill>
              </a:rPr>
              <a:t>It is important to remember that the telemedicine visit should be within the physician’s scope of practice (diagnosis, consultation, treatment, follow-up and other aspects)</a:t>
            </a:r>
          </a:p>
          <a:p>
            <a:pPr marL="342900" indent="-342900">
              <a:buClr>
                <a:schemeClr val="tx2"/>
              </a:buClr>
              <a:buFont typeface="+mj-lt"/>
              <a:buAutoNum type="arabicPeriod" startAt="8"/>
            </a:pPr>
            <a:r>
              <a:rPr lang="en-US" dirty="0">
                <a:solidFill>
                  <a:schemeClr val="tx1"/>
                </a:solidFill>
              </a:rPr>
              <a:t>Both the physician and the patient must utilize adequately sophisticated technology to enable the remote physician to verify the patient’s identity and location with an appropriate level of confidence.</a:t>
            </a:r>
          </a:p>
          <a:p>
            <a:pPr marL="342900" indent="-342900">
              <a:buClr>
                <a:schemeClr val="tx2"/>
              </a:buClr>
              <a:buFont typeface="+mj-lt"/>
              <a:buAutoNum type="arabicPeriod" startAt="8"/>
            </a:pPr>
            <a:r>
              <a:rPr lang="en-US" dirty="0">
                <a:solidFill>
                  <a:schemeClr val="tx1"/>
                </a:solidFill>
              </a:rPr>
              <a:t>Even with relaxed HIPAA technology requirements, remember the physician-patient conversations are confidential. It is the provider’s responsibility to discuss the question of confidentiality and identify who is the room with the patient as well as the provider. </a:t>
            </a:r>
          </a:p>
          <a:p>
            <a:pPr marL="342900" indent="-342900">
              <a:buClr>
                <a:schemeClr val="tx2"/>
              </a:buClr>
              <a:buFont typeface="+mj-lt"/>
              <a:buAutoNum type="arabicPeriod" startAt="8"/>
            </a:pPr>
            <a:r>
              <a:rPr lang="en-US" dirty="0">
                <a:solidFill>
                  <a:schemeClr val="tx1"/>
                </a:solidFill>
              </a:rPr>
              <a:t>Obtain consent from the patient to treat them by telemedicine. This conversation may be documented as written or verbal, depending on state requirements. A simple consent form or verbal conversation should suffice. A macro may be developed to assist. Document any consent discussion.</a:t>
            </a:r>
          </a:p>
          <a:p>
            <a:pPr marL="342900" indent="-342900">
              <a:buClr>
                <a:schemeClr val="tx2"/>
              </a:buClr>
              <a:buFont typeface="+mj-lt"/>
              <a:buAutoNum type="arabicPeriod" startAt="8"/>
            </a:pPr>
            <a:r>
              <a:rPr lang="en-US" dirty="0">
                <a:solidFill>
                  <a:schemeClr val="tx1"/>
                </a:solidFill>
              </a:rPr>
              <a:t>Document thoroughly. Pay attention to an appropriate examination, clinical judgment and differential diagnosis. Your documentation should support the care provided and follow-up discussion. </a:t>
            </a:r>
          </a:p>
          <a:p>
            <a:pPr marL="342900" indent="-342900">
              <a:buClr>
                <a:schemeClr val="tx2"/>
              </a:buClr>
              <a:buFont typeface="+mj-lt"/>
              <a:buAutoNum type="arabicPeriod" startAt="8"/>
            </a:pPr>
            <a:r>
              <a:rPr lang="en-US" dirty="0">
                <a:solidFill>
                  <a:schemeClr val="tx1"/>
                </a:solidFill>
              </a:rPr>
              <a:t>Telemedicine is not appropriate for all conditions. Refer patients for in-person treatment when indicated. Do not attempt to practice medicine via telemedicine if diagnostic testing or consultation with a specialist would be required at an in-person visit (unless you can accommodate those needs).</a:t>
            </a:r>
          </a:p>
          <a:p>
            <a:pPr marL="0" indent="0">
              <a:buNone/>
            </a:pPr>
            <a:endParaRPr lang="en-US" dirty="0"/>
          </a:p>
          <a:p>
            <a:endParaRPr lang="en-US" dirty="0"/>
          </a:p>
        </p:txBody>
      </p:sp>
    </p:spTree>
    <p:extLst>
      <p:ext uri="{BB962C8B-B14F-4D97-AF65-F5344CB8AC3E}">
        <p14:creationId xmlns:p14="http://schemas.microsoft.com/office/powerpoint/2010/main" val="2564514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ABCB4-2F52-41F1-A16A-B21226462937}"/>
              </a:ext>
            </a:extLst>
          </p:cNvPr>
          <p:cNvSpPr>
            <a:spLocks noGrp="1"/>
          </p:cNvSpPr>
          <p:nvPr>
            <p:ph type="title"/>
          </p:nvPr>
        </p:nvSpPr>
        <p:spPr/>
        <p:txBody>
          <a:bodyPr/>
          <a:lstStyle/>
          <a:p>
            <a:r>
              <a:rPr lang="en-US" dirty="0"/>
              <a:t>Questions</a:t>
            </a:r>
          </a:p>
        </p:txBody>
      </p:sp>
      <p:pic>
        <p:nvPicPr>
          <p:cNvPr id="7" name="Picture 6">
            <a:extLst>
              <a:ext uri="{FF2B5EF4-FFF2-40B4-BE49-F238E27FC236}">
                <a16:creationId xmlns:a16="http://schemas.microsoft.com/office/drawing/2014/main" id="{24DFA0E1-6B3A-4BAD-B8C4-8F3E0AD8AEED}"/>
              </a:ext>
            </a:extLst>
          </p:cNvPr>
          <p:cNvPicPr>
            <a:picLocks noChangeAspect="1"/>
          </p:cNvPicPr>
          <p:nvPr/>
        </p:nvPicPr>
        <p:blipFill>
          <a:blip r:embed="rId2"/>
          <a:stretch>
            <a:fillRect/>
          </a:stretch>
        </p:blipFill>
        <p:spPr>
          <a:xfrm>
            <a:off x="2239289" y="2579759"/>
            <a:ext cx="12911046" cy="1954105"/>
          </a:xfrm>
          <a:prstGeom prst="rect">
            <a:avLst/>
          </a:prstGeom>
        </p:spPr>
      </p:pic>
      <p:pic>
        <p:nvPicPr>
          <p:cNvPr id="9" name="Picture 8">
            <a:extLst>
              <a:ext uri="{FF2B5EF4-FFF2-40B4-BE49-F238E27FC236}">
                <a16:creationId xmlns:a16="http://schemas.microsoft.com/office/drawing/2014/main" id="{10CC4AAB-B74A-419B-824A-C0EDCEEE51F2}"/>
              </a:ext>
            </a:extLst>
          </p:cNvPr>
          <p:cNvPicPr>
            <a:picLocks noChangeAspect="1"/>
          </p:cNvPicPr>
          <p:nvPr/>
        </p:nvPicPr>
        <p:blipFill>
          <a:blip r:embed="rId3"/>
          <a:stretch>
            <a:fillRect/>
          </a:stretch>
        </p:blipFill>
        <p:spPr>
          <a:xfrm>
            <a:off x="1143300" y="1862294"/>
            <a:ext cx="1833054" cy="481765"/>
          </a:xfrm>
          <a:prstGeom prst="rect">
            <a:avLst/>
          </a:prstGeom>
        </p:spPr>
      </p:pic>
    </p:spTree>
    <p:extLst>
      <p:ext uri="{BB962C8B-B14F-4D97-AF65-F5344CB8AC3E}">
        <p14:creationId xmlns:p14="http://schemas.microsoft.com/office/powerpoint/2010/main" val="3674862681"/>
      </p:ext>
    </p:extLst>
  </p:cSld>
  <p:clrMapOvr>
    <a:masterClrMapping/>
  </p:clrMapOvr>
  <mc:AlternateContent xmlns:mc="http://schemas.openxmlformats.org/markup-compatibility/2006" xmlns:p14="http://schemas.microsoft.com/office/powerpoint/2010/main">
    <mc:Choice Requires="p14">
      <p:transition spd="slow" p14:dur="2000" advTm="16144"/>
    </mc:Choice>
    <mc:Fallback xmlns="">
      <p:transition spd="slow" advTm="1614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740CFC9-A2BE-441B-84A1-B4CCE3B0C3B3}"/>
              </a:ext>
            </a:extLst>
          </p:cNvPr>
          <p:cNvGrpSpPr/>
          <p:nvPr/>
        </p:nvGrpSpPr>
        <p:grpSpPr>
          <a:xfrm>
            <a:off x="345241" y="1342283"/>
            <a:ext cx="8372208" cy="5097035"/>
            <a:chOff x="654798" y="1601795"/>
            <a:chExt cx="7854345" cy="4781758"/>
          </a:xfrm>
        </p:grpSpPr>
        <p:sp>
          <p:nvSpPr>
            <p:cNvPr id="49" name="Freeform 2">
              <a:extLst>
                <a:ext uri="{FF2B5EF4-FFF2-40B4-BE49-F238E27FC236}">
                  <a16:creationId xmlns:a16="http://schemas.microsoft.com/office/drawing/2014/main" id="{E2F7AB86-9ED9-E141-B9A2-77ED69F0858A}"/>
                </a:ext>
              </a:extLst>
            </p:cNvPr>
            <p:cNvSpPr>
              <a:spLocks noChangeArrowheads="1"/>
            </p:cNvSpPr>
            <p:nvPr/>
          </p:nvSpPr>
          <p:spPr bwMode="auto">
            <a:xfrm>
              <a:off x="4549334" y="1825821"/>
              <a:ext cx="47395" cy="3890493"/>
            </a:xfrm>
            <a:custGeom>
              <a:avLst/>
              <a:gdLst>
                <a:gd name="T0" fmla="*/ 0 w 102"/>
                <a:gd name="T1" fmla="*/ 11007 h 11008"/>
                <a:gd name="T2" fmla="*/ 101 w 102"/>
                <a:gd name="T3" fmla="*/ 11007 h 11008"/>
                <a:gd name="T4" fmla="*/ 101 w 102"/>
                <a:gd name="T5" fmla="*/ 0 h 11008"/>
                <a:gd name="T6" fmla="*/ 0 w 102"/>
                <a:gd name="T7" fmla="*/ 0 h 11008"/>
                <a:gd name="T8" fmla="*/ 0 w 102"/>
                <a:gd name="T9" fmla="*/ 11007 h 11008"/>
              </a:gdLst>
              <a:ahLst/>
              <a:cxnLst>
                <a:cxn ang="0">
                  <a:pos x="T0" y="T1"/>
                </a:cxn>
                <a:cxn ang="0">
                  <a:pos x="T2" y="T3"/>
                </a:cxn>
                <a:cxn ang="0">
                  <a:pos x="T4" y="T5"/>
                </a:cxn>
                <a:cxn ang="0">
                  <a:pos x="T6" y="T7"/>
                </a:cxn>
                <a:cxn ang="0">
                  <a:pos x="T8" y="T9"/>
                </a:cxn>
              </a:cxnLst>
              <a:rect l="0" t="0" r="r" b="b"/>
              <a:pathLst>
                <a:path w="102" h="11008">
                  <a:moveTo>
                    <a:pt x="0" y="11007"/>
                  </a:moveTo>
                  <a:lnTo>
                    <a:pt x="101" y="11007"/>
                  </a:lnTo>
                  <a:lnTo>
                    <a:pt x="101" y="0"/>
                  </a:lnTo>
                  <a:lnTo>
                    <a:pt x="0" y="0"/>
                  </a:lnTo>
                  <a:lnTo>
                    <a:pt x="0" y="11007"/>
                  </a:lnTo>
                </a:path>
              </a:pathLst>
            </a:custGeom>
            <a:solidFill>
              <a:schemeClr val="bg1">
                <a:lumMod val="85000"/>
              </a:schemeClr>
            </a:solidFill>
            <a:ln>
              <a:noFill/>
            </a:ln>
            <a:effectLst/>
          </p:spPr>
          <p:txBody>
            <a:bodyPr wrap="none" anchor="ctr"/>
            <a:lstStyle/>
            <a:p>
              <a:endParaRPr lang="en-US" sz="2449" dirty="0">
                <a:latin typeface="Lato Light" panose="020F0502020204030203" pitchFamily="34" charset="0"/>
              </a:endParaRPr>
            </a:p>
          </p:txBody>
        </p:sp>
        <p:sp>
          <p:nvSpPr>
            <p:cNvPr id="4" name="Freeform 145">
              <a:extLst>
                <a:ext uri="{FF2B5EF4-FFF2-40B4-BE49-F238E27FC236}">
                  <a16:creationId xmlns:a16="http://schemas.microsoft.com/office/drawing/2014/main" id="{B73E25E4-FC57-5144-A935-602C73BFFC90}"/>
                </a:ext>
              </a:extLst>
            </p:cNvPr>
            <p:cNvSpPr>
              <a:spLocks noChangeArrowheads="1"/>
            </p:cNvSpPr>
            <p:nvPr/>
          </p:nvSpPr>
          <p:spPr bwMode="auto">
            <a:xfrm>
              <a:off x="4634599" y="5368066"/>
              <a:ext cx="743893" cy="24728"/>
            </a:xfrm>
            <a:custGeom>
              <a:avLst/>
              <a:gdLst>
                <a:gd name="T0" fmla="*/ 0 w 1594"/>
                <a:gd name="T1" fmla="*/ 0 h 52"/>
                <a:gd name="T2" fmla="*/ 1593 w 1594"/>
                <a:gd name="T3" fmla="*/ 0 h 52"/>
                <a:gd name="T4" fmla="*/ 1593 w 1594"/>
                <a:gd name="T5" fmla="*/ 51 h 52"/>
                <a:gd name="T6" fmla="*/ 0 w 1594"/>
                <a:gd name="T7" fmla="*/ 51 h 52"/>
                <a:gd name="T8" fmla="*/ 0 w 1594"/>
                <a:gd name="T9" fmla="*/ 0 h 52"/>
              </a:gdLst>
              <a:ahLst/>
              <a:cxnLst>
                <a:cxn ang="0">
                  <a:pos x="T0" y="T1"/>
                </a:cxn>
                <a:cxn ang="0">
                  <a:pos x="T2" y="T3"/>
                </a:cxn>
                <a:cxn ang="0">
                  <a:pos x="T4" y="T5"/>
                </a:cxn>
                <a:cxn ang="0">
                  <a:pos x="T6" y="T7"/>
                </a:cxn>
                <a:cxn ang="0">
                  <a:pos x="T8" y="T9"/>
                </a:cxn>
              </a:cxnLst>
              <a:rect l="0" t="0" r="r" b="b"/>
              <a:pathLst>
                <a:path w="1594" h="52">
                  <a:moveTo>
                    <a:pt x="0" y="0"/>
                  </a:moveTo>
                  <a:lnTo>
                    <a:pt x="1593" y="0"/>
                  </a:lnTo>
                  <a:lnTo>
                    <a:pt x="1593" y="51"/>
                  </a:lnTo>
                  <a:lnTo>
                    <a:pt x="0" y="51"/>
                  </a:lnTo>
                  <a:lnTo>
                    <a:pt x="0" y="0"/>
                  </a:lnTo>
                </a:path>
              </a:pathLst>
            </a:custGeom>
            <a:solidFill>
              <a:schemeClr val="accent6"/>
            </a:solidFill>
            <a:ln>
              <a:noFill/>
            </a:ln>
            <a:effectLst/>
          </p:spPr>
          <p:txBody>
            <a:bodyPr wrap="none" anchor="ctr"/>
            <a:lstStyle/>
            <a:p>
              <a:endParaRPr lang="en-US" sz="2449" dirty="0">
                <a:latin typeface="Lato Light" panose="020F0502020204030203" pitchFamily="34" charset="0"/>
              </a:endParaRPr>
            </a:p>
          </p:txBody>
        </p:sp>
        <p:sp>
          <p:nvSpPr>
            <p:cNvPr id="5" name="Freeform 146">
              <a:extLst>
                <a:ext uri="{FF2B5EF4-FFF2-40B4-BE49-F238E27FC236}">
                  <a16:creationId xmlns:a16="http://schemas.microsoft.com/office/drawing/2014/main" id="{8451B922-8777-2849-BD76-4D0DEBD22598}"/>
                </a:ext>
              </a:extLst>
            </p:cNvPr>
            <p:cNvSpPr>
              <a:spLocks noChangeArrowheads="1"/>
            </p:cNvSpPr>
            <p:nvPr/>
          </p:nvSpPr>
          <p:spPr bwMode="auto">
            <a:xfrm>
              <a:off x="4506059" y="5314489"/>
              <a:ext cx="129820" cy="129820"/>
            </a:xfrm>
            <a:custGeom>
              <a:avLst/>
              <a:gdLst>
                <a:gd name="T0" fmla="*/ 277 w 278"/>
                <a:gd name="T1" fmla="*/ 139 h 279"/>
                <a:gd name="T2" fmla="*/ 277 w 278"/>
                <a:gd name="T3" fmla="*/ 139 h 279"/>
                <a:gd name="T4" fmla="*/ 139 w 278"/>
                <a:gd name="T5" fmla="*/ 278 h 279"/>
                <a:gd name="T6" fmla="*/ 139 w 278"/>
                <a:gd name="T7" fmla="*/ 278 h 279"/>
                <a:gd name="T8" fmla="*/ 0 w 278"/>
                <a:gd name="T9" fmla="*/ 139 h 279"/>
                <a:gd name="T10" fmla="*/ 0 w 278"/>
                <a:gd name="T11" fmla="*/ 139 h 279"/>
                <a:gd name="T12" fmla="*/ 139 w 278"/>
                <a:gd name="T13" fmla="*/ 0 h 279"/>
                <a:gd name="T14" fmla="*/ 139 w 278"/>
                <a:gd name="T15" fmla="*/ 0 h 279"/>
                <a:gd name="T16" fmla="*/ 277 w 278"/>
                <a:gd name="T17" fmla="*/ 13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279">
                  <a:moveTo>
                    <a:pt x="277" y="139"/>
                  </a:moveTo>
                  <a:lnTo>
                    <a:pt x="277" y="139"/>
                  </a:lnTo>
                  <a:cubicBezTo>
                    <a:pt x="277" y="216"/>
                    <a:pt x="215" y="278"/>
                    <a:pt x="139" y="278"/>
                  </a:cubicBezTo>
                  <a:lnTo>
                    <a:pt x="139" y="278"/>
                  </a:lnTo>
                  <a:cubicBezTo>
                    <a:pt x="63" y="278"/>
                    <a:pt x="0" y="216"/>
                    <a:pt x="0" y="139"/>
                  </a:cubicBezTo>
                  <a:lnTo>
                    <a:pt x="0" y="139"/>
                  </a:lnTo>
                  <a:cubicBezTo>
                    <a:pt x="0" y="62"/>
                    <a:pt x="63" y="0"/>
                    <a:pt x="139" y="0"/>
                  </a:cubicBezTo>
                  <a:lnTo>
                    <a:pt x="139" y="0"/>
                  </a:lnTo>
                  <a:cubicBezTo>
                    <a:pt x="215" y="0"/>
                    <a:pt x="277" y="62"/>
                    <a:pt x="277" y="139"/>
                  </a:cubicBezTo>
                </a:path>
              </a:pathLst>
            </a:custGeom>
            <a:solidFill>
              <a:schemeClr val="accent6"/>
            </a:solidFill>
            <a:ln>
              <a:noFill/>
            </a:ln>
            <a:effectLst/>
          </p:spPr>
          <p:txBody>
            <a:bodyPr wrap="none" anchor="ctr"/>
            <a:lstStyle/>
            <a:p>
              <a:endParaRPr lang="en-US" sz="2449" dirty="0">
                <a:latin typeface="Lato Light" panose="020F0502020204030203" pitchFamily="34" charset="0"/>
              </a:endParaRPr>
            </a:p>
          </p:txBody>
        </p:sp>
        <p:sp>
          <p:nvSpPr>
            <p:cNvPr id="7" name="Freeform 148">
              <a:extLst>
                <a:ext uri="{FF2B5EF4-FFF2-40B4-BE49-F238E27FC236}">
                  <a16:creationId xmlns:a16="http://schemas.microsoft.com/office/drawing/2014/main" id="{7BE3203A-3C1F-994B-9B17-FECB7C600DD6}"/>
                </a:ext>
              </a:extLst>
            </p:cNvPr>
            <p:cNvSpPr>
              <a:spLocks noChangeArrowheads="1"/>
            </p:cNvSpPr>
            <p:nvPr/>
          </p:nvSpPr>
          <p:spPr bwMode="auto">
            <a:xfrm>
              <a:off x="5366130" y="5343339"/>
              <a:ext cx="70062" cy="72122"/>
            </a:xfrm>
            <a:custGeom>
              <a:avLst/>
              <a:gdLst>
                <a:gd name="T0" fmla="*/ 75 w 152"/>
                <a:gd name="T1" fmla="*/ 152 h 153"/>
                <a:gd name="T2" fmla="*/ 75 w 152"/>
                <a:gd name="T3" fmla="*/ 152 h 153"/>
                <a:gd name="T4" fmla="*/ 0 w 152"/>
                <a:gd name="T5" fmla="*/ 76 h 153"/>
                <a:gd name="T6" fmla="*/ 0 w 152"/>
                <a:gd name="T7" fmla="*/ 76 h 153"/>
                <a:gd name="T8" fmla="*/ 75 w 152"/>
                <a:gd name="T9" fmla="*/ 0 h 153"/>
                <a:gd name="T10" fmla="*/ 75 w 152"/>
                <a:gd name="T11" fmla="*/ 0 h 153"/>
                <a:gd name="T12" fmla="*/ 151 w 152"/>
                <a:gd name="T13" fmla="*/ 76 h 153"/>
                <a:gd name="T14" fmla="*/ 151 w 152"/>
                <a:gd name="T15" fmla="*/ 76 h 153"/>
                <a:gd name="T16" fmla="*/ 75 w 152"/>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3">
                  <a:moveTo>
                    <a:pt x="75" y="152"/>
                  </a:moveTo>
                  <a:lnTo>
                    <a:pt x="75" y="152"/>
                  </a:lnTo>
                  <a:cubicBezTo>
                    <a:pt x="34" y="152"/>
                    <a:pt x="0" y="117"/>
                    <a:pt x="0" y="76"/>
                  </a:cubicBezTo>
                  <a:lnTo>
                    <a:pt x="0" y="76"/>
                  </a:lnTo>
                  <a:cubicBezTo>
                    <a:pt x="0" y="34"/>
                    <a:pt x="34" y="0"/>
                    <a:pt x="75" y="0"/>
                  </a:cubicBezTo>
                  <a:lnTo>
                    <a:pt x="75" y="0"/>
                  </a:lnTo>
                  <a:cubicBezTo>
                    <a:pt x="117" y="0"/>
                    <a:pt x="151" y="34"/>
                    <a:pt x="151" y="76"/>
                  </a:cubicBezTo>
                  <a:lnTo>
                    <a:pt x="151" y="76"/>
                  </a:lnTo>
                  <a:cubicBezTo>
                    <a:pt x="151" y="117"/>
                    <a:pt x="117" y="152"/>
                    <a:pt x="75" y="152"/>
                  </a:cubicBezTo>
                </a:path>
              </a:pathLst>
            </a:custGeom>
            <a:solidFill>
              <a:schemeClr val="accent6"/>
            </a:solidFill>
            <a:ln>
              <a:noFill/>
            </a:ln>
            <a:effectLst/>
          </p:spPr>
          <p:txBody>
            <a:bodyPr wrap="none" anchor="ctr"/>
            <a:lstStyle/>
            <a:p>
              <a:endParaRPr lang="en-US" sz="2449" dirty="0">
                <a:latin typeface="Lato Light" panose="020F0502020204030203" pitchFamily="34" charset="0"/>
              </a:endParaRPr>
            </a:p>
          </p:txBody>
        </p:sp>
        <p:sp>
          <p:nvSpPr>
            <p:cNvPr id="8" name="Freeform 149">
              <a:extLst>
                <a:ext uri="{FF2B5EF4-FFF2-40B4-BE49-F238E27FC236}">
                  <a16:creationId xmlns:a16="http://schemas.microsoft.com/office/drawing/2014/main" id="{549813FD-D8B3-BE4B-A500-C55D636AD1DF}"/>
                </a:ext>
              </a:extLst>
            </p:cNvPr>
            <p:cNvSpPr>
              <a:spLocks noChangeArrowheads="1"/>
            </p:cNvSpPr>
            <p:nvPr/>
          </p:nvSpPr>
          <p:spPr bwMode="auto">
            <a:xfrm>
              <a:off x="5590740" y="5042484"/>
              <a:ext cx="673831" cy="673830"/>
            </a:xfrm>
            <a:prstGeom prst="ellipse">
              <a:avLst/>
            </a:prstGeom>
            <a:solidFill>
              <a:schemeClr val="accent6"/>
            </a:solidFill>
            <a:ln>
              <a:noFill/>
            </a:ln>
            <a:effectLst/>
          </p:spPr>
          <p:txBody>
            <a:bodyPr wrap="none" anchor="ctr"/>
            <a:lstStyle/>
            <a:p>
              <a:endParaRPr lang="en-US" sz="2449" dirty="0">
                <a:latin typeface="Lato Light" panose="020F0502020204030203" pitchFamily="34" charset="0"/>
              </a:endParaRPr>
            </a:p>
          </p:txBody>
        </p:sp>
        <p:sp>
          <p:nvSpPr>
            <p:cNvPr id="10" name="Freeform 226">
              <a:extLst>
                <a:ext uri="{FF2B5EF4-FFF2-40B4-BE49-F238E27FC236}">
                  <a16:creationId xmlns:a16="http://schemas.microsoft.com/office/drawing/2014/main" id="{65F1C4B7-5C4C-0441-BA7B-564D0E622A6D}"/>
                </a:ext>
              </a:extLst>
            </p:cNvPr>
            <p:cNvSpPr>
              <a:spLocks noChangeArrowheads="1"/>
            </p:cNvSpPr>
            <p:nvPr/>
          </p:nvSpPr>
          <p:spPr bwMode="auto">
            <a:xfrm>
              <a:off x="3763961" y="4564415"/>
              <a:ext cx="743892" cy="24728"/>
            </a:xfrm>
            <a:custGeom>
              <a:avLst/>
              <a:gdLst>
                <a:gd name="T0" fmla="*/ 1591 w 1592"/>
                <a:gd name="T1" fmla="*/ 51 h 52"/>
                <a:gd name="T2" fmla="*/ 0 w 1592"/>
                <a:gd name="T3" fmla="*/ 51 h 52"/>
                <a:gd name="T4" fmla="*/ 0 w 1592"/>
                <a:gd name="T5" fmla="*/ 0 h 52"/>
                <a:gd name="T6" fmla="*/ 1591 w 1592"/>
                <a:gd name="T7" fmla="*/ 0 h 52"/>
                <a:gd name="T8" fmla="*/ 1591 w 1592"/>
                <a:gd name="T9" fmla="*/ 51 h 52"/>
              </a:gdLst>
              <a:ahLst/>
              <a:cxnLst>
                <a:cxn ang="0">
                  <a:pos x="T0" y="T1"/>
                </a:cxn>
                <a:cxn ang="0">
                  <a:pos x="T2" y="T3"/>
                </a:cxn>
                <a:cxn ang="0">
                  <a:pos x="T4" y="T5"/>
                </a:cxn>
                <a:cxn ang="0">
                  <a:pos x="T6" y="T7"/>
                </a:cxn>
                <a:cxn ang="0">
                  <a:pos x="T8" y="T9"/>
                </a:cxn>
              </a:cxnLst>
              <a:rect l="0" t="0" r="r" b="b"/>
              <a:pathLst>
                <a:path w="1592" h="52">
                  <a:moveTo>
                    <a:pt x="1591" y="51"/>
                  </a:moveTo>
                  <a:lnTo>
                    <a:pt x="0" y="51"/>
                  </a:lnTo>
                  <a:lnTo>
                    <a:pt x="0" y="0"/>
                  </a:lnTo>
                  <a:lnTo>
                    <a:pt x="1591" y="0"/>
                  </a:lnTo>
                  <a:lnTo>
                    <a:pt x="1591" y="51"/>
                  </a:lnTo>
                </a:path>
              </a:pathLst>
            </a:custGeom>
            <a:solidFill>
              <a:schemeClr val="accent4"/>
            </a:solidFill>
            <a:ln>
              <a:noFill/>
            </a:ln>
            <a:effectLst/>
          </p:spPr>
          <p:txBody>
            <a:bodyPr wrap="none" anchor="ctr"/>
            <a:lstStyle/>
            <a:p>
              <a:endParaRPr lang="en-US" sz="2449" dirty="0">
                <a:latin typeface="Lato Light" panose="020F0502020204030203" pitchFamily="34" charset="0"/>
              </a:endParaRPr>
            </a:p>
          </p:txBody>
        </p:sp>
        <p:sp>
          <p:nvSpPr>
            <p:cNvPr id="11" name="Freeform 227">
              <a:extLst>
                <a:ext uri="{FF2B5EF4-FFF2-40B4-BE49-F238E27FC236}">
                  <a16:creationId xmlns:a16="http://schemas.microsoft.com/office/drawing/2014/main" id="{A6E0A100-B4F4-4942-A84E-CCAB66F2DC16}"/>
                </a:ext>
              </a:extLst>
            </p:cNvPr>
            <p:cNvSpPr>
              <a:spLocks noChangeArrowheads="1"/>
            </p:cNvSpPr>
            <p:nvPr/>
          </p:nvSpPr>
          <p:spPr bwMode="auto">
            <a:xfrm>
              <a:off x="4506059" y="4510838"/>
              <a:ext cx="129820" cy="129820"/>
            </a:xfrm>
            <a:custGeom>
              <a:avLst/>
              <a:gdLst>
                <a:gd name="T0" fmla="*/ 0 w 278"/>
                <a:gd name="T1" fmla="*/ 140 h 279"/>
                <a:gd name="T2" fmla="*/ 0 w 278"/>
                <a:gd name="T3" fmla="*/ 140 h 279"/>
                <a:gd name="T4" fmla="*/ 139 w 278"/>
                <a:gd name="T5" fmla="*/ 0 h 279"/>
                <a:gd name="T6" fmla="*/ 139 w 278"/>
                <a:gd name="T7" fmla="*/ 0 h 279"/>
                <a:gd name="T8" fmla="*/ 277 w 278"/>
                <a:gd name="T9" fmla="*/ 140 h 279"/>
                <a:gd name="T10" fmla="*/ 277 w 278"/>
                <a:gd name="T11" fmla="*/ 140 h 279"/>
                <a:gd name="T12" fmla="*/ 139 w 278"/>
                <a:gd name="T13" fmla="*/ 278 h 279"/>
                <a:gd name="T14" fmla="*/ 139 w 278"/>
                <a:gd name="T15" fmla="*/ 278 h 279"/>
                <a:gd name="T16" fmla="*/ 0 w 278"/>
                <a:gd name="T17" fmla="*/ 14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279">
                  <a:moveTo>
                    <a:pt x="0" y="140"/>
                  </a:moveTo>
                  <a:lnTo>
                    <a:pt x="0" y="140"/>
                  </a:lnTo>
                  <a:cubicBezTo>
                    <a:pt x="0" y="63"/>
                    <a:pt x="62" y="0"/>
                    <a:pt x="139" y="0"/>
                  </a:cubicBezTo>
                  <a:lnTo>
                    <a:pt x="139" y="0"/>
                  </a:lnTo>
                  <a:cubicBezTo>
                    <a:pt x="214" y="0"/>
                    <a:pt x="277" y="63"/>
                    <a:pt x="277" y="140"/>
                  </a:cubicBezTo>
                  <a:lnTo>
                    <a:pt x="277" y="140"/>
                  </a:lnTo>
                  <a:cubicBezTo>
                    <a:pt x="277" y="216"/>
                    <a:pt x="214" y="278"/>
                    <a:pt x="139" y="278"/>
                  </a:cubicBezTo>
                  <a:lnTo>
                    <a:pt x="139" y="278"/>
                  </a:lnTo>
                  <a:cubicBezTo>
                    <a:pt x="62" y="278"/>
                    <a:pt x="0" y="216"/>
                    <a:pt x="0" y="140"/>
                  </a:cubicBezTo>
                </a:path>
              </a:pathLst>
            </a:custGeom>
            <a:solidFill>
              <a:schemeClr val="accent4"/>
            </a:solidFill>
            <a:ln>
              <a:noFill/>
            </a:ln>
            <a:effectLst/>
          </p:spPr>
          <p:txBody>
            <a:bodyPr wrap="none" anchor="ctr"/>
            <a:lstStyle/>
            <a:p>
              <a:endParaRPr lang="en-US" sz="2449" dirty="0">
                <a:latin typeface="Lato Light" panose="020F0502020204030203" pitchFamily="34" charset="0"/>
              </a:endParaRPr>
            </a:p>
          </p:txBody>
        </p:sp>
        <p:sp>
          <p:nvSpPr>
            <p:cNvPr id="13" name="Freeform 229">
              <a:extLst>
                <a:ext uri="{FF2B5EF4-FFF2-40B4-BE49-F238E27FC236}">
                  <a16:creationId xmlns:a16="http://schemas.microsoft.com/office/drawing/2014/main" id="{DB06B7E4-B144-204D-8B57-4ABA8AAE33A8}"/>
                </a:ext>
              </a:extLst>
            </p:cNvPr>
            <p:cNvSpPr>
              <a:spLocks noChangeArrowheads="1"/>
            </p:cNvSpPr>
            <p:nvPr/>
          </p:nvSpPr>
          <p:spPr bwMode="auto">
            <a:xfrm>
              <a:off x="3704202" y="4539689"/>
              <a:ext cx="72123" cy="70062"/>
            </a:xfrm>
            <a:custGeom>
              <a:avLst/>
              <a:gdLst>
                <a:gd name="T0" fmla="*/ 76 w 153"/>
                <a:gd name="T1" fmla="*/ 0 h 152"/>
                <a:gd name="T2" fmla="*/ 76 w 153"/>
                <a:gd name="T3" fmla="*/ 0 h 152"/>
                <a:gd name="T4" fmla="*/ 152 w 153"/>
                <a:gd name="T5" fmla="*/ 76 h 152"/>
                <a:gd name="T6" fmla="*/ 152 w 153"/>
                <a:gd name="T7" fmla="*/ 76 h 152"/>
                <a:gd name="T8" fmla="*/ 76 w 153"/>
                <a:gd name="T9" fmla="*/ 151 h 152"/>
                <a:gd name="T10" fmla="*/ 76 w 153"/>
                <a:gd name="T11" fmla="*/ 151 h 152"/>
                <a:gd name="T12" fmla="*/ 0 w 153"/>
                <a:gd name="T13" fmla="*/ 76 h 152"/>
                <a:gd name="T14" fmla="*/ 0 w 153"/>
                <a:gd name="T15" fmla="*/ 76 h 152"/>
                <a:gd name="T16" fmla="*/ 76 w 153"/>
                <a:gd name="T1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52">
                  <a:moveTo>
                    <a:pt x="76" y="0"/>
                  </a:moveTo>
                  <a:lnTo>
                    <a:pt x="76" y="0"/>
                  </a:lnTo>
                  <a:cubicBezTo>
                    <a:pt x="118" y="0"/>
                    <a:pt x="152" y="34"/>
                    <a:pt x="152" y="76"/>
                  </a:cubicBezTo>
                  <a:lnTo>
                    <a:pt x="152" y="76"/>
                  </a:lnTo>
                  <a:cubicBezTo>
                    <a:pt x="152" y="117"/>
                    <a:pt x="118" y="151"/>
                    <a:pt x="76" y="151"/>
                  </a:cubicBezTo>
                  <a:lnTo>
                    <a:pt x="76" y="151"/>
                  </a:lnTo>
                  <a:cubicBezTo>
                    <a:pt x="34" y="151"/>
                    <a:pt x="0" y="117"/>
                    <a:pt x="0" y="76"/>
                  </a:cubicBezTo>
                  <a:lnTo>
                    <a:pt x="0" y="76"/>
                  </a:lnTo>
                  <a:cubicBezTo>
                    <a:pt x="0" y="34"/>
                    <a:pt x="34" y="0"/>
                    <a:pt x="76" y="0"/>
                  </a:cubicBezTo>
                </a:path>
              </a:pathLst>
            </a:custGeom>
            <a:solidFill>
              <a:schemeClr val="accent4"/>
            </a:solidFill>
            <a:ln>
              <a:noFill/>
            </a:ln>
            <a:effectLst/>
          </p:spPr>
          <p:txBody>
            <a:bodyPr wrap="none" anchor="ctr"/>
            <a:lstStyle/>
            <a:p>
              <a:endParaRPr lang="en-US" sz="2449" dirty="0">
                <a:latin typeface="Lato Light" panose="020F0502020204030203" pitchFamily="34" charset="0"/>
              </a:endParaRPr>
            </a:p>
          </p:txBody>
        </p:sp>
        <p:sp>
          <p:nvSpPr>
            <p:cNvPr id="14" name="Freeform 230">
              <a:extLst>
                <a:ext uri="{FF2B5EF4-FFF2-40B4-BE49-F238E27FC236}">
                  <a16:creationId xmlns:a16="http://schemas.microsoft.com/office/drawing/2014/main" id="{0BEED666-F1AA-0848-A764-D124D1E2BC65}"/>
                </a:ext>
              </a:extLst>
            </p:cNvPr>
            <p:cNvSpPr>
              <a:spLocks noChangeArrowheads="1"/>
            </p:cNvSpPr>
            <p:nvPr/>
          </p:nvSpPr>
          <p:spPr bwMode="auto">
            <a:xfrm>
              <a:off x="2875823" y="4238834"/>
              <a:ext cx="673831" cy="673830"/>
            </a:xfrm>
            <a:prstGeom prst="ellipse">
              <a:avLst/>
            </a:prstGeom>
            <a:solidFill>
              <a:schemeClr val="accent4"/>
            </a:solidFill>
            <a:ln>
              <a:noFill/>
            </a:ln>
            <a:effectLst/>
          </p:spPr>
          <p:txBody>
            <a:bodyPr wrap="none" anchor="ctr"/>
            <a:lstStyle/>
            <a:p>
              <a:endParaRPr lang="en-US" sz="2449" dirty="0">
                <a:latin typeface="Lato Light" panose="020F0502020204030203" pitchFamily="34" charset="0"/>
              </a:endParaRPr>
            </a:p>
          </p:txBody>
        </p:sp>
        <p:sp>
          <p:nvSpPr>
            <p:cNvPr id="16" name="Freeform 308">
              <a:extLst>
                <a:ext uri="{FF2B5EF4-FFF2-40B4-BE49-F238E27FC236}">
                  <a16:creationId xmlns:a16="http://schemas.microsoft.com/office/drawing/2014/main" id="{8AE39F6F-5648-E646-A5D6-DDE39E3B637C}"/>
                </a:ext>
              </a:extLst>
            </p:cNvPr>
            <p:cNvSpPr>
              <a:spLocks noChangeArrowheads="1"/>
            </p:cNvSpPr>
            <p:nvPr/>
          </p:nvSpPr>
          <p:spPr bwMode="auto">
            <a:xfrm>
              <a:off x="4634599" y="3758703"/>
              <a:ext cx="743893" cy="24728"/>
            </a:xfrm>
            <a:custGeom>
              <a:avLst/>
              <a:gdLst>
                <a:gd name="T0" fmla="*/ 0 w 1594"/>
                <a:gd name="T1" fmla="*/ 0 h 52"/>
                <a:gd name="T2" fmla="*/ 1593 w 1594"/>
                <a:gd name="T3" fmla="*/ 0 h 52"/>
                <a:gd name="T4" fmla="*/ 1593 w 1594"/>
                <a:gd name="T5" fmla="*/ 51 h 52"/>
                <a:gd name="T6" fmla="*/ 0 w 1594"/>
                <a:gd name="T7" fmla="*/ 51 h 52"/>
                <a:gd name="T8" fmla="*/ 0 w 1594"/>
                <a:gd name="T9" fmla="*/ 0 h 52"/>
              </a:gdLst>
              <a:ahLst/>
              <a:cxnLst>
                <a:cxn ang="0">
                  <a:pos x="T0" y="T1"/>
                </a:cxn>
                <a:cxn ang="0">
                  <a:pos x="T2" y="T3"/>
                </a:cxn>
                <a:cxn ang="0">
                  <a:pos x="T4" y="T5"/>
                </a:cxn>
                <a:cxn ang="0">
                  <a:pos x="T6" y="T7"/>
                </a:cxn>
                <a:cxn ang="0">
                  <a:pos x="T8" y="T9"/>
                </a:cxn>
              </a:cxnLst>
              <a:rect l="0" t="0" r="r" b="b"/>
              <a:pathLst>
                <a:path w="1594" h="52">
                  <a:moveTo>
                    <a:pt x="0" y="0"/>
                  </a:moveTo>
                  <a:lnTo>
                    <a:pt x="1593" y="0"/>
                  </a:lnTo>
                  <a:lnTo>
                    <a:pt x="1593" y="51"/>
                  </a:lnTo>
                  <a:lnTo>
                    <a:pt x="0" y="51"/>
                  </a:lnTo>
                  <a:lnTo>
                    <a:pt x="0" y="0"/>
                  </a:lnTo>
                </a:path>
              </a:pathLst>
            </a:custGeom>
            <a:solidFill>
              <a:schemeClr val="accent3"/>
            </a:solidFill>
            <a:ln>
              <a:noFill/>
            </a:ln>
            <a:effectLst/>
          </p:spPr>
          <p:txBody>
            <a:bodyPr wrap="none" anchor="ctr"/>
            <a:lstStyle/>
            <a:p>
              <a:endParaRPr lang="en-US" sz="2449" dirty="0">
                <a:latin typeface="Lato Light" panose="020F0502020204030203" pitchFamily="34" charset="0"/>
              </a:endParaRPr>
            </a:p>
          </p:txBody>
        </p:sp>
        <p:sp>
          <p:nvSpPr>
            <p:cNvPr id="17" name="Freeform 309">
              <a:extLst>
                <a:ext uri="{FF2B5EF4-FFF2-40B4-BE49-F238E27FC236}">
                  <a16:creationId xmlns:a16="http://schemas.microsoft.com/office/drawing/2014/main" id="{4696994F-196A-3442-B3FF-5722171825FA}"/>
                </a:ext>
              </a:extLst>
            </p:cNvPr>
            <p:cNvSpPr>
              <a:spLocks noChangeArrowheads="1"/>
            </p:cNvSpPr>
            <p:nvPr/>
          </p:nvSpPr>
          <p:spPr bwMode="auto">
            <a:xfrm>
              <a:off x="4506059" y="3705128"/>
              <a:ext cx="129820" cy="129821"/>
            </a:xfrm>
            <a:custGeom>
              <a:avLst/>
              <a:gdLst>
                <a:gd name="T0" fmla="*/ 277 w 278"/>
                <a:gd name="T1" fmla="*/ 139 h 279"/>
                <a:gd name="T2" fmla="*/ 277 w 278"/>
                <a:gd name="T3" fmla="*/ 139 h 279"/>
                <a:gd name="T4" fmla="*/ 139 w 278"/>
                <a:gd name="T5" fmla="*/ 278 h 279"/>
                <a:gd name="T6" fmla="*/ 139 w 278"/>
                <a:gd name="T7" fmla="*/ 278 h 279"/>
                <a:gd name="T8" fmla="*/ 0 w 278"/>
                <a:gd name="T9" fmla="*/ 139 h 279"/>
                <a:gd name="T10" fmla="*/ 0 w 278"/>
                <a:gd name="T11" fmla="*/ 139 h 279"/>
                <a:gd name="T12" fmla="*/ 139 w 278"/>
                <a:gd name="T13" fmla="*/ 0 h 279"/>
                <a:gd name="T14" fmla="*/ 139 w 278"/>
                <a:gd name="T15" fmla="*/ 0 h 279"/>
                <a:gd name="T16" fmla="*/ 277 w 278"/>
                <a:gd name="T17" fmla="*/ 13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279">
                  <a:moveTo>
                    <a:pt x="277" y="139"/>
                  </a:moveTo>
                  <a:lnTo>
                    <a:pt x="277" y="139"/>
                  </a:lnTo>
                  <a:cubicBezTo>
                    <a:pt x="277" y="216"/>
                    <a:pt x="215" y="278"/>
                    <a:pt x="139" y="278"/>
                  </a:cubicBezTo>
                  <a:lnTo>
                    <a:pt x="139" y="278"/>
                  </a:lnTo>
                  <a:cubicBezTo>
                    <a:pt x="63" y="278"/>
                    <a:pt x="0" y="216"/>
                    <a:pt x="0" y="139"/>
                  </a:cubicBezTo>
                  <a:lnTo>
                    <a:pt x="0" y="139"/>
                  </a:lnTo>
                  <a:cubicBezTo>
                    <a:pt x="0" y="63"/>
                    <a:pt x="63" y="0"/>
                    <a:pt x="139" y="0"/>
                  </a:cubicBezTo>
                  <a:lnTo>
                    <a:pt x="139" y="0"/>
                  </a:lnTo>
                  <a:cubicBezTo>
                    <a:pt x="215" y="0"/>
                    <a:pt x="277" y="63"/>
                    <a:pt x="277" y="139"/>
                  </a:cubicBezTo>
                </a:path>
              </a:pathLst>
            </a:custGeom>
            <a:solidFill>
              <a:schemeClr val="accent3"/>
            </a:solidFill>
            <a:ln>
              <a:noFill/>
            </a:ln>
            <a:effectLst/>
          </p:spPr>
          <p:txBody>
            <a:bodyPr wrap="none" anchor="ctr"/>
            <a:lstStyle/>
            <a:p>
              <a:endParaRPr lang="en-US" sz="2449" dirty="0">
                <a:latin typeface="Lato Light" panose="020F0502020204030203" pitchFamily="34" charset="0"/>
              </a:endParaRPr>
            </a:p>
          </p:txBody>
        </p:sp>
        <p:sp>
          <p:nvSpPr>
            <p:cNvPr id="19" name="Freeform 311">
              <a:extLst>
                <a:ext uri="{FF2B5EF4-FFF2-40B4-BE49-F238E27FC236}">
                  <a16:creationId xmlns:a16="http://schemas.microsoft.com/office/drawing/2014/main" id="{8953EACD-58BE-904C-A0C9-2E15094ED929}"/>
                </a:ext>
              </a:extLst>
            </p:cNvPr>
            <p:cNvSpPr>
              <a:spLocks noChangeArrowheads="1"/>
            </p:cNvSpPr>
            <p:nvPr/>
          </p:nvSpPr>
          <p:spPr bwMode="auto">
            <a:xfrm>
              <a:off x="5366130" y="3736037"/>
              <a:ext cx="70062" cy="72122"/>
            </a:xfrm>
            <a:custGeom>
              <a:avLst/>
              <a:gdLst>
                <a:gd name="T0" fmla="*/ 75 w 152"/>
                <a:gd name="T1" fmla="*/ 152 h 153"/>
                <a:gd name="T2" fmla="*/ 75 w 152"/>
                <a:gd name="T3" fmla="*/ 152 h 153"/>
                <a:gd name="T4" fmla="*/ 0 w 152"/>
                <a:gd name="T5" fmla="*/ 76 h 153"/>
                <a:gd name="T6" fmla="*/ 0 w 152"/>
                <a:gd name="T7" fmla="*/ 76 h 153"/>
                <a:gd name="T8" fmla="*/ 75 w 152"/>
                <a:gd name="T9" fmla="*/ 0 h 153"/>
                <a:gd name="T10" fmla="*/ 75 w 152"/>
                <a:gd name="T11" fmla="*/ 0 h 153"/>
                <a:gd name="T12" fmla="*/ 151 w 152"/>
                <a:gd name="T13" fmla="*/ 76 h 153"/>
                <a:gd name="T14" fmla="*/ 151 w 152"/>
                <a:gd name="T15" fmla="*/ 76 h 153"/>
                <a:gd name="T16" fmla="*/ 75 w 152"/>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3">
                  <a:moveTo>
                    <a:pt x="75" y="152"/>
                  </a:moveTo>
                  <a:lnTo>
                    <a:pt x="75" y="152"/>
                  </a:lnTo>
                  <a:cubicBezTo>
                    <a:pt x="34" y="152"/>
                    <a:pt x="0" y="118"/>
                    <a:pt x="0" y="76"/>
                  </a:cubicBezTo>
                  <a:lnTo>
                    <a:pt x="0" y="76"/>
                  </a:lnTo>
                  <a:cubicBezTo>
                    <a:pt x="0" y="35"/>
                    <a:pt x="34" y="0"/>
                    <a:pt x="75" y="0"/>
                  </a:cubicBezTo>
                  <a:lnTo>
                    <a:pt x="75" y="0"/>
                  </a:lnTo>
                  <a:cubicBezTo>
                    <a:pt x="117" y="0"/>
                    <a:pt x="151" y="35"/>
                    <a:pt x="151" y="76"/>
                  </a:cubicBezTo>
                  <a:lnTo>
                    <a:pt x="151" y="76"/>
                  </a:lnTo>
                  <a:cubicBezTo>
                    <a:pt x="151" y="118"/>
                    <a:pt x="117" y="152"/>
                    <a:pt x="75" y="152"/>
                  </a:cubicBezTo>
                </a:path>
              </a:pathLst>
            </a:custGeom>
            <a:solidFill>
              <a:schemeClr val="accent3"/>
            </a:solidFill>
            <a:ln>
              <a:noFill/>
            </a:ln>
            <a:effectLst/>
          </p:spPr>
          <p:txBody>
            <a:bodyPr wrap="none" anchor="ctr"/>
            <a:lstStyle/>
            <a:p>
              <a:endParaRPr lang="en-US" sz="2449" dirty="0">
                <a:latin typeface="Lato Light" panose="020F0502020204030203" pitchFamily="34" charset="0"/>
              </a:endParaRPr>
            </a:p>
          </p:txBody>
        </p:sp>
        <p:sp>
          <p:nvSpPr>
            <p:cNvPr id="20" name="Freeform 312">
              <a:extLst>
                <a:ext uri="{FF2B5EF4-FFF2-40B4-BE49-F238E27FC236}">
                  <a16:creationId xmlns:a16="http://schemas.microsoft.com/office/drawing/2014/main" id="{CD7985E1-095E-E145-BEFD-C53B34A9A97F}"/>
                </a:ext>
              </a:extLst>
            </p:cNvPr>
            <p:cNvSpPr>
              <a:spLocks noChangeArrowheads="1"/>
            </p:cNvSpPr>
            <p:nvPr/>
          </p:nvSpPr>
          <p:spPr bwMode="auto">
            <a:xfrm>
              <a:off x="5590740" y="3435183"/>
              <a:ext cx="673831" cy="673830"/>
            </a:xfrm>
            <a:prstGeom prst="ellipse">
              <a:avLst/>
            </a:prstGeom>
            <a:solidFill>
              <a:schemeClr val="accent3"/>
            </a:solidFill>
            <a:ln>
              <a:noFill/>
            </a:ln>
            <a:effectLst/>
          </p:spPr>
          <p:txBody>
            <a:bodyPr wrap="none" anchor="ctr"/>
            <a:lstStyle/>
            <a:p>
              <a:endParaRPr lang="en-US" sz="2449" dirty="0">
                <a:latin typeface="Lato Light" panose="020F0502020204030203" pitchFamily="34" charset="0"/>
              </a:endParaRPr>
            </a:p>
          </p:txBody>
        </p:sp>
        <p:sp>
          <p:nvSpPr>
            <p:cNvPr id="21" name="Freeform 388">
              <a:extLst>
                <a:ext uri="{FF2B5EF4-FFF2-40B4-BE49-F238E27FC236}">
                  <a16:creationId xmlns:a16="http://schemas.microsoft.com/office/drawing/2014/main" id="{FD2E0DBB-9473-0541-91D9-CE0BEF57C879}"/>
                </a:ext>
              </a:extLst>
            </p:cNvPr>
            <p:cNvSpPr>
              <a:spLocks noChangeArrowheads="1"/>
            </p:cNvSpPr>
            <p:nvPr/>
          </p:nvSpPr>
          <p:spPr bwMode="auto">
            <a:xfrm>
              <a:off x="4634599" y="2151401"/>
              <a:ext cx="743893" cy="24728"/>
            </a:xfrm>
            <a:custGeom>
              <a:avLst/>
              <a:gdLst>
                <a:gd name="T0" fmla="*/ 0 w 1594"/>
                <a:gd name="T1" fmla="*/ 0 h 53"/>
                <a:gd name="T2" fmla="*/ 1593 w 1594"/>
                <a:gd name="T3" fmla="*/ 0 h 53"/>
                <a:gd name="T4" fmla="*/ 1593 w 1594"/>
                <a:gd name="T5" fmla="*/ 52 h 53"/>
                <a:gd name="T6" fmla="*/ 0 w 1594"/>
                <a:gd name="T7" fmla="*/ 52 h 53"/>
                <a:gd name="T8" fmla="*/ 0 w 1594"/>
                <a:gd name="T9" fmla="*/ 0 h 53"/>
              </a:gdLst>
              <a:ahLst/>
              <a:cxnLst>
                <a:cxn ang="0">
                  <a:pos x="T0" y="T1"/>
                </a:cxn>
                <a:cxn ang="0">
                  <a:pos x="T2" y="T3"/>
                </a:cxn>
                <a:cxn ang="0">
                  <a:pos x="T4" y="T5"/>
                </a:cxn>
                <a:cxn ang="0">
                  <a:pos x="T6" y="T7"/>
                </a:cxn>
                <a:cxn ang="0">
                  <a:pos x="T8" y="T9"/>
                </a:cxn>
              </a:cxnLst>
              <a:rect l="0" t="0" r="r" b="b"/>
              <a:pathLst>
                <a:path w="1594" h="53">
                  <a:moveTo>
                    <a:pt x="0" y="0"/>
                  </a:moveTo>
                  <a:lnTo>
                    <a:pt x="1593" y="0"/>
                  </a:lnTo>
                  <a:lnTo>
                    <a:pt x="1593" y="52"/>
                  </a:lnTo>
                  <a:lnTo>
                    <a:pt x="0" y="52"/>
                  </a:lnTo>
                  <a:lnTo>
                    <a:pt x="0" y="0"/>
                  </a:lnTo>
                </a:path>
              </a:pathLst>
            </a:custGeom>
            <a:solidFill>
              <a:schemeClr val="accent1"/>
            </a:solidFill>
            <a:ln>
              <a:noFill/>
            </a:ln>
            <a:effectLst/>
          </p:spPr>
          <p:txBody>
            <a:bodyPr wrap="none" anchor="ctr"/>
            <a:lstStyle/>
            <a:p>
              <a:endParaRPr lang="en-US" sz="2449" dirty="0">
                <a:latin typeface="Lato Light" panose="020F0502020204030203" pitchFamily="34" charset="0"/>
              </a:endParaRPr>
            </a:p>
          </p:txBody>
        </p:sp>
        <p:sp>
          <p:nvSpPr>
            <p:cNvPr id="22" name="Freeform 389">
              <a:extLst>
                <a:ext uri="{FF2B5EF4-FFF2-40B4-BE49-F238E27FC236}">
                  <a16:creationId xmlns:a16="http://schemas.microsoft.com/office/drawing/2014/main" id="{58B59E8C-7753-B24D-9BB2-D51E4C472654}"/>
                </a:ext>
              </a:extLst>
            </p:cNvPr>
            <p:cNvSpPr>
              <a:spLocks noChangeArrowheads="1"/>
            </p:cNvSpPr>
            <p:nvPr/>
          </p:nvSpPr>
          <p:spPr bwMode="auto">
            <a:xfrm>
              <a:off x="4506059" y="2097826"/>
              <a:ext cx="129820" cy="129821"/>
            </a:xfrm>
            <a:custGeom>
              <a:avLst/>
              <a:gdLst>
                <a:gd name="T0" fmla="*/ 277 w 278"/>
                <a:gd name="T1" fmla="*/ 139 h 279"/>
                <a:gd name="T2" fmla="*/ 277 w 278"/>
                <a:gd name="T3" fmla="*/ 139 h 279"/>
                <a:gd name="T4" fmla="*/ 139 w 278"/>
                <a:gd name="T5" fmla="*/ 278 h 279"/>
                <a:gd name="T6" fmla="*/ 139 w 278"/>
                <a:gd name="T7" fmla="*/ 278 h 279"/>
                <a:gd name="T8" fmla="*/ 0 w 278"/>
                <a:gd name="T9" fmla="*/ 139 h 279"/>
                <a:gd name="T10" fmla="*/ 0 w 278"/>
                <a:gd name="T11" fmla="*/ 139 h 279"/>
                <a:gd name="T12" fmla="*/ 139 w 278"/>
                <a:gd name="T13" fmla="*/ 0 h 279"/>
                <a:gd name="T14" fmla="*/ 139 w 278"/>
                <a:gd name="T15" fmla="*/ 0 h 279"/>
                <a:gd name="T16" fmla="*/ 277 w 278"/>
                <a:gd name="T17" fmla="*/ 13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279">
                  <a:moveTo>
                    <a:pt x="277" y="139"/>
                  </a:moveTo>
                  <a:lnTo>
                    <a:pt x="277" y="139"/>
                  </a:lnTo>
                  <a:cubicBezTo>
                    <a:pt x="277" y="215"/>
                    <a:pt x="215" y="278"/>
                    <a:pt x="139" y="278"/>
                  </a:cubicBezTo>
                  <a:lnTo>
                    <a:pt x="139" y="278"/>
                  </a:lnTo>
                  <a:cubicBezTo>
                    <a:pt x="63" y="278"/>
                    <a:pt x="0" y="215"/>
                    <a:pt x="0" y="139"/>
                  </a:cubicBezTo>
                  <a:lnTo>
                    <a:pt x="0" y="139"/>
                  </a:lnTo>
                  <a:cubicBezTo>
                    <a:pt x="0" y="62"/>
                    <a:pt x="63" y="0"/>
                    <a:pt x="139" y="0"/>
                  </a:cubicBezTo>
                  <a:lnTo>
                    <a:pt x="139" y="0"/>
                  </a:lnTo>
                  <a:cubicBezTo>
                    <a:pt x="215" y="0"/>
                    <a:pt x="277" y="62"/>
                    <a:pt x="277" y="139"/>
                  </a:cubicBezTo>
                </a:path>
              </a:pathLst>
            </a:custGeom>
            <a:solidFill>
              <a:schemeClr val="accent1"/>
            </a:solidFill>
            <a:ln>
              <a:noFill/>
            </a:ln>
            <a:effectLst/>
          </p:spPr>
          <p:txBody>
            <a:bodyPr wrap="none" anchor="ctr"/>
            <a:lstStyle/>
            <a:p>
              <a:endParaRPr lang="en-US" sz="2449" dirty="0">
                <a:latin typeface="Lato Light" panose="020F0502020204030203" pitchFamily="34" charset="0"/>
              </a:endParaRPr>
            </a:p>
          </p:txBody>
        </p:sp>
        <p:sp>
          <p:nvSpPr>
            <p:cNvPr id="24" name="Freeform 391">
              <a:extLst>
                <a:ext uri="{FF2B5EF4-FFF2-40B4-BE49-F238E27FC236}">
                  <a16:creationId xmlns:a16="http://schemas.microsoft.com/office/drawing/2014/main" id="{43F88A24-F8A1-444D-9B11-7F79FE506197}"/>
                </a:ext>
              </a:extLst>
            </p:cNvPr>
            <p:cNvSpPr>
              <a:spLocks noChangeArrowheads="1"/>
            </p:cNvSpPr>
            <p:nvPr/>
          </p:nvSpPr>
          <p:spPr bwMode="auto">
            <a:xfrm>
              <a:off x="5366130" y="2126675"/>
              <a:ext cx="70062" cy="72123"/>
            </a:xfrm>
            <a:custGeom>
              <a:avLst/>
              <a:gdLst>
                <a:gd name="T0" fmla="*/ 75 w 152"/>
                <a:gd name="T1" fmla="*/ 152 h 153"/>
                <a:gd name="T2" fmla="*/ 75 w 152"/>
                <a:gd name="T3" fmla="*/ 152 h 153"/>
                <a:gd name="T4" fmla="*/ 0 w 152"/>
                <a:gd name="T5" fmla="*/ 76 h 153"/>
                <a:gd name="T6" fmla="*/ 0 w 152"/>
                <a:gd name="T7" fmla="*/ 76 h 153"/>
                <a:gd name="T8" fmla="*/ 75 w 152"/>
                <a:gd name="T9" fmla="*/ 0 h 153"/>
                <a:gd name="T10" fmla="*/ 75 w 152"/>
                <a:gd name="T11" fmla="*/ 0 h 153"/>
                <a:gd name="T12" fmla="*/ 151 w 152"/>
                <a:gd name="T13" fmla="*/ 76 h 153"/>
                <a:gd name="T14" fmla="*/ 151 w 152"/>
                <a:gd name="T15" fmla="*/ 76 h 153"/>
                <a:gd name="T16" fmla="*/ 75 w 152"/>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3">
                  <a:moveTo>
                    <a:pt x="75" y="152"/>
                  </a:moveTo>
                  <a:lnTo>
                    <a:pt x="75" y="152"/>
                  </a:lnTo>
                  <a:cubicBezTo>
                    <a:pt x="34" y="152"/>
                    <a:pt x="0" y="117"/>
                    <a:pt x="0" y="76"/>
                  </a:cubicBezTo>
                  <a:lnTo>
                    <a:pt x="0" y="76"/>
                  </a:lnTo>
                  <a:cubicBezTo>
                    <a:pt x="0" y="34"/>
                    <a:pt x="34" y="0"/>
                    <a:pt x="75" y="0"/>
                  </a:cubicBezTo>
                  <a:lnTo>
                    <a:pt x="75" y="0"/>
                  </a:lnTo>
                  <a:cubicBezTo>
                    <a:pt x="117" y="0"/>
                    <a:pt x="151" y="34"/>
                    <a:pt x="151" y="76"/>
                  </a:cubicBezTo>
                  <a:lnTo>
                    <a:pt x="151" y="76"/>
                  </a:lnTo>
                  <a:cubicBezTo>
                    <a:pt x="151" y="117"/>
                    <a:pt x="117" y="152"/>
                    <a:pt x="75" y="152"/>
                  </a:cubicBezTo>
                </a:path>
              </a:pathLst>
            </a:custGeom>
            <a:solidFill>
              <a:schemeClr val="accent1"/>
            </a:solidFill>
            <a:ln>
              <a:noFill/>
            </a:ln>
            <a:effectLst/>
          </p:spPr>
          <p:txBody>
            <a:bodyPr wrap="none" anchor="ctr"/>
            <a:lstStyle/>
            <a:p>
              <a:endParaRPr lang="en-US" sz="2449" dirty="0">
                <a:latin typeface="Lato Light" panose="020F0502020204030203" pitchFamily="34" charset="0"/>
              </a:endParaRPr>
            </a:p>
          </p:txBody>
        </p:sp>
        <p:sp>
          <p:nvSpPr>
            <p:cNvPr id="25" name="Freeform 392">
              <a:extLst>
                <a:ext uri="{FF2B5EF4-FFF2-40B4-BE49-F238E27FC236}">
                  <a16:creationId xmlns:a16="http://schemas.microsoft.com/office/drawing/2014/main" id="{AE35F411-EEA2-1242-B579-D700DA7E88F7}"/>
                </a:ext>
              </a:extLst>
            </p:cNvPr>
            <p:cNvSpPr>
              <a:spLocks noChangeArrowheads="1"/>
            </p:cNvSpPr>
            <p:nvPr/>
          </p:nvSpPr>
          <p:spPr bwMode="auto">
            <a:xfrm>
              <a:off x="5590740" y="1825821"/>
              <a:ext cx="673831" cy="673831"/>
            </a:xfrm>
            <a:prstGeom prst="ellipse">
              <a:avLst/>
            </a:prstGeom>
            <a:solidFill>
              <a:schemeClr val="accent1"/>
            </a:solidFill>
            <a:ln>
              <a:noFill/>
            </a:ln>
            <a:effectLst/>
          </p:spPr>
          <p:txBody>
            <a:bodyPr wrap="none" anchor="ctr"/>
            <a:lstStyle/>
            <a:p>
              <a:endParaRPr lang="en-US" sz="2449" dirty="0">
                <a:latin typeface="Lato Light" panose="020F0502020204030203" pitchFamily="34" charset="0"/>
              </a:endParaRPr>
            </a:p>
          </p:txBody>
        </p:sp>
        <p:sp>
          <p:nvSpPr>
            <p:cNvPr id="26" name="Freeform 470">
              <a:extLst>
                <a:ext uri="{FF2B5EF4-FFF2-40B4-BE49-F238E27FC236}">
                  <a16:creationId xmlns:a16="http://schemas.microsoft.com/office/drawing/2014/main" id="{6716A09F-2248-D84C-A3C4-6DD05528C5A5}"/>
                </a:ext>
              </a:extLst>
            </p:cNvPr>
            <p:cNvSpPr>
              <a:spLocks noChangeArrowheads="1"/>
            </p:cNvSpPr>
            <p:nvPr/>
          </p:nvSpPr>
          <p:spPr bwMode="auto">
            <a:xfrm>
              <a:off x="3763961" y="2955052"/>
              <a:ext cx="743892" cy="24728"/>
            </a:xfrm>
            <a:custGeom>
              <a:avLst/>
              <a:gdLst>
                <a:gd name="T0" fmla="*/ 1591 w 1592"/>
                <a:gd name="T1" fmla="*/ 50 h 51"/>
                <a:gd name="T2" fmla="*/ 0 w 1592"/>
                <a:gd name="T3" fmla="*/ 50 h 51"/>
                <a:gd name="T4" fmla="*/ 0 w 1592"/>
                <a:gd name="T5" fmla="*/ 0 h 51"/>
                <a:gd name="T6" fmla="*/ 1591 w 1592"/>
                <a:gd name="T7" fmla="*/ 0 h 51"/>
                <a:gd name="T8" fmla="*/ 1591 w 1592"/>
                <a:gd name="T9" fmla="*/ 50 h 51"/>
              </a:gdLst>
              <a:ahLst/>
              <a:cxnLst>
                <a:cxn ang="0">
                  <a:pos x="T0" y="T1"/>
                </a:cxn>
                <a:cxn ang="0">
                  <a:pos x="T2" y="T3"/>
                </a:cxn>
                <a:cxn ang="0">
                  <a:pos x="T4" y="T5"/>
                </a:cxn>
                <a:cxn ang="0">
                  <a:pos x="T6" y="T7"/>
                </a:cxn>
                <a:cxn ang="0">
                  <a:pos x="T8" y="T9"/>
                </a:cxn>
              </a:cxnLst>
              <a:rect l="0" t="0" r="r" b="b"/>
              <a:pathLst>
                <a:path w="1592" h="51">
                  <a:moveTo>
                    <a:pt x="1591" y="50"/>
                  </a:moveTo>
                  <a:lnTo>
                    <a:pt x="0" y="50"/>
                  </a:lnTo>
                  <a:lnTo>
                    <a:pt x="0" y="0"/>
                  </a:lnTo>
                  <a:lnTo>
                    <a:pt x="1591" y="0"/>
                  </a:lnTo>
                  <a:lnTo>
                    <a:pt x="1591" y="50"/>
                  </a:lnTo>
                </a:path>
              </a:pathLst>
            </a:custGeom>
            <a:solidFill>
              <a:schemeClr val="accent2"/>
            </a:solidFill>
            <a:ln>
              <a:noFill/>
            </a:ln>
            <a:effectLst/>
          </p:spPr>
          <p:txBody>
            <a:bodyPr wrap="none" anchor="ctr"/>
            <a:lstStyle/>
            <a:p>
              <a:endParaRPr lang="en-US" sz="2449" dirty="0">
                <a:latin typeface="Lato Light" panose="020F0502020204030203" pitchFamily="34" charset="0"/>
              </a:endParaRPr>
            </a:p>
          </p:txBody>
        </p:sp>
        <p:sp>
          <p:nvSpPr>
            <p:cNvPr id="27" name="Freeform 471">
              <a:extLst>
                <a:ext uri="{FF2B5EF4-FFF2-40B4-BE49-F238E27FC236}">
                  <a16:creationId xmlns:a16="http://schemas.microsoft.com/office/drawing/2014/main" id="{B5966C7F-688A-7D45-8431-2D6B74F1263B}"/>
                </a:ext>
              </a:extLst>
            </p:cNvPr>
            <p:cNvSpPr>
              <a:spLocks noChangeArrowheads="1"/>
            </p:cNvSpPr>
            <p:nvPr/>
          </p:nvSpPr>
          <p:spPr bwMode="auto">
            <a:xfrm>
              <a:off x="4506059" y="2901477"/>
              <a:ext cx="129820" cy="129821"/>
            </a:xfrm>
            <a:custGeom>
              <a:avLst/>
              <a:gdLst>
                <a:gd name="T0" fmla="*/ 0 w 278"/>
                <a:gd name="T1" fmla="*/ 139 h 279"/>
                <a:gd name="T2" fmla="*/ 0 w 278"/>
                <a:gd name="T3" fmla="*/ 139 h 279"/>
                <a:gd name="T4" fmla="*/ 139 w 278"/>
                <a:gd name="T5" fmla="*/ 0 h 279"/>
                <a:gd name="T6" fmla="*/ 139 w 278"/>
                <a:gd name="T7" fmla="*/ 0 h 279"/>
                <a:gd name="T8" fmla="*/ 277 w 278"/>
                <a:gd name="T9" fmla="*/ 139 h 279"/>
                <a:gd name="T10" fmla="*/ 277 w 278"/>
                <a:gd name="T11" fmla="*/ 139 h 279"/>
                <a:gd name="T12" fmla="*/ 139 w 278"/>
                <a:gd name="T13" fmla="*/ 278 h 279"/>
                <a:gd name="T14" fmla="*/ 139 w 278"/>
                <a:gd name="T15" fmla="*/ 278 h 279"/>
                <a:gd name="T16" fmla="*/ 0 w 278"/>
                <a:gd name="T17" fmla="*/ 13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279">
                  <a:moveTo>
                    <a:pt x="0" y="139"/>
                  </a:moveTo>
                  <a:lnTo>
                    <a:pt x="0" y="139"/>
                  </a:lnTo>
                  <a:cubicBezTo>
                    <a:pt x="0" y="62"/>
                    <a:pt x="62" y="0"/>
                    <a:pt x="139" y="0"/>
                  </a:cubicBezTo>
                  <a:lnTo>
                    <a:pt x="139" y="0"/>
                  </a:lnTo>
                  <a:cubicBezTo>
                    <a:pt x="214" y="0"/>
                    <a:pt x="277" y="62"/>
                    <a:pt x="277" y="139"/>
                  </a:cubicBezTo>
                  <a:lnTo>
                    <a:pt x="277" y="139"/>
                  </a:lnTo>
                  <a:cubicBezTo>
                    <a:pt x="277" y="216"/>
                    <a:pt x="214" y="278"/>
                    <a:pt x="139" y="278"/>
                  </a:cubicBezTo>
                  <a:lnTo>
                    <a:pt x="139" y="278"/>
                  </a:lnTo>
                  <a:cubicBezTo>
                    <a:pt x="62" y="278"/>
                    <a:pt x="0" y="216"/>
                    <a:pt x="0" y="139"/>
                  </a:cubicBezTo>
                </a:path>
              </a:pathLst>
            </a:custGeom>
            <a:solidFill>
              <a:schemeClr val="accent2"/>
            </a:solidFill>
            <a:ln>
              <a:noFill/>
            </a:ln>
            <a:effectLst/>
          </p:spPr>
          <p:txBody>
            <a:bodyPr wrap="none" anchor="ctr"/>
            <a:lstStyle/>
            <a:p>
              <a:endParaRPr lang="en-US" sz="2449" dirty="0">
                <a:latin typeface="Lato Light" panose="020F0502020204030203" pitchFamily="34" charset="0"/>
              </a:endParaRPr>
            </a:p>
          </p:txBody>
        </p:sp>
        <p:sp>
          <p:nvSpPr>
            <p:cNvPr id="29" name="Freeform 473">
              <a:extLst>
                <a:ext uri="{FF2B5EF4-FFF2-40B4-BE49-F238E27FC236}">
                  <a16:creationId xmlns:a16="http://schemas.microsoft.com/office/drawing/2014/main" id="{99EBD538-55A5-5741-9B6C-A8AA245A2ED8}"/>
                </a:ext>
              </a:extLst>
            </p:cNvPr>
            <p:cNvSpPr>
              <a:spLocks noChangeArrowheads="1"/>
            </p:cNvSpPr>
            <p:nvPr/>
          </p:nvSpPr>
          <p:spPr bwMode="auto">
            <a:xfrm>
              <a:off x="3704202" y="2932387"/>
              <a:ext cx="72123" cy="70062"/>
            </a:xfrm>
            <a:custGeom>
              <a:avLst/>
              <a:gdLst>
                <a:gd name="T0" fmla="*/ 76 w 153"/>
                <a:gd name="T1" fmla="*/ 0 h 151"/>
                <a:gd name="T2" fmla="*/ 76 w 153"/>
                <a:gd name="T3" fmla="*/ 0 h 151"/>
                <a:gd name="T4" fmla="*/ 152 w 153"/>
                <a:gd name="T5" fmla="*/ 75 h 151"/>
                <a:gd name="T6" fmla="*/ 152 w 153"/>
                <a:gd name="T7" fmla="*/ 75 h 151"/>
                <a:gd name="T8" fmla="*/ 76 w 153"/>
                <a:gd name="T9" fmla="*/ 150 h 151"/>
                <a:gd name="T10" fmla="*/ 76 w 153"/>
                <a:gd name="T11" fmla="*/ 150 h 151"/>
                <a:gd name="T12" fmla="*/ 0 w 153"/>
                <a:gd name="T13" fmla="*/ 75 h 151"/>
                <a:gd name="T14" fmla="*/ 0 w 153"/>
                <a:gd name="T15" fmla="*/ 75 h 151"/>
                <a:gd name="T16" fmla="*/ 76 w 153"/>
                <a:gd name="T1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51">
                  <a:moveTo>
                    <a:pt x="76" y="0"/>
                  </a:moveTo>
                  <a:lnTo>
                    <a:pt x="76" y="0"/>
                  </a:lnTo>
                  <a:cubicBezTo>
                    <a:pt x="118" y="0"/>
                    <a:pt x="152" y="33"/>
                    <a:pt x="152" y="75"/>
                  </a:cubicBezTo>
                  <a:lnTo>
                    <a:pt x="152" y="75"/>
                  </a:lnTo>
                  <a:cubicBezTo>
                    <a:pt x="152" y="117"/>
                    <a:pt x="118" y="150"/>
                    <a:pt x="76" y="150"/>
                  </a:cubicBezTo>
                  <a:lnTo>
                    <a:pt x="76" y="150"/>
                  </a:lnTo>
                  <a:cubicBezTo>
                    <a:pt x="34" y="150"/>
                    <a:pt x="0" y="117"/>
                    <a:pt x="0" y="75"/>
                  </a:cubicBezTo>
                  <a:lnTo>
                    <a:pt x="0" y="75"/>
                  </a:lnTo>
                  <a:cubicBezTo>
                    <a:pt x="0" y="33"/>
                    <a:pt x="34" y="0"/>
                    <a:pt x="76" y="0"/>
                  </a:cubicBezTo>
                </a:path>
              </a:pathLst>
            </a:custGeom>
            <a:solidFill>
              <a:schemeClr val="accent2"/>
            </a:solidFill>
            <a:ln>
              <a:noFill/>
            </a:ln>
            <a:effectLst/>
          </p:spPr>
          <p:txBody>
            <a:bodyPr wrap="none" anchor="ctr"/>
            <a:lstStyle/>
            <a:p>
              <a:endParaRPr lang="en-US" sz="2449" dirty="0">
                <a:latin typeface="Lato Light" panose="020F0502020204030203" pitchFamily="34" charset="0"/>
              </a:endParaRPr>
            </a:p>
          </p:txBody>
        </p:sp>
        <p:sp>
          <p:nvSpPr>
            <p:cNvPr id="30" name="Freeform 474">
              <a:extLst>
                <a:ext uri="{FF2B5EF4-FFF2-40B4-BE49-F238E27FC236}">
                  <a16:creationId xmlns:a16="http://schemas.microsoft.com/office/drawing/2014/main" id="{04A980FD-1CDA-444A-92FE-1CFE47D1B88D}"/>
                </a:ext>
              </a:extLst>
            </p:cNvPr>
            <p:cNvSpPr>
              <a:spLocks noChangeArrowheads="1"/>
            </p:cNvSpPr>
            <p:nvPr/>
          </p:nvSpPr>
          <p:spPr bwMode="auto">
            <a:xfrm>
              <a:off x="2875823" y="2631533"/>
              <a:ext cx="673831" cy="671770"/>
            </a:xfrm>
            <a:prstGeom prst="ellipse">
              <a:avLst/>
            </a:prstGeom>
            <a:solidFill>
              <a:schemeClr val="accent2"/>
            </a:solidFill>
            <a:ln>
              <a:noFill/>
            </a:ln>
            <a:effectLst/>
          </p:spPr>
          <p:txBody>
            <a:bodyPr wrap="none" anchor="ctr"/>
            <a:lstStyle/>
            <a:p>
              <a:endParaRPr lang="en-US" sz="2449" dirty="0">
                <a:latin typeface="Lato Light" panose="020F0502020204030203" pitchFamily="34" charset="0"/>
              </a:endParaRPr>
            </a:p>
          </p:txBody>
        </p:sp>
        <p:sp>
          <p:nvSpPr>
            <p:cNvPr id="55" name="Subtitle 2">
              <a:extLst>
                <a:ext uri="{FF2B5EF4-FFF2-40B4-BE49-F238E27FC236}">
                  <a16:creationId xmlns:a16="http://schemas.microsoft.com/office/drawing/2014/main" id="{FD688794-0F68-BE4A-B00A-A51FB0B8CBB0}"/>
                </a:ext>
              </a:extLst>
            </p:cNvPr>
            <p:cNvSpPr txBox="1">
              <a:spLocks/>
            </p:cNvSpPr>
            <p:nvPr/>
          </p:nvSpPr>
          <p:spPr>
            <a:xfrm>
              <a:off x="6372502" y="1601795"/>
              <a:ext cx="2136641" cy="1642091"/>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100" b="1" dirty="0">
                  <a:solidFill>
                    <a:schemeClr val="tx1"/>
                  </a:solidFill>
                  <a:latin typeface="+mn-lt"/>
                  <a:ea typeface="Lato Light" panose="020F0502020204030203" pitchFamily="34" charset="0"/>
                  <a:cs typeface="Mukta ExtraLight" panose="020B0000000000000000" pitchFamily="34" charset="77"/>
                </a:rPr>
                <a:t>Act 887</a:t>
              </a:r>
            </a:p>
            <a:p>
              <a:pPr algn="l">
                <a:lnSpc>
                  <a:spcPts val="1313"/>
                </a:lnSpc>
              </a:pPr>
              <a:r>
                <a:rPr lang="en-US" sz="1100" dirty="0">
                  <a:solidFill>
                    <a:schemeClr val="tx1"/>
                  </a:solidFill>
                  <a:latin typeface="+mn-lt"/>
                  <a:ea typeface="Lato Light" panose="020F0502020204030203" pitchFamily="34" charset="0"/>
                  <a:cs typeface="Mukta ExtraLight" panose="020B0000000000000000" pitchFamily="34" charset="77"/>
                </a:rPr>
                <a:t>Effective April 2015</a:t>
              </a:r>
            </a:p>
            <a:p>
              <a:pPr algn="l">
                <a:lnSpc>
                  <a:spcPts val="1313"/>
                </a:lnSpc>
              </a:pPr>
              <a:r>
                <a:rPr lang="en-US" sz="1100" dirty="0">
                  <a:solidFill>
                    <a:schemeClr val="tx1"/>
                  </a:solidFill>
                  <a:latin typeface="+mn-lt"/>
                  <a:ea typeface="Lato Light" panose="020F0502020204030203" pitchFamily="34" charset="0"/>
                  <a:cs typeface="Mukta ExtraLight" panose="020B0000000000000000" pitchFamily="34" charset="77"/>
                </a:rPr>
                <a:t>Payment Parity</a:t>
              </a:r>
            </a:p>
            <a:p>
              <a:pPr algn="l">
                <a:lnSpc>
                  <a:spcPts val="1313"/>
                </a:lnSpc>
              </a:pPr>
              <a:r>
                <a:rPr lang="en-US" sz="1100" dirty="0">
                  <a:solidFill>
                    <a:schemeClr val="tx1"/>
                  </a:solidFill>
                  <a:latin typeface="+mn-lt"/>
                  <a:ea typeface="Lato Light" panose="020F0502020204030203" pitchFamily="34" charset="0"/>
                  <a:cs typeface="Mukta ExtraLight" panose="020B0000000000000000" pitchFamily="34" charset="77"/>
                </a:rPr>
                <a:t>Site Restrictions</a:t>
              </a:r>
            </a:p>
            <a:p>
              <a:pPr algn="l">
                <a:lnSpc>
                  <a:spcPts val="1313"/>
                </a:lnSpc>
              </a:pPr>
              <a:r>
                <a:rPr lang="en-US" sz="1100" dirty="0">
                  <a:solidFill>
                    <a:schemeClr val="tx1"/>
                  </a:solidFill>
                  <a:latin typeface="+mn-lt"/>
                  <a:ea typeface="Lato Light" panose="020F0502020204030203" pitchFamily="34" charset="0"/>
                  <a:cs typeface="Mukta ExtraLight" panose="020B0000000000000000" pitchFamily="34" charset="77"/>
                </a:rPr>
                <a:t>In-person required to establish relationship</a:t>
              </a:r>
            </a:p>
            <a:p>
              <a:pPr algn="l">
                <a:lnSpc>
                  <a:spcPts val="1313"/>
                </a:lnSpc>
              </a:pPr>
              <a:r>
                <a:rPr lang="en-US" sz="1100" dirty="0">
                  <a:solidFill>
                    <a:schemeClr val="tx1"/>
                  </a:solidFill>
                  <a:latin typeface="+mn-lt"/>
                  <a:ea typeface="Lato Light" panose="020F0502020204030203" pitchFamily="34" charset="0"/>
                  <a:cs typeface="Mukta ExtraLight" panose="020B0000000000000000" pitchFamily="34" charset="77"/>
                </a:rPr>
                <a:t>Home for end stage renal disease.</a:t>
              </a:r>
            </a:p>
            <a:p>
              <a:pPr algn="l">
                <a:lnSpc>
                  <a:spcPts val="1313"/>
                </a:lnSpc>
              </a:pPr>
              <a:r>
                <a:rPr lang="en-US" sz="1100" dirty="0">
                  <a:solidFill>
                    <a:schemeClr val="tx1"/>
                  </a:solidFill>
                  <a:latin typeface="+mn-lt"/>
                  <a:ea typeface="Lato Light" panose="020F0502020204030203" pitchFamily="34" charset="0"/>
                  <a:cs typeface="Mukta ExtraLight" panose="020B0000000000000000" pitchFamily="34" charset="77"/>
                </a:rPr>
                <a:t>Must be licensed in AR</a:t>
              </a:r>
            </a:p>
            <a:p>
              <a:pPr algn="l">
                <a:lnSpc>
                  <a:spcPts val="1313"/>
                </a:lnSpc>
              </a:pPr>
              <a:endParaRPr lang="en-US" sz="9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57" name="Subtitle 2">
              <a:extLst>
                <a:ext uri="{FF2B5EF4-FFF2-40B4-BE49-F238E27FC236}">
                  <a16:creationId xmlns:a16="http://schemas.microsoft.com/office/drawing/2014/main" id="{8A521AFD-5C33-A142-A11F-97202A86C1C3}"/>
                </a:ext>
              </a:extLst>
            </p:cNvPr>
            <p:cNvSpPr txBox="1">
              <a:spLocks/>
            </p:cNvSpPr>
            <p:nvPr/>
          </p:nvSpPr>
          <p:spPr>
            <a:xfrm>
              <a:off x="654798" y="2522696"/>
              <a:ext cx="2134260" cy="889444"/>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100" b="1" dirty="0">
                  <a:solidFill>
                    <a:schemeClr val="tx1"/>
                  </a:solidFill>
                  <a:latin typeface="+mn-lt"/>
                  <a:ea typeface="Lato Light" panose="020F0502020204030203" pitchFamily="34" charset="0"/>
                  <a:cs typeface="Mukta ExtraLight" panose="020B0000000000000000" pitchFamily="34" charset="77"/>
                </a:rPr>
                <a:t>Act 887</a:t>
              </a:r>
            </a:p>
            <a:p>
              <a:pPr algn="l">
                <a:lnSpc>
                  <a:spcPts val="1313"/>
                </a:lnSpc>
              </a:pPr>
              <a:r>
                <a:rPr lang="en-US" sz="1100" dirty="0">
                  <a:solidFill>
                    <a:schemeClr val="tx1"/>
                  </a:solidFill>
                  <a:latin typeface="+mn-lt"/>
                  <a:ea typeface="Lato Light" panose="020F0502020204030203" pitchFamily="34" charset="0"/>
                  <a:cs typeface="Mukta ExtraLight" panose="020B0000000000000000" pitchFamily="34" charset="77"/>
                </a:rPr>
                <a:t>Amended Aug 2016</a:t>
              </a:r>
            </a:p>
            <a:p>
              <a:pPr algn="l">
                <a:lnSpc>
                  <a:spcPts val="1313"/>
                </a:lnSpc>
              </a:pPr>
              <a:r>
                <a:rPr lang="en-US" sz="1100" dirty="0">
                  <a:solidFill>
                    <a:schemeClr val="tx1"/>
                  </a:solidFill>
                  <a:latin typeface="+mn-lt"/>
                  <a:ea typeface="Lato Light" panose="020F0502020204030203" pitchFamily="34" charset="0"/>
                  <a:cs typeface="Mukta ExtraLight" panose="020B0000000000000000" pitchFamily="34" charset="77"/>
                </a:rPr>
                <a:t>Can be initial encounter using audio/visual</a:t>
              </a:r>
            </a:p>
            <a:p>
              <a:pPr algn="r">
                <a:lnSpc>
                  <a:spcPts val="1313"/>
                </a:lnSpc>
              </a:pPr>
              <a:r>
                <a:rPr lang="en-US" sz="9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a:t>
              </a:r>
            </a:p>
          </p:txBody>
        </p:sp>
        <p:sp>
          <p:nvSpPr>
            <p:cNvPr id="58" name="Subtitle 2">
              <a:extLst>
                <a:ext uri="{FF2B5EF4-FFF2-40B4-BE49-F238E27FC236}">
                  <a16:creationId xmlns:a16="http://schemas.microsoft.com/office/drawing/2014/main" id="{C898468C-0B04-F44F-9D16-DA699CD6E183}"/>
                </a:ext>
              </a:extLst>
            </p:cNvPr>
            <p:cNvSpPr txBox="1">
              <a:spLocks/>
            </p:cNvSpPr>
            <p:nvPr/>
          </p:nvSpPr>
          <p:spPr>
            <a:xfrm>
              <a:off x="6372501" y="3277190"/>
              <a:ext cx="2136641" cy="1297529"/>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100" b="1" dirty="0">
                  <a:solidFill>
                    <a:schemeClr val="tx1"/>
                  </a:solidFill>
                  <a:latin typeface="+mn-lt"/>
                  <a:ea typeface="Lato Light" panose="020F0502020204030203" pitchFamily="34" charset="0"/>
                  <a:cs typeface="Mukta ExtraLight" panose="020B0000000000000000" pitchFamily="34" charset="77"/>
                </a:rPr>
                <a:t>Act 203</a:t>
              </a:r>
            </a:p>
            <a:p>
              <a:pPr algn="l">
                <a:lnSpc>
                  <a:spcPts val="1313"/>
                </a:lnSpc>
              </a:pPr>
              <a:r>
                <a:rPr lang="en-US" sz="1100" dirty="0">
                  <a:solidFill>
                    <a:schemeClr val="tx1"/>
                  </a:solidFill>
                  <a:latin typeface="+mn-lt"/>
                  <a:ea typeface="Lato Light" panose="020F0502020204030203" pitchFamily="34" charset="0"/>
                  <a:cs typeface="Mukta ExtraLight" panose="020B0000000000000000" pitchFamily="34" charset="77"/>
                </a:rPr>
                <a:t>Repealed Act 887</a:t>
              </a:r>
            </a:p>
            <a:p>
              <a:pPr algn="l">
                <a:lnSpc>
                  <a:spcPts val="1313"/>
                </a:lnSpc>
              </a:pPr>
              <a:r>
                <a:rPr lang="en-US" sz="1100" dirty="0">
                  <a:solidFill>
                    <a:schemeClr val="tx1"/>
                  </a:solidFill>
                  <a:latin typeface="+mn-lt"/>
                  <a:ea typeface="Lato Light" panose="020F0502020204030203" pitchFamily="34" charset="0"/>
                  <a:cs typeface="Mukta ExtraLight" panose="020B0000000000000000" pitchFamily="34" charset="77"/>
                </a:rPr>
                <a:t>Effective February 2017</a:t>
              </a:r>
            </a:p>
            <a:p>
              <a:pPr algn="l">
                <a:lnSpc>
                  <a:spcPts val="1313"/>
                </a:lnSpc>
              </a:pPr>
              <a:r>
                <a:rPr lang="en-US" sz="1100" dirty="0">
                  <a:solidFill>
                    <a:schemeClr val="tx1"/>
                  </a:solidFill>
                  <a:latin typeface="+mn-lt"/>
                  <a:ea typeface="Lato Light" panose="020F0502020204030203" pitchFamily="34" charset="0"/>
                  <a:cs typeface="Mukta ExtraLight" panose="020B0000000000000000" pitchFamily="34" charset="77"/>
                </a:rPr>
                <a:t>Approved home as originating site</a:t>
              </a:r>
            </a:p>
            <a:p>
              <a:pPr algn="l">
                <a:lnSpc>
                  <a:spcPts val="1313"/>
                </a:lnSpc>
              </a:pPr>
              <a:r>
                <a:rPr lang="en-US" sz="1100" dirty="0">
                  <a:solidFill>
                    <a:schemeClr val="tx1"/>
                  </a:solidFill>
                  <a:latin typeface="+mn-lt"/>
                  <a:ea typeface="Lato Light" panose="020F0502020204030203" pitchFamily="34" charset="0"/>
                  <a:cs typeface="Mukta ExtraLight" panose="020B0000000000000000" pitchFamily="34" charset="77"/>
                </a:rPr>
                <a:t>Asynchronous Telemedicine</a:t>
              </a:r>
            </a:p>
            <a:p>
              <a:pPr algn="l">
                <a:lnSpc>
                  <a:spcPts val="1313"/>
                </a:lnSpc>
              </a:pPr>
              <a:r>
                <a:rPr lang="en-US" sz="1100" dirty="0">
                  <a:solidFill>
                    <a:schemeClr val="tx1"/>
                  </a:solidFill>
                  <a:latin typeface="+mn-lt"/>
                  <a:ea typeface="Lato Light" panose="020F0502020204030203" pitchFamily="34" charset="0"/>
                  <a:cs typeface="Mukta ExtraLight" panose="020B0000000000000000" pitchFamily="34" charset="77"/>
                </a:rPr>
                <a:t>Audio only not telemedicine</a:t>
              </a:r>
            </a:p>
            <a:p>
              <a:pPr algn="l">
                <a:lnSpc>
                  <a:spcPts val="1313"/>
                </a:lnSpc>
              </a:pPr>
              <a:endParaRPr lang="en-US" sz="9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59" name="Subtitle 2">
              <a:extLst>
                <a:ext uri="{FF2B5EF4-FFF2-40B4-BE49-F238E27FC236}">
                  <a16:creationId xmlns:a16="http://schemas.microsoft.com/office/drawing/2014/main" id="{EE2FF6BD-BB9F-5F4F-BA0F-C2E6A539781D}"/>
                </a:ext>
              </a:extLst>
            </p:cNvPr>
            <p:cNvSpPr txBox="1">
              <a:spLocks/>
            </p:cNvSpPr>
            <p:nvPr/>
          </p:nvSpPr>
          <p:spPr>
            <a:xfrm>
              <a:off x="654798" y="3864665"/>
              <a:ext cx="2134260" cy="1422168"/>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100" b="1" dirty="0">
                  <a:solidFill>
                    <a:schemeClr val="tx1"/>
                  </a:solidFill>
                  <a:latin typeface="+mn-lt"/>
                  <a:ea typeface="Lato Light" panose="020F0502020204030203" pitchFamily="34" charset="0"/>
                  <a:cs typeface="Mukta ExtraLight" panose="020B0000000000000000" pitchFamily="34" charset="77"/>
                </a:rPr>
                <a:t>Public Health Emergency</a:t>
              </a:r>
            </a:p>
            <a:p>
              <a:pPr algn="l">
                <a:lnSpc>
                  <a:spcPts val="1313"/>
                </a:lnSpc>
              </a:pPr>
              <a:r>
                <a:rPr lang="en-US" sz="1100" dirty="0">
                  <a:solidFill>
                    <a:schemeClr val="tx1"/>
                  </a:solidFill>
                  <a:latin typeface="+mn-lt"/>
                  <a:ea typeface="Lato Light" panose="020F0502020204030203" pitchFamily="34" charset="0"/>
                  <a:cs typeface="Mukta ExtraLight" panose="020B0000000000000000" pitchFamily="34" charset="77"/>
                </a:rPr>
                <a:t>March 2020</a:t>
              </a:r>
            </a:p>
            <a:p>
              <a:pPr algn="l">
                <a:lnSpc>
                  <a:spcPts val="1313"/>
                </a:lnSpc>
              </a:pPr>
              <a:r>
                <a:rPr lang="en-US" sz="1100" dirty="0">
                  <a:solidFill>
                    <a:schemeClr val="tx1"/>
                  </a:solidFill>
                  <a:latin typeface="+mn-lt"/>
                  <a:ea typeface="Lato Light" panose="020F0502020204030203" pitchFamily="34" charset="0"/>
                  <a:cs typeface="Mukta ExtraLight" panose="020B0000000000000000" pitchFamily="34" charset="77"/>
                </a:rPr>
                <a:t>CMS &amp; Commercial Payers approved home as site</a:t>
              </a:r>
            </a:p>
            <a:p>
              <a:pPr algn="l">
                <a:lnSpc>
                  <a:spcPts val="1313"/>
                </a:lnSpc>
              </a:pPr>
              <a:r>
                <a:rPr lang="en-US" sz="1100" dirty="0">
                  <a:solidFill>
                    <a:schemeClr val="tx1"/>
                  </a:solidFill>
                  <a:latin typeface="+mn-lt"/>
                  <a:ea typeface="Lato Light" panose="020F0502020204030203" pitchFamily="34" charset="0"/>
                  <a:cs typeface="Mukta ExtraLight" panose="020B0000000000000000" pitchFamily="34" charset="77"/>
                </a:rPr>
                <a:t>AR audio only for PHE</a:t>
              </a:r>
            </a:p>
            <a:p>
              <a:pPr algn="l">
                <a:lnSpc>
                  <a:spcPts val="1313"/>
                </a:lnSpc>
              </a:pPr>
              <a:r>
                <a:rPr lang="en-US" sz="1100" dirty="0">
                  <a:solidFill>
                    <a:schemeClr val="tx1"/>
                  </a:solidFill>
                  <a:latin typeface="+mn-lt"/>
                  <a:ea typeface="Lato Light" panose="020F0502020204030203" pitchFamily="34" charset="0"/>
                  <a:cs typeface="Mukta ExtraLight" panose="020B0000000000000000" pitchFamily="34" charset="77"/>
                </a:rPr>
                <a:t>Allowed out of state providers to see </a:t>
              </a:r>
              <a:r>
                <a:rPr lang="en-US" sz="1100" dirty="0" err="1">
                  <a:solidFill>
                    <a:schemeClr val="tx1"/>
                  </a:solidFill>
                  <a:latin typeface="+mn-lt"/>
                  <a:ea typeface="Lato Light" panose="020F0502020204030203" pitchFamily="34" charset="0"/>
                  <a:cs typeface="Mukta ExtraLight" panose="020B0000000000000000" pitchFamily="34" charset="77"/>
                </a:rPr>
                <a:t>est</a:t>
              </a:r>
              <a:r>
                <a:rPr lang="en-US" sz="1100" dirty="0">
                  <a:solidFill>
                    <a:schemeClr val="tx1"/>
                  </a:solidFill>
                  <a:latin typeface="+mn-lt"/>
                  <a:ea typeface="Lato Light" panose="020F0502020204030203" pitchFamily="34" charset="0"/>
                  <a:cs typeface="Mukta ExtraLight" panose="020B0000000000000000" pitchFamily="34" charset="77"/>
                </a:rPr>
                <a:t> patients for PHE</a:t>
              </a:r>
            </a:p>
            <a:p>
              <a:pPr algn="l">
                <a:lnSpc>
                  <a:spcPts val="1313"/>
                </a:lnSpc>
              </a:pPr>
              <a:endParaRPr lang="en-US" sz="9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60" name="Subtitle 2">
              <a:extLst>
                <a:ext uri="{FF2B5EF4-FFF2-40B4-BE49-F238E27FC236}">
                  <a16:creationId xmlns:a16="http://schemas.microsoft.com/office/drawing/2014/main" id="{E46FFA4D-DE70-2840-8DF4-89A6FA15A735}"/>
                </a:ext>
              </a:extLst>
            </p:cNvPr>
            <p:cNvSpPr txBox="1">
              <a:spLocks/>
            </p:cNvSpPr>
            <p:nvPr/>
          </p:nvSpPr>
          <p:spPr>
            <a:xfrm>
              <a:off x="6354943" y="4375245"/>
              <a:ext cx="2136641" cy="2008308"/>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endParaRPr lang="en-US" sz="9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a:p>
              <a:pPr algn="l"/>
              <a:r>
                <a:rPr lang="en-US" sz="1100" b="1" dirty="0">
                  <a:solidFill>
                    <a:schemeClr val="tx1"/>
                  </a:solidFill>
                  <a:latin typeface="+mn-lt"/>
                </a:rPr>
                <a:t>Act 829 </a:t>
              </a:r>
              <a:r>
                <a:rPr lang="en-US" sz="1100" dirty="0">
                  <a:solidFill>
                    <a:schemeClr val="tx1"/>
                  </a:solidFill>
                  <a:latin typeface="+mn-lt"/>
                </a:rPr>
                <a:t>amends telemedicine act to include audio only</a:t>
              </a:r>
            </a:p>
            <a:p>
              <a:pPr algn="l"/>
              <a:r>
                <a:rPr lang="en-US" sz="1100" b="1" dirty="0">
                  <a:solidFill>
                    <a:schemeClr val="tx1"/>
                  </a:solidFill>
                  <a:latin typeface="+mn-lt"/>
                </a:rPr>
                <a:t>Act 624 </a:t>
              </a:r>
              <a:r>
                <a:rPr lang="en-US" sz="1100" dirty="0">
                  <a:solidFill>
                    <a:schemeClr val="tx1"/>
                  </a:solidFill>
                  <a:latin typeface="+mn-lt"/>
                </a:rPr>
                <a:t>Medicaid reimburse behavioral and mental health</a:t>
              </a:r>
            </a:p>
            <a:p>
              <a:pPr algn="l"/>
              <a:r>
                <a:rPr lang="en-US" sz="1100" b="1" dirty="0">
                  <a:solidFill>
                    <a:schemeClr val="tx1"/>
                  </a:solidFill>
                  <a:latin typeface="+mn-lt"/>
                </a:rPr>
                <a:t>Act 767 </a:t>
              </a:r>
              <a:r>
                <a:rPr lang="en-US" sz="1100" dirty="0">
                  <a:solidFill>
                    <a:schemeClr val="tx1"/>
                  </a:solidFill>
                  <a:latin typeface="+mn-lt"/>
                </a:rPr>
                <a:t>group therapy covered via telemedicine</a:t>
              </a:r>
            </a:p>
            <a:p>
              <a:pPr algn="l"/>
              <a:r>
                <a:rPr lang="en-US" sz="1100" b="1" dirty="0">
                  <a:solidFill>
                    <a:schemeClr val="tx1"/>
                  </a:solidFill>
                  <a:latin typeface="+mn-lt"/>
                </a:rPr>
                <a:t>Act 1112 </a:t>
              </a:r>
              <a:r>
                <a:rPr lang="en-US" sz="1100" dirty="0">
                  <a:solidFill>
                    <a:schemeClr val="tx1"/>
                  </a:solidFill>
                  <a:latin typeface="+mn-lt"/>
                </a:rPr>
                <a:t>allows telemedicine certification for medical marijuana</a:t>
              </a:r>
            </a:p>
            <a:p>
              <a:pPr algn="l">
                <a:lnSpc>
                  <a:spcPts val="1313"/>
                </a:lnSpc>
              </a:pPr>
              <a:endParaRPr lang="en-US" sz="9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62" name="TextBox 61">
              <a:extLst>
                <a:ext uri="{FF2B5EF4-FFF2-40B4-BE49-F238E27FC236}">
                  <a16:creationId xmlns:a16="http://schemas.microsoft.com/office/drawing/2014/main" id="{3BC8B1CB-B684-7B40-86CE-ADB11DB48F29}"/>
                </a:ext>
              </a:extLst>
            </p:cNvPr>
            <p:cNvSpPr txBox="1"/>
            <p:nvPr/>
          </p:nvSpPr>
          <p:spPr>
            <a:xfrm>
              <a:off x="3748610" y="1992584"/>
              <a:ext cx="612368" cy="346487"/>
            </a:xfrm>
            <a:prstGeom prst="rect">
              <a:avLst/>
            </a:prstGeom>
            <a:noFill/>
          </p:spPr>
          <p:txBody>
            <a:bodyPr wrap="none" rtlCol="0" anchor="ctr" anchorCtr="0">
              <a:spAutoFit/>
            </a:bodyPr>
            <a:lstStyle/>
            <a:p>
              <a:pPr algn="r"/>
              <a:r>
                <a:rPr lang="en-US" b="1" dirty="0">
                  <a:solidFill>
                    <a:schemeClr val="tx2"/>
                  </a:solidFill>
                  <a:latin typeface="Poppins" pitchFamily="2" charset="77"/>
                  <a:ea typeface="League Spartan" charset="0"/>
                  <a:cs typeface="Poppins" pitchFamily="2" charset="77"/>
                </a:rPr>
                <a:t>2015</a:t>
              </a:r>
            </a:p>
          </p:txBody>
        </p:sp>
        <p:sp>
          <p:nvSpPr>
            <p:cNvPr id="63" name="TextBox 62">
              <a:extLst>
                <a:ext uri="{FF2B5EF4-FFF2-40B4-BE49-F238E27FC236}">
                  <a16:creationId xmlns:a16="http://schemas.microsoft.com/office/drawing/2014/main" id="{96A00565-00D9-B047-B9B1-B24D60B98D28}"/>
                </a:ext>
              </a:extLst>
            </p:cNvPr>
            <p:cNvSpPr txBox="1"/>
            <p:nvPr/>
          </p:nvSpPr>
          <p:spPr>
            <a:xfrm>
              <a:off x="4785086" y="2793143"/>
              <a:ext cx="612368" cy="346487"/>
            </a:xfrm>
            <a:prstGeom prst="rect">
              <a:avLst/>
            </a:prstGeom>
            <a:noFill/>
          </p:spPr>
          <p:txBody>
            <a:bodyPr wrap="none" rtlCol="0" anchor="ctr" anchorCtr="0">
              <a:spAutoFit/>
            </a:bodyPr>
            <a:lstStyle/>
            <a:p>
              <a:r>
                <a:rPr lang="en-US" b="1" dirty="0">
                  <a:solidFill>
                    <a:schemeClr val="tx2"/>
                  </a:solidFill>
                  <a:latin typeface="Poppins" pitchFamily="2" charset="77"/>
                  <a:ea typeface="League Spartan" charset="0"/>
                  <a:cs typeface="Poppins" pitchFamily="2" charset="77"/>
                </a:rPr>
                <a:t>2016</a:t>
              </a:r>
            </a:p>
          </p:txBody>
        </p:sp>
        <p:sp>
          <p:nvSpPr>
            <p:cNvPr id="64" name="TextBox 63">
              <a:extLst>
                <a:ext uri="{FF2B5EF4-FFF2-40B4-BE49-F238E27FC236}">
                  <a16:creationId xmlns:a16="http://schemas.microsoft.com/office/drawing/2014/main" id="{A4ED21A4-77CC-B341-A0B1-D1A9BD1F31F5}"/>
                </a:ext>
              </a:extLst>
            </p:cNvPr>
            <p:cNvSpPr txBox="1"/>
            <p:nvPr/>
          </p:nvSpPr>
          <p:spPr>
            <a:xfrm>
              <a:off x="3748611" y="3598778"/>
              <a:ext cx="612368" cy="346487"/>
            </a:xfrm>
            <a:prstGeom prst="rect">
              <a:avLst/>
            </a:prstGeom>
            <a:noFill/>
          </p:spPr>
          <p:txBody>
            <a:bodyPr wrap="none" rtlCol="0" anchor="ctr" anchorCtr="0">
              <a:spAutoFit/>
            </a:bodyPr>
            <a:lstStyle/>
            <a:p>
              <a:pPr algn="r"/>
              <a:r>
                <a:rPr lang="en-US" b="1" dirty="0">
                  <a:solidFill>
                    <a:schemeClr val="tx2"/>
                  </a:solidFill>
                  <a:latin typeface="Poppins" pitchFamily="2" charset="77"/>
                  <a:ea typeface="League Spartan" charset="0"/>
                  <a:cs typeface="Poppins" pitchFamily="2" charset="77"/>
                </a:rPr>
                <a:t>2017</a:t>
              </a:r>
            </a:p>
          </p:txBody>
        </p:sp>
        <p:sp>
          <p:nvSpPr>
            <p:cNvPr id="65" name="TextBox 64">
              <a:extLst>
                <a:ext uri="{FF2B5EF4-FFF2-40B4-BE49-F238E27FC236}">
                  <a16:creationId xmlns:a16="http://schemas.microsoft.com/office/drawing/2014/main" id="{96EFB9A4-8BB8-BB45-BE16-BE3048682CB9}"/>
                </a:ext>
              </a:extLst>
            </p:cNvPr>
            <p:cNvSpPr txBox="1"/>
            <p:nvPr/>
          </p:nvSpPr>
          <p:spPr>
            <a:xfrm>
              <a:off x="4785086" y="4404260"/>
              <a:ext cx="612368" cy="346487"/>
            </a:xfrm>
            <a:prstGeom prst="rect">
              <a:avLst/>
            </a:prstGeom>
            <a:noFill/>
          </p:spPr>
          <p:txBody>
            <a:bodyPr wrap="none" rtlCol="0" anchor="ctr" anchorCtr="0">
              <a:spAutoFit/>
            </a:bodyPr>
            <a:lstStyle/>
            <a:p>
              <a:r>
                <a:rPr lang="en-US" b="1" dirty="0">
                  <a:solidFill>
                    <a:schemeClr val="tx2"/>
                  </a:solidFill>
                  <a:latin typeface="Poppins" pitchFamily="2" charset="77"/>
                  <a:ea typeface="League Spartan" charset="0"/>
                  <a:cs typeface="Poppins" pitchFamily="2" charset="77"/>
                </a:rPr>
                <a:t>2020</a:t>
              </a:r>
            </a:p>
          </p:txBody>
        </p:sp>
        <p:sp>
          <p:nvSpPr>
            <p:cNvPr id="66" name="TextBox 65">
              <a:extLst>
                <a:ext uri="{FF2B5EF4-FFF2-40B4-BE49-F238E27FC236}">
                  <a16:creationId xmlns:a16="http://schemas.microsoft.com/office/drawing/2014/main" id="{398DE005-B7BA-6345-90D1-384839575E98}"/>
                </a:ext>
              </a:extLst>
            </p:cNvPr>
            <p:cNvSpPr txBox="1"/>
            <p:nvPr/>
          </p:nvSpPr>
          <p:spPr>
            <a:xfrm>
              <a:off x="3748611" y="5205837"/>
              <a:ext cx="612368" cy="346487"/>
            </a:xfrm>
            <a:prstGeom prst="rect">
              <a:avLst/>
            </a:prstGeom>
            <a:noFill/>
          </p:spPr>
          <p:txBody>
            <a:bodyPr wrap="none" rtlCol="0" anchor="ctr" anchorCtr="0">
              <a:spAutoFit/>
            </a:bodyPr>
            <a:lstStyle/>
            <a:p>
              <a:pPr algn="r"/>
              <a:r>
                <a:rPr lang="en-US" b="1" dirty="0">
                  <a:solidFill>
                    <a:schemeClr val="tx2"/>
                  </a:solidFill>
                  <a:latin typeface="Poppins" pitchFamily="2" charset="77"/>
                  <a:ea typeface="League Spartan" charset="0"/>
                  <a:cs typeface="Poppins" pitchFamily="2" charset="77"/>
                </a:rPr>
                <a:t>2021</a:t>
              </a:r>
            </a:p>
          </p:txBody>
        </p:sp>
      </p:grpSp>
      <p:sp>
        <p:nvSpPr>
          <p:cNvPr id="28" name="Title 27">
            <a:extLst>
              <a:ext uri="{FF2B5EF4-FFF2-40B4-BE49-F238E27FC236}">
                <a16:creationId xmlns:a16="http://schemas.microsoft.com/office/drawing/2014/main" id="{79E6F645-8E6D-4E78-B2D4-77135167B886}"/>
              </a:ext>
            </a:extLst>
          </p:cNvPr>
          <p:cNvSpPr>
            <a:spLocks noGrp="1"/>
          </p:cNvSpPr>
          <p:nvPr>
            <p:ph type="title"/>
          </p:nvPr>
        </p:nvSpPr>
        <p:spPr/>
        <p:txBody>
          <a:bodyPr/>
          <a:lstStyle/>
          <a:p>
            <a:r>
              <a:rPr lang="en-US" dirty="0"/>
              <a:t>Arkansas Telemedicine Timeline</a:t>
            </a:r>
          </a:p>
        </p:txBody>
      </p:sp>
    </p:spTree>
    <p:extLst>
      <p:ext uri="{BB962C8B-B14F-4D97-AF65-F5344CB8AC3E}">
        <p14:creationId xmlns:p14="http://schemas.microsoft.com/office/powerpoint/2010/main" val="3484202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0F0FCC2-0FC8-3F41-9E29-3BFB187DB443}"/>
              </a:ext>
            </a:extLst>
          </p:cNvPr>
          <p:cNvGrpSpPr/>
          <p:nvPr/>
        </p:nvGrpSpPr>
        <p:grpSpPr>
          <a:xfrm>
            <a:off x="570458" y="1714053"/>
            <a:ext cx="3430540" cy="4036716"/>
            <a:chOff x="6067960" y="798756"/>
            <a:chExt cx="10409636" cy="12249016"/>
          </a:xfrm>
        </p:grpSpPr>
        <p:sp>
          <p:nvSpPr>
            <p:cNvPr id="3" name="Freeform 2">
              <a:extLst>
                <a:ext uri="{FF2B5EF4-FFF2-40B4-BE49-F238E27FC236}">
                  <a16:creationId xmlns:a16="http://schemas.microsoft.com/office/drawing/2014/main" id="{4585680D-13CD-554E-8C64-303ABF1D3590}"/>
                </a:ext>
              </a:extLst>
            </p:cNvPr>
            <p:cNvSpPr>
              <a:spLocks noChangeArrowheads="1"/>
            </p:cNvSpPr>
            <p:nvPr/>
          </p:nvSpPr>
          <p:spPr bwMode="auto">
            <a:xfrm>
              <a:off x="6067960" y="798756"/>
              <a:ext cx="9562175" cy="12231080"/>
            </a:xfrm>
            <a:custGeom>
              <a:avLst/>
              <a:gdLst>
                <a:gd name="connsiteX0" fmla="*/ 3600848 w 9562175"/>
                <a:gd name="connsiteY0" fmla="*/ 0 h 12231080"/>
                <a:gd name="connsiteX1" fmla="*/ 4496122 w 9562175"/>
                <a:gd name="connsiteY1" fmla="*/ 627521 h 12231080"/>
                <a:gd name="connsiteX2" fmla="*/ 5998308 w 9562175"/>
                <a:gd name="connsiteY2" fmla="*/ 1595633 h 12231080"/>
                <a:gd name="connsiteX3" fmla="*/ 8062832 w 9562175"/>
                <a:gd name="connsiteY3" fmla="*/ 1176249 h 12231080"/>
                <a:gd name="connsiteX4" fmla="*/ 8116388 w 9562175"/>
                <a:gd name="connsiteY4" fmla="*/ 3999583 h 12231080"/>
                <a:gd name="connsiteX5" fmla="*/ 8937365 w 9562175"/>
                <a:gd name="connsiteY5" fmla="*/ 8352169 h 12231080"/>
                <a:gd name="connsiteX6" fmla="*/ 8559246 w 9562175"/>
                <a:gd name="connsiteY6" fmla="*/ 8559315 h 12231080"/>
                <a:gd name="connsiteX7" fmla="*/ 8508054 w 9562175"/>
                <a:gd name="connsiteY7" fmla="*/ 8582243 h 12231080"/>
                <a:gd name="connsiteX8" fmla="*/ 8593241 w 9562175"/>
                <a:gd name="connsiteY8" fmla="*/ 8631261 h 12231080"/>
                <a:gd name="connsiteX9" fmla="*/ 8591281 w 9562175"/>
                <a:gd name="connsiteY9" fmla="*/ 8822646 h 12231080"/>
                <a:gd name="connsiteX10" fmla="*/ 6429098 w 9562175"/>
                <a:gd name="connsiteY10" fmla="*/ 10120278 h 12231080"/>
                <a:gd name="connsiteX11" fmla="*/ 6498497 w 9562175"/>
                <a:gd name="connsiteY11" fmla="*/ 10129969 h 12231080"/>
                <a:gd name="connsiteX12" fmla="*/ 7420314 w 9562175"/>
                <a:gd name="connsiteY12" fmla="*/ 10546695 h 12231080"/>
                <a:gd name="connsiteX13" fmla="*/ 7447440 w 9562175"/>
                <a:gd name="connsiteY13" fmla="*/ 10580981 h 12231080"/>
                <a:gd name="connsiteX14" fmla="*/ 7527912 w 9562175"/>
                <a:gd name="connsiteY14" fmla="*/ 10564954 h 12231080"/>
                <a:gd name="connsiteX15" fmla="*/ 7994178 w 9562175"/>
                <a:gd name="connsiteY15" fmla="*/ 10526594 h 12231080"/>
                <a:gd name="connsiteX16" fmla="*/ 9562175 w 9562175"/>
                <a:gd name="connsiteY16" fmla="*/ 11379490 h 12231080"/>
                <a:gd name="connsiteX17" fmla="*/ 7994178 w 9562175"/>
                <a:gd name="connsiteY17" fmla="*/ 12231080 h 12231080"/>
                <a:gd name="connsiteX18" fmla="*/ 6693976 w 9562175"/>
                <a:gd name="connsiteY18" fmla="*/ 11855571 h 12231080"/>
                <a:gd name="connsiteX19" fmla="*/ 6580039 w 9562175"/>
                <a:gd name="connsiteY19" fmla="*/ 11741570 h 12231080"/>
                <a:gd name="connsiteX20" fmla="*/ 6498497 w 9562175"/>
                <a:gd name="connsiteY20" fmla="*/ 11757799 h 12231080"/>
                <a:gd name="connsiteX21" fmla="*/ 6032037 w 9562175"/>
                <a:gd name="connsiteY21" fmla="*/ 11796155 h 12231080"/>
                <a:gd name="connsiteX22" fmla="*/ 4587855 w 9562175"/>
                <a:gd name="connsiteY22" fmla="*/ 11275442 h 12231080"/>
                <a:gd name="connsiteX23" fmla="*/ 4563810 w 9562175"/>
                <a:gd name="connsiteY23" fmla="*/ 11239729 h 12231080"/>
                <a:gd name="connsiteX24" fmla="*/ 3250582 w 9562175"/>
                <a:gd name="connsiteY24" fmla="*/ 12027861 h 12231080"/>
                <a:gd name="connsiteX25" fmla="*/ 2978190 w 9562175"/>
                <a:gd name="connsiteY25" fmla="*/ 12023942 h 12231080"/>
                <a:gd name="connsiteX26" fmla="*/ 234027 w 9562175"/>
                <a:gd name="connsiteY26" fmla="*/ 10500044 h 12231080"/>
                <a:gd name="connsiteX27" fmla="*/ 236640 w 9562175"/>
                <a:gd name="connsiteY27" fmla="*/ 10309312 h 12231080"/>
                <a:gd name="connsiteX28" fmla="*/ 1618263 w 9562175"/>
                <a:gd name="connsiteY28" fmla="*/ 9455658 h 12231080"/>
                <a:gd name="connsiteX29" fmla="*/ 1409994 w 9562175"/>
                <a:gd name="connsiteY29" fmla="*/ 9246116 h 12231080"/>
                <a:gd name="connsiteX30" fmla="*/ 971866 w 9562175"/>
                <a:gd name="connsiteY30" fmla="*/ 6535488 h 12231080"/>
                <a:gd name="connsiteX31" fmla="*/ 870631 w 9562175"/>
                <a:gd name="connsiteY31" fmla="*/ 3083730 h 12231080"/>
                <a:gd name="connsiteX32" fmla="*/ 1780433 w 9562175"/>
                <a:gd name="connsiteY32" fmla="*/ 1610005 h 12231080"/>
                <a:gd name="connsiteX33" fmla="*/ 3600848 w 9562175"/>
                <a:gd name="connsiteY33" fmla="*/ 0 h 1223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562175" h="12231080">
                  <a:moveTo>
                    <a:pt x="3600848" y="0"/>
                  </a:moveTo>
                  <a:cubicBezTo>
                    <a:pt x="3949565" y="-170"/>
                    <a:pt x="4274060" y="178210"/>
                    <a:pt x="4496122" y="627521"/>
                  </a:cubicBezTo>
                  <a:cubicBezTo>
                    <a:pt x="5130959" y="1913112"/>
                    <a:pt x="5333427" y="1941854"/>
                    <a:pt x="5998308" y="1595633"/>
                  </a:cubicBezTo>
                  <a:cubicBezTo>
                    <a:pt x="6662534" y="1248759"/>
                    <a:pt x="7098821" y="736613"/>
                    <a:pt x="8062832" y="1176249"/>
                  </a:cubicBezTo>
                  <a:cubicBezTo>
                    <a:pt x="8816537" y="1519857"/>
                    <a:pt x="9399777" y="3049762"/>
                    <a:pt x="8116388" y="3999583"/>
                  </a:cubicBezTo>
                  <a:cubicBezTo>
                    <a:pt x="7626545" y="4362135"/>
                    <a:pt x="9662986" y="7833490"/>
                    <a:pt x="8937365" y="8352169"/>
                  </a:cubicBezTo>
                  <a:cubicBezTo>
                    <a:pt x="8848867" y="8415371"/>
                    <a:pt x="8719732" y="8485095"/>
                    <a:pt x="8559246" y="8559315"/>
                  </a:cubicBezTo>
                  <a:lnTo>
                    <a:pt x="8508054" y="8582243"/>
                  </a:lnTo>
                  <a:lnTo>
                    <a:pt x="8593241" y="8631261"/>
                  </a:lnTo>
                  <a:cubicBezTo>
                    <a:pt x="8666401" y="8674372"/>
                    <a:pt x="8665094" y="8780189"/>
                    <a:pt x="8591281" y="8822646"/>
                  </a:cubicBezTo>
                  <a:lnTo>
                    <a:pt x="6429098" y="10120278"/>
                  </a:lnTo>
                  <a:lnTo>
                    <a:pt x="6498497" y="10129969"/>
                  </a:lnTo>
                  <a:cubicBezTo>
                    <a:pt x="6897586" y="10197385"/>
                    <a:pt x="7228358" y="10349036"/>
                    <a:pt x="7420314" y="10546695"/>
                  </a:cubicBezTo>
                  <a:lnTo>
                    <a:pt x="7447440" y="10580981"/>
                  </a:lnTo>
                  <a:lnTo>
                    <a:pt x="7527912" y="10564954"/>
                  </a:lnTo>
                  <a:cubicBezTo>
                    <a:pt x="7675206" y="10540025"/>
                    <a:pt x="7831811" y="10526594"/>
                    <a:pt x="7994178" y="10526594"/>
                  </a:cubicBezTo>
                  <a:cubicBezTo>
                    <a:pt x="8860788" y="10526594"/>
                    <a:pt x="9562175" y="10908634"/>
                    <a:pt x="9562175" y="11379490"/>
                  </a:cubicBezTo>
                  <a:cubicBezTo>
                    <a:pt x="9562175" y="11849693"/>
                    <a:pt x="8860788" y="12231080"/>
                    <a:pt x="7994178" y="12231080"/>
                  </a:cubicBezTo>
                  <a:cubicBezTo>
                    <a:pt x="7452954" y="12231080"/>
                    <a:pt x="6975761" y="12082101"/>
                    <a:pt x="6693976" y="11855571"/>
                  </a:cubicBezTo>
                  <a:lnTo>
                    <a:pt x="6580039" y="11741570"/>
                  </a:lnTo>
                  <a:lnTo>
                    <a:pt x="6498497" y="11757799"/>
                  </a:lnTo>
                  <a:cubicBezTo>
                    <a:pt x="6351141" y="11782724"/>
                    <a:pt x="6194472" y="11796155"/>
                    <a:pt x="6032037" y="11796155"/>
                  </a:cubicBezTo>
                  <a:cubicBezTo>
                    <a:pt x="5382787" y="11796155"/>
                    <a:pt x="4825781" y="11581257"/>
                    <a:pt x="4587855" y="11275442"/>
                  </a:cubicBezTo>
                  <a:lnTo>
                    <a:pt x="4563810" y="11239729"/>
                  </a:lnTo>
                  <a:lnTo>
                    <a:pt x="3250582" y="12027861"/>
                  </a:lnTo>
                  <a:cubicBezTo>
                    <a:pt x="3165663" y="12075544"/>
                    <a:pt x="3061149" y="12074238"/>
                    <a:pt x="2978190" y="12023942"/>
                  </a:cubicBezTo>
                  <a:lnTo>
                    <a:pt x="234027" y="10500044"/>
                  </a:lnTo>
                  <a:cubicBezTo>
                    <a:pt x="161520" y="10456280"/>
                    <a:pt x="162827" y="10351116"/>
                    <a:pt x="236640" y="10309312"/>
                  </a:cubicBezTo>
                  <a:lnTo>
                    <a:pt x="1618263" y="9455658"/>
                  </a:lnTo>
                  <a:lnTo>
                    <a:pt x="1409994" y="9246116"/>
                  </a:lnTo>
                  <a:cubicBezTo>
                    <a:pt x="900484" y="8658575"/>
                    <a:pt x="629833" y="7767268"/>
                    <a:pt x="971866" y="6535488"/>
                  </a:cubicBezTo>
                  <a:cubicBezTo>
                    <a:pt x="1173028" y="5812997"/>
                    <a:pt x="-1238306" y="4253696"/>
                    <a:pt x="870631" y="3083730"/>
                  </a:cubicBezTo>
                  <a:cubicBezTo>
                    <a:pt x="1429705" y="2773438"/>
                    <a:pt x="1611274" y="2356666"/>
                    <a:pt x="1780433" y="1610005"/>
                  </a:cubicBezTo>
                  <a:cubicBezTo>
                    <a:pt x="1949266" y="864936"/>
                    <a:pt x="2833672" y="376"/>
                    <a:pt x="3600848" y="0"/>
                  </a:cubicBezTo>
                  <a:close/>
                </a:path>
              </a:pathLst>
            </a:custGeom>
            <a:solidFill>
              <a:schemeClr val="bg1">
                <a:lumMod val="95000"/>
              </a:schemeClr>
            </a:solidFill>
            <a:ln>
              <a:noFill/>
            </a:ln>
            <a:effectLst/>
          </p:spPr>
          <p:txBody>
            <a:bodyPr wrap="square" anchor="ctr">
              <a:noAutofit/>
            </a:bodyPr>
            <a:lstStyle/>
            <a:p>
              <a:endParaRPr lang="en-US" sz="2450">
                <a:latin typeface="Lato Light" panose="020F0502020204030203" pitchFamily="34" charset="0"/>
              </a:endParaRPr>
            </a:p>
          </p:txBody>
        </p:sp>
        <p:sp>
          <p:nvSpPr>
            <p:cNvPr id="4" name="Freeform 3">
              <a:extLst>
                <a:ext uri="{FF2B5EF4-FFF2-40B4-BE49-F238E27FC236}">
                  <a16:creationId xmlns:a16="http://schemas.microsoft.com/office/drawing/2014/main" id="{78B9F721-5D7B-0949-9A52-A86825CAC315}"/>
                </a:ext>
              </a:extLst>
            </p:cNvPr>
            <p:cNvSpPr>
              <a:spLocks noChangeArrowheads="1"/>
            </p:cNvSpPr>
            <p:nvPr/>
          </p:nvSpPr>
          <p:spPr bwMode="auto">
            <a:xfrm>
              <a:off x="9184671" y="8113815"/>
              <a:ext cx="1716660" cy="4496151"/>
            </a:xfrm>
            <a:custGeom>
              <a:avLst/>
              <a:gdLst>
                <a:gd name="T0" fmla="*/ 1355 w 2628"/>
                <a:gd name="T1" fmla="*/ 434 h 6882"/>
                <a:gd name="T2" fmla="*/ 2627 w 2628"/>
                <a:gd name="T3" fmla="*/ 0 h 6882"/>
                <a:gd name="T4" fmla="*/ 385 w 2628"/>
                <a:gd name="T5" fmla="*/ 6657 h 6882"/>
                <a:gd name="T6" fmla="*/ 0 w 2628"/>
                <a:gd name="T7" fmla="*/ 6881 h 6882"/>
                <a:gd name="T8" fmla="*/ 1355 w 2628"/>
                <a:gd name="T9" fmla="*/ 434 h 6882"/>
              </a:gdLst>
              <a:ahLst/>
              <a:cxnLst>
                <a:cxn ang="0">
                  <a:pos x="T0" y="T1"/>
                </a:cxn>
                <a:cxn ang="0">
                  <a:pos x="T2" y="T3"/>
                </a:cxn>
                <a:cxn ang="0">
                  <a:pos x="T4" y="T5"/>
                </a:cxn>
                <a:cxn ang="0">
                  <a:pos x="T6" y="T7"/>
                </a:cxn>
                <a:cxn ang="0">
                  <a:pos x="T8" y="T9"/>
                </a:cxn>
              </a:cxnLst>
              <a:rect l="0" t="0" r="r" b="b"/>
              <a:pathLst>
                <a:path w="2628" h="6882">
                  <a:moveTo>
                    <a:pt x="1355" y="434"/>
                  </a:moveTo>
                  <a:lnTo>
                    <a:pt x="2627" y="0"/>
                  </a:lnTo>
                  <a:lnTo>
                    <a:pt x="385" y="6657"/>
                  </a:lnTo>
                  <a:lnTo>
                    <a:pt x="0" y="6881"/>
                  </a:lnTo>
                  <a:lnTo>
                    <a:pt x="1355" y="434"/>
                  </a:lnTo>
                </a:path>
              </a:pathLst>
            </a:custGeom>
            <a:solidFill>
              <a:schemeClr val="bg1">
                <a:lumMod val="85000"/>
              </a:schemeClr>
            </a:solidFill>
            <a:ln>
              <a:noFill/>
            </a:ln>
            <a:effectLst/>
          </p:spPr>
          <p:txBody>
            <a:bodyPr wrap="none" anchor="ctr"/>
            <a:lstStyle/>
            <a:p>
              <a:endParaRPr lang="en-US" sz="2450">
                <a:latin typeface="Lato Light" panose="020F0502020204030203" pitchFamily="34" charset="0"/>
              </a:endParaRPr>
            </a:p>
          </p:txBody>
        </p:sp>
        <p:sp>
          <p:nvSpPr>
            <p:cNvPr id="5" name="Freeform 5">
              <a:extLst>
                <a:ext uri="{FF2B5EF4-FFF2-40B4-BE49-F238E27FC236}">
                  <a16:creationId xmlns:a16="http://schemas.microsoft.com/office/drawing/2014/main" id="{88DC408B-ECEB-9E4B-AE7B-CFB6D2742513}"/>
                </a:ext>
              </a:extLst>
            </p:cNvPr>
            <p:cNvSpPr>
              <a:spLocks noChangeArrowheads="1"/>
            </p:cNvSpPr>
            <p:nvPr/>
          </p:nvSpPr>
          <p:spPr bwMode="auto">
            <a:xfrm>
              <a:off x="7047486" y="6855121"/>
              <a:ext cx="1716660" cy="4496153"/>
            </a:xfrm>
            <a:custGeom>
              <a:avLst/>
              <a:gdLst>
                <a:gd name="T0" fmla="*/ 1354 w 2627"/>
                <a:gd name="T1" fmla="*/ 434 h 6882"/>
                <a:gd name="T2" fmla="*/ 2626 w 2627"/>
                <a:gd name="T3" fmla="*/ 0 h 6882"/>
                <a:gd name="T4" fmla="*/ 384 w 2627"/>
                <a:gd name="T5" fmla="*/ 6657 h 6882"/>
                <a:gd name="T6" fmla="*/ 0 w 2627"/>
                <a:gd name="T7" fmla="*/ 6881 h 6882"/>
                <a:gd name="T8" fmla="*/ 1354 w 2627"/>
                <a:gd name="T9" fmla="*/ 434 h 6882"/>
              </a:gdLst>
              <a:ahLst/>
              <a:cxnLst>
                <a:cxn ang="0">
                  <a:pos x="T0" y="T1"/>
                </a:cxn>
                <a:cxn ang="0">
                  <a:pos x="T2" y="T3"/>
                </a:cxn>
                <a:cxn ang="0">
                  <a:pos x="T4" y="T5"/>
                </a:cxn>
                <a:cxn ang="0">
                  <a:pos x="T6" y="T7"/>
                </a:cxn>
                <a:cxn ang="0">
                  <a:pos x="T8" y="T9"/>
                </a:cxn>
              </a:cxnLst>
              <a:rect l="0" t="0" r="r" b="b"/>
              <a:pathLst>
                <a:path w="2627" h="6882">
                  <a:moveTo>
                    <a:pt x="1354" y="434"/>
                  </a:moveTo>
                  <a:lnTo>
                    <a:pt x="2626" y="0"/>
                  </a:lnTo>
                  <a:lnTo>
                    <a:pt x="384" y="6657"/>
                  </a:lnTo>
                  <a:lnTo>
                    <a:pt x="0" y="6881"/>
                  </a:lnTo>
                  <a:lnTo>
                    <a:pt x="1354" y="434"/>
                  </a:lnTo>
                </a:path>
              </a:pathLst>
            </a:custGeom>
            <a:solidFill>
              <a:schemeClr val="bg1">
                <a:lumMod val="85000"/>
              </a:schemeClr>
            </a:solidFill>
            <a:ln>
              <a:noFill/>
            </a:ln>
            <a:effectLst/>
          </p:spPr>
          <p:txBody>
            <a:bodyPr wrap="none" anchor="ctr"/>
            <a:lstStyle/>
            <a:p>
              <a:endParaRPr lang="en-US" sz="2450">
                <a:latin typeface="Lato Light" panose="020F0502020204030203" pitchFamily="34" charset="0"/>
              </a:endParaRPr>
            </a:p>
          </p:txBody>
        </p:sp>
        <p:sp>
          <p:nvSpPr>
            <p:cNvPr id="6" name="Freeform 8">
              <a:extLst>
                <a:ext uri="{FF2B5EF4-FFF2-40B4-BE49-F238E27FC236}">
                  <a16:creationId xmlns:a16="http://schemas.microsoft.com/office/drawing/2014/main" id="{78964C59-E4FF-9D45-A7E8-7005B9D6CC3D}"/>
                </a:ext>
              </a:extLst>
            </p:cNvPr>
            <p:cNvSpPr>
              <a:spLocks noChangeArrowheads="1"/>
            </p:cNvSpPr>
            <p:nvPr/>
          </p:nvSpPr>
          <p:spPr bwMode="auto">
            <a:xfrm>
              <a:off x="8173686" y="4061227"/>
              <a:ext cx="167058" cy="241945"/>
            </a:xfrm>
            <a:custGeom>
              <a:avLst/>
              <a:gdLst>
                <a:gd name="T0" fmla="*/ 253 w 254"/>
                <a:gd name="T1" fmla="*/ 370 h 371"/>
                <a:gd name="T2" fmla="*/ 0 w 254"/>
                <a:gd name="T3" fmla="*/ 219 h 371"/>
                <a:gd name="T4" fmla="*/ 157 w 254"/>
                <a:gd name="T5" fmla="*/ 0 h 371"/>
                <a:gd name="T6" fmla="*/ 253 w 254"/>
                <a:gd name="T7" fmla="*/ 58 h 371"/>
                <a:gd name="T8" fmla="*/ 253 w 254"/>
                <a:gd name="T9" fmla="*/ 370 h 371"/>
              </a:gdLst>
              <a:ahLst/>
              <a:cxnLst>
                <a:cxn ang="0">
                  <a:pos x="T0" y="T1"/>
                </a:cxn>
                <a:cxn ang="0">
                  <a:pos x="T2" y="T3"/>
                </a:cxn>
                <a:cxn ang="0">
                  <a:pos x="T4" y="T5"/>
                </a:cxn>
                <a:cxn ang="0">
                  <a:pos x="T6" y="T7"/>
                </a:cxn>
                <a:cxn ang="0">
                  <a:pos x="T8" y="T9"/>
                </a:cxn>
              </a:cxnLst>
              <a:rect l="0" t="0" r="r" b="b"/>
              <a:pathLst>
                <a:path w="254" h="371">
                  <a:moveTo>
                    <a:pt x="253" y="370"/>
                  </a:moveTo>
                  <a:lnTo>
                    <a:pt x="0" y="219"/>
                  </a:lnTo>
                  <a:lnTo>
                    <a:pt x="157" y="0"/>
                  </a:lnTo>
                  <a:lnTo>
                    <a:pt x="253" y="58"/>
                  </a:lnTo>
                  <a:lnTo>
                    <a:pt x="253" y="370"/>
                  </a:lnTo>
                </a:path>
              </a:pathLst>
            </a:custGeom>
            <a:solidFill>
              <a:srgbClr val="2D999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7" name="Freeform 9">
              <a:extLst>
                <a:ext uri="{FF2B5EF4-FFF2-40B4-BE49-F238E27FC236}">
                  <a16:creationId xmlns:a16="http://schemas.microsoft.com/office/drawing/2014/main" id="{00AF84BB-ADE1-2149-ABC9-097B85A91B05}"/>
                </a:ext>
              </a:extLst>
            </p:cNvPr>
            <p:cNvSpPr>
              <a:spLocks noChangeArrowheads="1"/>
            </p:cNvSpPr>
            <p:nvPr/>
          </p:nvSpPr>
          <p:spPr bwMode="auto">
            <a:xfrm>
              <a:off x="6817062" y="4041066"/>
              <a:ext cx="1486236" cy="2373369"/>
            </a:xfrm>
            <a:custGeom>
              <a:avLst/>
              <a:gdLst>
                <a:gd name="T0" fmla="*/ 1999 w 2275"/>
                <a:gd name="T1" fmla="*/ 2319 h 3635"/>
                <a:gd name="T2" fmla="*/ 119 w 2275"/>
                <a:gd name="T3" fmla="*/ 3602 h 3635"/>
                <a:gd name="T4" fmla="*/ 119 w 2275"/>
                <a:gd name="T5" fmla="*/ 3602 h 3635"/>
                <a:gd name="T6" fmla="*/ 0 w 2275"/>
                <a:gd name="T7" fmla="*/ 3534 h 3635"/>
                <a:gd name="T8" fmla="*/ 0 w 2275"/>
                <a:gd name="T9" fmla="*/ 1428 h 3635"/>
                <a:gd name="T10" fmla="*/ 0 w 2275"/>
                <a:gd name="T11" fmla="*/ 1428 h 3635"/>
                <a:gd name="T12" fmla="*/ 118 w 2275"/>
                <a:gd name="T13" fmla="*/ 1222 h 3635"/>
                <a:gd name="T14" fmla="*/ 2155 w 2275"/>
                <a:gd name="T15" fmla="*/ 31 h 3635"/>
                <a:gd name="T16" fmla="*/ 2155 w 2275"/>
                <a:gd name="T17" fmla="*/ 31 h 3635"/>
                <a:gd name="T18" fmla="*/ 2274 w 2275"/>
                <a:gd name="T19" fmla="*/ 99 h 3635"/>
                <a:gd name="T20" fmla="*/ 2117 w 2275"/>
                <a:gd name="T21" fmla="*/ 2113 h 3635"/>
                <a:gd name="T22" fmla="*/ 2117 w 2275"/>
                <a:gd name="T23" fmla="*/ 2113 h 3635"/>
                <a:gd name="T24" fmla="*/ 1999 w 2275"/>
                <a:gd name="T25" fmla="*/ 2319 h 3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5" h="3635">
                  <a:moveTo>
                    <a:pt x="1999" y="2319"/>
                  </a:moveTo>
                  <a:lnTo>
                    <a:pt x="119" y="3602"/>
                  </a:lnTo>
                  <a:lnTo>
                    <a:pt x="119" y="3602"/>
                  </a:lnTo>
                  <a:cubicBezTo>
                    <a:pt x="66" y="3634"/>
                    <a:pt x="0" y="3596"/>
                    <a:pt x="0" y="3534"/>
                  </a:cubicBezTo>
                  <a:lnTo>
                    <a:pt x="0" y="1428"/>
                  </a:lnTo>
                  <a:lnTo>
                    <a:pt x="0" y="1428"/>
                  </a:lnTo>
                  <a:cubicBezTo>
                    <a:pt x="0" y="1344"/>
                    <a:pt x="44" y="1265"/>
                    <a:pt x="118" y="1222"/>
                  </a:cubicBezTo>
                  <a:lnTo>
                    <a:pt x="2155" y="31"/>
                  </a:lnTo>
                  <a:lnTo>
                    <a:pt x="2155" y="31"/>
                  </a:lnTo>
                  <a:cubicBezTo>
                    <a:pt x="2208" y="0"/>
                    <a:pt x="2274" y="38"/>
                    <a:pt x="2274" y="99"/>
                  </a:cubicBezTo>
                  <a:lnTo>
                    <a:pt x="2117" y="2113"/>
                  </a:lnTo>
                  <a:lnTo>
                    <a:pt x="2117" y="2113"/>
                  </a:lnTo>
                  <a:cubicBezTo>
                    <a:pt x="2117" y="2198"/>
                    <a:pt x="2072" y="2276"/>
                    <a:pt x="1999" y="2319"/>
                  </a:cubicBezTo>
                </a:path>
              </a:pathLst>
            </a:custGeom>
            <a:solidFill>
              <a:schemeClr val="accent2">
                <a:lumMod val="50000"/>
              </a:schemeClr>
            </a:solidFill>
            <a:ln>
              <a:noFill/>
            </a:ln>
            <a:effectLst/>
          </p:spPr>
          <p:txBody>
            <a:bodyPr wrap="none" anchor="ctr"/>
            <a:lstStyle/>
            <a:p>
              <a:endParaRPr lang="en-US" sz="2450">
                <a:latin typeface="Lato Light" panose="020F0502020204030203" pitchFamily="34" charset="0"/>
              </a:endParaRPr>
            </a:p>
          </p:txBody>
        </p:sp>
        <p:sp>
          <p:nvSpPr>
            <p:cNvPr id="8" name="Freeform 10">
              <a:extLst>
                <a:ext uri="{FF2B5EF4-FFF2-40B4-BE49-F238E27FC236}">
                  <a16:creationId xmlns:a16="http://schemas.microsoft.com/office/drawing/2014/main" id="{93BBC96F-76E5-C84F-9ACF-707ED55DE264}"/>
                </a:ext>
              </a:extLst>
            </p:cNvPr>
            <p:cNvSpPr>
              <a:spLocks noChangeArrowheads="1"/>
            </p:cNvSpPr>
            <p:nvPr/>
          </p:nvSpPr>
          <p:spPr bwMode="auto">
            <a:xfrm>
              <a:off x="6877549" y="4078509"/>
              <a:ext cx="1486236" cy="2373369"/>
            </a:xfrm>
            <a:custGeom>
              <a:avLst/>
              <a:gdLst>
                <a:gd name="T0" fmla="*/ 2156 w 2275"/>
                <a:gd name="T1" fmla="*/ 2412 h 3635"/>
                <a:gd name="T2" fmla="*/ 119 w 2275"/>
                <a:gd name="T3" fmla="*/ 3603 h 3635"/>
                <a:gd name="T4" fmla="*/ 119 w 2275"/>
                <a:gd name="T5" fmla="*/ 3603 h 3635"/>
                <a:gd name="T6" fmla="*/ 0 w 2275"/>
                <a:gd name="T7" fmla="*/ 3535 h 3635"/>
                <a:gd name="T8" fmla="*/ 0 w 2275"/>
                <a:gd name="T9" fmla="*/ 1429 h 3635"/>
                <a:gd name="T10" fmla="*/ 0 w 2275"/>
                <a:gd name="T11" fmla="*/ 1429 h 3635"/>
                <a:gd name="T12" fmla="*/ 118 w 2275"/>
                <a:gd name="T13" fmla="*/ 1222 h 3635"/>
                <a:gd name="T14" fmla="*/ 2155 w 2275"/>
                <a:gd name="T15" fmla="*/ 31 h 3635"/>
                <a:gd name="T16" fmla="*/ 2155 w 2275"/>
                <a:gd name="T17" fmla="*/ 31 h 3635"/>
                <a:gd name="T18" fmla="*/ 2274 w 2275"/>
                <a:gd name="T19" fmla="*/ 99 h 3635"/>
                <a:gd name="T20" fmla="*/ 2274 w 2275"/>
                <a:gd name="T21" fmla="*/ 2206 h 3635"/>
                <a:gd name="T22" fmla="*/ 2274 w 2275"/>
                <a:gd name="T23" fmla="*/ 2206 h 3635"/>
                <a:gd name="T24" fmla="*/ 2156 w 2275"/>
                <a:gd name="T25" fmla="*/ 2412 h 3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5" h="3635">
                  <a:moveTo>
                    <a:pt x="2156" y="2412"/>
                  </a:moveTo>
                  <a:lnTo>
                    <a:pt x="119" y="3603"/>
                  </a:lnTo>
                  <a:lnTo>
                    <a:pt x="119" y="3603"/>
                  </a:lnTo>
                  <a:cubicBezTo>
                    <a:pt x="67" y="3634"/>
                    <a:pt x="0" y="3597"/>
                    <a:pt x="0" y="3535"/>
                  </a:cubicBezTo>
                  <a:lnTo>
                    <a:pt x="0" y="1429"/>
                  </a:lnTo>
                  <a:lnTo>
                    <a:pt x="0" y="1429"/>
                  </a:lnTo>
                  <a:cubicBezTo>
                    <a:pt x="0" y="1344"/>
                    <a:pt x="45" y="1265"/>
                    <a:pt x="118" y="1222"/>
                  </a:cubicBezTo>
                  <a:lnTo>
                    <a:pt x="2155" y="31"/>
                  </a:lnTo>
                  <a:lnTo>
                    <a:pt x="2155" y="31"/>
                  </a:lnTo>
                  <a:cubicBezTo>
                    <a:pt x="2208" y="0"/>
                    <a:pt x="2274" y="38"/>
                    <a:pt x="2274" y="99"/>
                  </a:cubicBezTo>
                  <a:lnTo>
                    <a:pt x="2274" y="2206"/>
                  </a:lnTo>
                  <a:lnTo>
                    <a:pt x="2274" y="2206"/>
                  </a:lnTo>
                  <a:cubicBezTo>
                    <a:pt x="2274" y="2291"/>
                    <a:pt x="2229" y="2369"/>
                    <a:pt x="2156" y="2412"/>
                  </a:cubicBezTo>
                </a:path>
              </a:pathLst>
            </a:custGeom>
            <a:solidFill>
              <a:schemeClr val="accent2">
                <a:lumMod val="75000"/>
              </a:schemeClr>
            </a:solidFill>
            <a:ln>
              <a:noFill/>
            </a:ln>
            <a:effectLst/>
          </p:spPr>
          <p:txBody>
            <a:bodyPr wrap="none" anchor="ctr"/>
            <a:lstStyle/>
            <a:p>
              <a:endParaRPr lang="en-US" sz="2450">
                <a:latin typeface="Lato Light" panose="020F0502020204030203" pitchFamily="34" charset="0"/>
              </a:endParaRPr>
            </a:p>
          </p:txBody>
        </p:sp>
        <p:sp>
          <p:nvSpPr>
            <p:cNvPr id="9" name="Freeform 11">
              <a:extLst>
                <a:ext uri="{FF2B5EF4-FFF2-40B4-BE49-F238E27FC236}">
                  <a16:creationId xmlns:a16="http://schemas.microsoft.com/office/drawing/2014/main" id="{D4C12628-F717-7F43-B297-21CF93D7D50A}"/>
                </a:ext>
              </a:extLst>
            </p:cNvPr>
            <p:cNvSpPr>
              <a:spLocks noChangeArrowheads="1"/>
            </p:cNvSpPr>
            <p:nvPr/>
          </p:nvSpPr>
          <p:spPr bwMode="auto">
            <a:xfrm>
              <a:off x="7036617" y="4814082"/>
              <a:ext cx="1163641" cy="751758"/>
            </a:xfrm>
            <a:custGeom>
              <a:avLst/>
              <a:gdLst>
                <a:gd name="T0" fmla="*/ 1748 w 1781"/>
                <a:gd name="T1" fmla="*/ 157 h 1149"/>
                <a:gd name="T2" fmla="*/ 51 w 1781"/>
                <a:gd name="T3" fmla="*/ 1135 h 1149"/>
                <a:gd name="T4" fmla="*/ 51 w 1781"/>
                <a:gd name="T5" fmla="*/ 1135 h 1149"/>
                <a:gd name="T6" fmla="*/ 0 w 1781"/>
                <a:gd name="T7" fmla="*/ 1107 h 1149"/>
                <a:gd name="T8" fmla="*/ 0 w 1781"/>
                <a:gd name="T9" fmla="*/ 1057 h 1149"/>
                <a:gd name="T10" fmla="*/ 0 w 1781"/>
                <a:gd name="T11" fmla="*/ 1057 h 1149"/>
                <a:gd name="T12" fmla="*/ 41 w 1781"/>
                <a:gd name="T13" fmla="*/ 985 h 1149"/>
                <a:gd name="T14" fmla="*/ 1727 w 1781"/>
                <a:gd name="T15" fmla="*/ 14 h 1149"/>
                <a:gd name="T16" fmla="*/ 1727 w 1781"/>
                <a:gd name="T17" fmla="*/ 14 h 1149"/>
                <a:gd name="T18" fmla="*/ 1780 w 1781"/>
                <a:gd name="T19" fmla="*/ 44 h 1149"/>
                <a:gd name="T20" fmla="*/ 1780 w 1781"/>
                <a:gd name="T21" fmla="*/ 101 h 1149"/>
                <a:gd name="T22" fmla="*/ 1780 w 1781"/>
                <a:gd name="T23" fmla="*/ 101 h 1149"/>
                <a:gd name="T24" fmla="*/ 1748 w 1781"/>
                <a:gd name="T25" fmla="*/ 157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1" h="1149">
                  <a:moveTo>
                    <a:pt x="1748" y="157"/>
                  </a:moveTo>
                  <a:lnTo>
                    <a:pt x="51" y="1135"/>
                  </a:lnTo>
                  <a:lnTo>
                    <a:pt x="51" y="1135"/>
                  </a:lnTo>
                  <a:cubicBezTo>
                    <a:pt x="28" y="1148"/>
                    <a:pt x="0" y="1132"/>
                    <a:pt x="0" y="1107"/>
                  </a:cubicBezTo>
                  <a:lnTo>
                    <a:pt x="0" y="1057"/>
                  </a:lnTo>
                  <a:lnTo>
                    <a:pt x="0" y="1057"/>
                  </a:lnTo>
                  <a:cubicBezTo>
                    <a:pt x="0" y="1027"/>
                    <a:pt x="16" y="1000"/>
                    <a:pt x="41" y="985"/>
                  </a:cubicBezTo>
                  <a:lnTo>
                    <a:pt x="1727" y="14"/>
                  </a:lnTo>
                  <a:lnTo>
                    <a:pt x="1727" y="14"/>
                  </a:lnTo>
                  <a:cubicBezTo>
                    <a:pt x="1750" y="0"/>
                    <a:pt x="1780" y="17"/>
                    <a:pt x="1780" y="44"/>
                  </a:cubicBezTo>
                  <a:lnTo>
                    <a:pt x="1780" y="101"/>
                  </a:lnTo>
                  <a:lnTo>
                    <a:pt x="1780" y="101"/>
                  </a:lnTo>
                  <a:cubicBezTo>
                    <a:pt x="1780" y="125"/>
                    <a:pt x="1768" y="145"/>
                    <a:pt x="1748" y="157"/>
                  </a:cubicBezTo>
                </a:path>
              </a:pathLst>
            </a:custGeom>
            <a:solidFill>
              <a:schemeClr val="accent3"/>
            </a:solidFill>
            <a:ln>
              <a:noFill/>
            </a:ln>
            <a:effectLst/>
          </p:spPr>
          <p:txBody>
            <a:bodyPr wrap="none" anchor="ctr"/>
            <a:lstStyle/>
            <a:p>
              <a:endParaRPr lang="en-US" sz="2450">
                <a:latin typeface="Lato Light" panose="020F0502020204030203" pitchFamily="34" charset="0"/>
              </a:endParaRPr>
            </a:p>
          </p:txBody>
        </p:sp>
        <p:sp>
          <p:nvSpPr>
            <p:cNvPr id="10" name="Freeform 12">
              <a:extLst>
                <a:ext uri="{FF2B5EF4-FFF2-40B4-BE49-F238E27FC236}">
                  <a16:creationId xmlns:a16="http://schemas.microsoft.com/office/drawing/2014/main" id="{997868EC-B971-5040-92CC-F54D8FE623A8}"/>
                </a:ext>
              </a:extLst>
            </p:cNvPr>
            <p:cNvSpPr>
              <a:spLocks noChangeArrowheads="1"/>
            </p:cNvSpPr>
            <p:nvPr/>
          </p:nvSpPr>
          <p:spPr bwMode="auto">
            <a:xfrm>
              <a:off x="7036617" y="4997870"/>
              <a:ext cx="1163641" cy="751761"/>
            </a:xfrm>
            <a:custGeom>
              <a:avLst/>
              <a:gdLst>
                <a:gd name="T0" fmla="*/ 1748 w 1781"/>
                <a:gd name="T1" fmla="*/ 158 h 1150"/>
                <a:gd name="T2" fmla="*/ 51 w 1781"/>
                <a:gd name="T3" fmla="*/ 1136 h 1150"/>
                <a:gd name="T4" fmla="*/ 51 w 1781"/>
                <a:gd name="T5" fmla="*/ 1136 h 1150"/>
                <a:gd name="T6" fmla="*/ 0 w 1781"/>
                <a:gd name="T7" fmla="*/ 1107 h 1150"/>
                <a:gd name="T8" fmla="*/ 0 w 1781"/>
                <a:gd name="T9" fmla="*/ 1058 h 1150"/>
                <a:gd name="T10" fmla="*/ 0 w 1781"/>
                <a:gd name="T11" fmla="*/ 1058 h 1150"/>
                <a:gd name="T12" fmla="*/ 41 w 1781"/>
                <a:gd name="T13" fmla="*/ 985 h 1150"/>
                <a:gd name="T14" fmla="*/ 1727 w 1781"/>
                <a:gd name="T15" fmla="*/ 15 h 1150"/>
                <a:gd name="T16" fmla="*/ 1727 w 1781"/>
                <a:gd name="T17" fmla="*/ 15 h 1150"/>
                <a:gd name="T18" fmla="*/ 1780 w 1781"/>
                <a:gd name="T19" fmla="*/ 45 h 1150"/>
                <a:gd name="T20" fmla="*/ 1780 w 1781"/>
                <a:gd name="T21" fmla="*/ 102 h 1150"/>
                <a:gd name="T22" fmla="*/ 1780 w 1781"/>
                <a:gd name="T23" fmla="*/ 102 h 1150"/>
                <a:gd name="T24" fmla="*/ 1748 w 1781"/>
                <a:gd name="T25" fmla="*/ 158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1" h="1150">
                  <a:moveTo>
                    <a:pt x="1748" y="158"/>
                  </a:moveTo>
                  <a:lnTo>
                    <a:pt x="51" y="1136"/>
                  </a:lnTo>
                  <a:lnTo>
                    <a:pt x="51" y="1136"/>
                  </a:lnTo>
                  <a:cubicBezTo>
                    <a:pt x="28" y="1149"/>
                    <a:pt x="0" y="1133"/>
                    <a:pt x="0" y="1107"/>
                  </a:cubicBezTo>
                  <a:lnTo>
                    <a:pt x="0" y="1058"/>
                  </a:lnTo>
                  <a:lnTo>
                    <a:pt x="0" y="1058"/>
                  </a:lnTo>
                  <a:cubicBezTo>
                    <a:pt x="0" y="1028"/>
                    <a:pt x="16" y="1001"/>
                    <a:pt x="41" y="985"/>
                  </a:cubicBezTo>
                  <a:lnTo>
                    <a:pt x="1727" y="15"/>
                  </a:lnTo>
                  <a:lnTo>
                    <a:pt x="1727" y="15"/>
                  </a:lnTo>
                  <a:cubicBezTo>
                    <a:pt x="1750" y="0"/>
                    <a:pt x="1780" y="18"/>
                    <a:pt x="1780" y="45"/>
                  </a:cubicBezTo>
                  <a:lnTo>
                    <a:pt x="1780" y="102"/>
                  </a:lnTo>
                  <a:lnTo>
                    <a:pt x="1780" y="102"/>
                  </a:lnTo>
                  <a:cubicBezTo>
                    <a:pt x="1780" y="125"/>
                    <a:pt x="1768" y="146"/>
                    <a:pt x="1748" y="158"/>
                  </a:cubicBezTo>
                </a:path>
              </a:pathLst>
            </a:custGeom>
            <a:solidFill>
              <a:schemeClr val="accent5"/>
            </a:solidFill>
            <a:ln>
              <a:noFill/>
            </a:ln>
            <a:effectLst/>
          </p:spPr>
          <p:txBody>
            <a:bodyPr wrap="none" anchor="ctr"/>
            <a:lstStyle/>
            <a:p>
              <a:endParaRPr lang="en-US" sz="2450">
                <a:latin typeface="Lato Light" panose="020F0502020204030203" pitchFamily="34" charset="0"/>
              </a:endParaRPr>
            </a:p>
          </p:txBody>
        </p:sp>
        <p:sp>
          <p:nvSpPr>
            <p:cNvPr id="11" name="Freeform 13">
              <a:extLst>
                <a:ext uri="{FF2B5EF4-FFF2-40B4-BE49-F238E27FC236}">
                  <a16:creationId xmlns:a16="http://schemas.microsoft.com/office/drawing/2014/main" id="{501102D7-9C13-DA44-A76C-9FBCFD7E1122}"/>
                </a:ext>
              </a:extLst>
            </p:cNvPr>
            <p:cNvSpPr>
              <a:spLocks noChangeArrowheads="1"/>
            </p:cNvSpPr>
            <p:nvPr/>
          </p:nvSpPr>
          <p:spPr bwMode="auto">
            <a:xfrm>
              <a:off x="7036617" y="5181663"/>
              <a:ext cx="1163641" cy="751761"/>
            </a:xfrm>
            <a:custGeom>
              <a:avLst/>
              <a:gdLst>
                <a:gd name="T0" fmla="*/ 1748 w 1781"/>
                <a:gd name="T1" fmla="*/ 157 h 1150"/>
                <a:gd name="T2" fmla="*/ 51 w 1781"/>
                <a:gd name="T3" fmla="*/ 1136 h 1150"/>
                <a:gd name="T4" fmla="*/ 51 w 1781"/>
                <a:gd name="T5" fmla="*/ 1136 h 1150"/>
                <a:gd name="T6" fmla="*/ 0 w 1781"/>
                <a:gd name="T7" fmla="*/ 1107 h 1150"/>
                <a:gd name="T8" fmla="*/ 0 w 1781"/>
                <a:gd name="T9" fmla="*/ 1057 h 1150"/>
                <a:gd name="T10" fmla="*/ 0 w 1781"/>
                <a:gd name="T11" fmla="*/ 1057 h 1150"/>
                <a:gd name="T12" fmla="*/ 41 w 1781"/>
                <a:gd name="T13" fmla="*/ 985 h 1150"/>
                <a:gd name="T14" fmla="*/ 1727 w 1781"/>
                <a:gd name="T15" fmla="*/ 14 h 1150"/>
                <a:gd name="T16" fmla="*/ 1727 w 1781"/>
                <a:gd name="T17" fmla="*/ 14 h 1150"/>
                <a:gd name="T18" fmla="*/ 1780 w 1781"/>
                <a:gd name="T19" fmla="*/ 45 h 1150"/>
                <a:gd name="T20" fmla="*/ 1780 w 1781"/>
                <a:gd name="T21" fmla="*/ 102 h 1150"/>
                <a:gd name="T22" fmla="*/ 1780 w 1781"/>
                <a:gd name="T23" fmla="*/ 102 h 1150"/>
                <a:gd name="T24" fmla="*/ 1748 w 1781"/>
                <a:gd name="T25" fmla="*/ 157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1" h="1150">
                  <a:moveTo>
                    <a:pt x="1748" y="157"/>
                  </a:moveTo>
                  <a:lnTo>
                    <a:pt x="51" y="1136"/>
                  </a:lnTo>
                  <a:lnTo>
                    <a:pt x="51" y="1136"/>
                  </a:lnTo>
                  <a:cubicBezTo>
                    <a:pt x="28" y="1149"/>
                    <a:pt x="0" y="1133"/>
                    <a:pt x="0" y="1107"/>
                  </a:cubicBezTo>
                  <a:lnTo>
                    <a:pt x="0" y="1057"/>
                  </a:lnTo>
                  <a:lnTo>
                    <a:pt x="0" y="1057"/>
                  </a:lnTo>
                  <a:cubicBezTo>
                    <a:pt x="0" y="1028"/>
                    <a:pt x="16" y="1000"/>
                    <a:pt x="41" y="985"/>
                  </a:cubicBezTo>
                  <a:lnTo>
                    <a:pt x="1727" y="14"/>
                  </a:lnTo>
                  <a:lnTo>
                    <a:pt x="1727" y="14"/>
                  </a:lnTo>
                  <a:cubicBezTo>
                    <a:pt x="1750" y="0"/>
                    <a:pt x="1780" y="18"/>
                    <a:pt x="1780" y="45"/>
                  </a:cubicBezTo>
                  <a:lnTo>
                    <a:pt x="1780" y="102"/>
                  </a:lnTo>
                  <a:lnTo>
                    <a:pt x="1780" y="102"/>
                  </a:lnTo>
                  <a:cubicBezTo>
                    <a:pt x="1780" y="125"/>
                    <a:pt x="1768" y="146"/>
                    <a:pt x="1748" y="157"/>
                  </a:cubicBezTo>
                </a:path>
              </a:pathLst>
            </a:custGeom>
            <a:solidFill>
              <a:schemeClr val="accent2"/>
            </a:solidFill>
            <a:ln>
              <a:noFill/>
            </a:ln>
            <a:effectLst/>
          </p:spPr>
          <p:txBody>
            <a:bodyPr wrap="none" anchor="ctr"/>
            <a:lstStyle/>
            <a:p>
              <a:endParaRPr lang="en-US" sz="2450">
                <a:latin typeface="Lato Light" panose="020F0502020204030203" pitchFamily="34" charset="0"/>
              </a:endParaRPr>
            </a:p>
          </p:txBody>
        </p:sp>
        <p:sp>
          <p:nvSpPr>
            <p:cNvPr id="12" name="Freeform 14">
              <a:extLst>
                <a:ext uri="{FF2B5EF4-FFF2-40B4-BE49-F238E27FC236}">
                  <a16:creationId xmlns:a16="http://schemas.microsoft.com/office/drawing/2014/main" id="{47A243C0-2A51-0349-B6B6-B6E6FB9955C6}"/>
                </a:ext>
              </a:extLst>
            </p:cNvPr>
            <p:cNvSpPr>
              <a:spLocks noChangeArrowheads="1"/>
            </p:cNvSpPr>
            <p:nvPr/>
          </p:nvSpPr>
          <p:spPr bwMode="auto">
            <a:xfrm>
              <a:off x="11998728" y="2802536"/>
              <a:ext cx="63367" cy="241945"/>
            </a:xfrm>
            <a:custGeom>
              <a:avLst/>
              <a:gdLst>
                <a:gd name="T0" fmla="*/ 96 w 97"/>
                <a:gd name="T1" fmla="*/ 371 h 372"/>
                <a:gd name="T2" fmla="*/ 0 w 97"/>
                <a:gd name="T3" fmla="*/ 312 h 372"/>
                <a:gd name="T4" fmla="*/ 0 w 97"/>
                <a:gd name="T5" fmla="*/ 0 h 372"/>
                <a:gd name="T6" fmla="*/ 96 w 97"/>
                <a:gd name="T7" fmla="*/ 58 h 372"/>
                <a:gd name="T8" fmla="*/ 96 w 97"/>
                <a:gd name="T9" fmla="*/ 371 h 372"/>
              </a:gdLst>
              <a:ahLst/>
              <a:cxnLst>
                <a:cxn ang="0">
                  <a:pos x="T0" y="T1"/>
                </a:cxn>
                <a:cxn ang="0">
                  <a:pos x="T2" y="T3"/>
                </a:cxn>
                <a:cxn ang="0">
                  <a:pos x="T4" y="T5"/>
                </a:cxn>
                <a:cxn ang="0">
                  <a:pos x="T6" y="T7"/>
                </a:cxn>
                <a:cxn ang="0">
                  <a:pos x="T8" y="T9"/>
                </a:cxn>
              </a:cxnLst>
              <a:rect l="0" t="0" r="r" b="b"/>
              <a:pathLst>
                <a:path w="97" h="372">
                  <a:moveTo>
                    <a:pt x="96" y="371"/>
                  </a:moveTo>
                  <a:lnTo>
                    <a:pt x="0" y="312"/>
                  </a:lnTo>
                  <a:lnTo>
                    <a:pt x="0" y="0"/>
                  </a:lnTo>
                  <a:lnTo>
                    <a:pt x="96" y="58"/>
                  </a:lnTo>
                  <a:lnTo>
                    <a:pt x="96" y="371"/>
                  </a:lnTo>
                </a:path>
              </a:pathLst>
            </a:custGeom>
            <a:solidFill>
              <a:srgbClr val="CD501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3" name="Freeform 15">
              <a:extLst>
                <a:ext uri="{FF2B5EF4-FFF2-40B4-BE49-F238E27FC236}">
                  <a16:creationId xmlns:a16="http://schemas.microsoft.com/office/drawing/2014/main" id="{B39B8A92-224C-1540-95FE-5C33A7A3BD45}"/>
                </a:ext>
              </a:extLst>
            </p:cNvPr>
            <p:cNvSpPr>
              <a:spLocks noChangeArrowheads="1"/>
            </p:cNvSpPr>
            <p:nvPr/>
          </p:nvSpPr>
          <p:spPr bwMode="auto">
            <a:xfrm>
              <a:off x="13326546" y="904417"/>
              <a:ext cx="167058" cy="285151"/>
            </a:xfrm>
            <a:custGeom>
              <a:avLst/>
              <a:gdLst>
                <a:gd name="T0" fmla="*/ 254 w 255"/>
                <a:gd name="T1" fmla="*/ 434 h 435"/>
                <a:gd name="T2" fmla="*/ 0 w 255"/>
                <a:gd name="T3" fmla="*/ 219 h 435"/>
                <a:gd name="T4" fmla="*/ 158 w 255"/>
                <a:gd name="T5" fmla="*/ 0 h 435"/>
                <a:gd name="T6" fmla="*/ 254 w 255"/>
                <a:gd name="T7" fmla="*/ 58 h 435"/>
                <a:gd name="T8" fmla="*/ 254 w 255"/>
                <a:gd name="T9" fmla="*/ 434 h 435"/>
              </a:gdLst>
              <a:ahLst/>
              <a:cxnLst>
                <a:cxn ang="0">
                  <a:pos x="T0" y="T1"/>
                </a:cxn>
                <a:cxn ang="0">
                  <a:pos x="T2" y="T3"/>
                </a:cxn>
                <a:cxn ang="0">
                  <a:pos x="T4" y="T5"/>
                </a:cxn>
                <a:cxn ang="0">
                  <a:pos x="T6" y="T7"/>
                </a:cxn>
                <a:cxn ang="0">
                  <a:pos x="T8" y="T9"/>
                </a:cxn>
              </a:cxnLst>
              <a:rect l="0" t="0" r="r" b="b"/>
              <a:pathLst>
                <a:path w="255" h="435">
                  <a:moveTo>
                    <a:pt x="254" y="434"/>
                  </a:moveTo>
                  <a:lnTo>
                    <a:pt x="0" y="219"/>
                  </a:lnTo>
                  <a:lnTo>
                    <a:pt x="158" y="0"/>
                  </a:lnTo>
                  <a:lnTo>
                    <a:pt x="254" y="58"/>
                  </a:lnTo>
                  <a:lnTo>
                    <a:pt x="254" y="434"/>
                  </a:lnTo>
                </a:path>
              </a:pathLst>
            </a:custGeom>
            <a:solidFill>
              <a:srgbClr val="CD501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4" name="Freeform 16">
              <a:extLst>
                <a:ext uri="{FF2B5EF4-FFF2-40B4-BE49-F238E27FC236}">
                  <a16:creationId xmlns:a16="http://schemas.microsoft.com/office/drawing/2014/main" id="{5E6F0335-1157-244A-B691-C03675ABD275}"/>
                </a:ext>
              </a:extLst>
            </p:cNvPr>
            <p:cNvSpPr>
              <a:spLocks noChangeArrowheads="1"/>
            </p:cNvSpPr>
            <p:nvPr/>
          </p:nvSpPr>
          <p:spPr bwMode="auto">
            <a:xfrm>
              <a:off x="11972803" y="884255"/>
              <a:ext cx="1486236" cy="2142945"/>
            </a:xfrm>
            <a:custGeom>
              <a:avLst/>
              <a:gdLst>
                <a:gd name="T0" fmla="*/ 1998 w 2275"/>
                <a:gd name="T1" fmla="*/ 1963 h 3279"/>
                <a:gd name="T2" fmla="*/ 118 w 2275"/>
                <a:gd name="T3" fmla="*/ 3247 h 3279"/>
                <a:gd name="T4" fmla="*/ 118 w 2275"/>
                <a:gd name="T5" fmla="*/ 3247 h 3279"/>
                <a:gd name="T6" fmla="*/ 0 w 2275"/>
                <a:gd name="T7" fmla="*/ 3179 h 3279"/>
                <a:gd name="T8" fmla="*/ 0 w 2275"/>
                <a:gd name="T9" fmla="*/ 1429 h 3279"/>
                <a:gd name="T10" fmla="*/ 0 w 2275"/>
                <a:gd name="T11" fmla="*/ 1429 h 3279"/>
                <a:gd name="T12" fmla="*/ 117 w 2275"/>
                <a:gd name="T13" fmla="*/ 1222 h 3279"/>
                <a:gd name="T14" fmla="*/ 2154 w 2275"/>
                <a:gd name="T15" fmla="*/ 31 h 3279"/>
                <a:gd name="T16" fmla="*/ 2154 w 2275"/>
                <a:gd name="T17" fmla="*/ 31 h 3279"/>
                <a:gd name="T18" fmla="*/ 2274 w 2275"/>
                <a:gd name="T19" fmla="*/ 99 h 3279"/>
                <a:gd name="T20" fmla="*/ 2116 w 2275"/>
                <a:gd name="T21" fmla="*/ 1757 h 3279"/>
                <a:gd name="T22" fmla="*/ 2116 w 2275"/>
                <a:gd name="T23" fmla="*/ 1757 h 3279"/>
                <a:gd name="T24" fmla="*/ 1998 w 2275"/>
                <a:gd name="T25" fmla="*/ 1963 h 3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5" h="3279">
                  <a:moveTo>
                    <a:pt x="1998" y="1963"/>
                  </a:moveTo>
                  <a:lnTo>
                    <a:pt x="118" y="3247"/>
                  </a:lnTo>
                  <a:lnTo>
                    <a:pt x="118" y="3247"/>
                  </a:lnTo>
                  <a:cubicBezTo>
                    <a:pt x="66" y="3278"/>
                    <a:pt x="0" y="3240"/>
                    <a:pt x="0" y="3179"/>
                  </a:cubicBezTo>
                  <a:lnTo>
                    <a:pt x="0" y="1429"/>
                  </a:lnTo>
                  <a:lnTo>
                    <a:pt x="0" y="1429"/>
                  </a:lnTo>
                  <a:cubicBezTo>
                    <a:pt x="0" y="1343"/>
                    <a:pt x="44" y="1265"/>
                    <a:pt x="117" y="1222"/>
                  </a:cubicBezTo>
                  <a:lnTo>
                    <a:pt x="2154" y="31"/>
                  </a:lnTo>
                  <a:lnTo>
                    <a:pt x="2154" y="31"/>
                  </a:lnTo>
                  <a:cubicBezTo>
                    <a:pt x="2207" y="0"/>
                    <a:pt x="2274" y="38"/>
                    <a:pt x="2274" y="99"/>
                  </a:cubicBezTo>
                  <a:lnTo>
                    <a:pt x="2116" y="1757"/>
                  </a:lnTo>
                  <a:lnTo>
                    <a:pt x="2116" y="1757"/>
                  </a:lnTo>
                  <a:cubicBezTo>
                    <a:pt x="2116" y="1842"/>
                    <a:pt x="2071" y="1920"/>
                    <a:pt x="1998" y="1963"/>
                  </a:cubicBezTo>
                </a:path>
              </a:pathLst>
            </a:custGeom>
            <a:solidFill>
              <a:schemeClr val="accent4">
                <a:lumMod val="75000"/>
              </a:schemeClr>
            </a:solidFill>
            <a:ln>
              <a:noFill/>
            </a:ln>
            <a:effectLst/>
          </p:spPr>
          <p:txBody>
            <a:bodyPr wrap="none" anchor="ctr"/>
            <a:lstStyle/>
            <a:p>
              <a:endParaRPr lang="en-US" sz="2450">
                <a:latin typeface="Lato Light" panose="020F0502020204030203" pitchFamily="34" charset="0"/>
              </a:endParaRPr>
            </a:p>
          </p:txBody>
        </p:sp>
        <p:sp>
          <p:nvSpPr>
            <p:cNvPr id="15" name="Freeform 17">
              <a:extLst>
                <a:ext uri="{FF2B5EF4-FFF2-40B4-BE49-F238E27FC236}">
                  <a16:creationId xmlns:a16="http://schemas.microsoft.com/office/drawing/2014/main" id="{F522F55B-D9D3-B74C-8EDA-72C1DA49DCAC}"/>
                </a:ext>
              </a:extLst>
            </p:cNvPr>
            <p:cNvSpPr>
              <a:spLocks noChangeArrowheads="1"/>
            </p:cNvSpPr>
            <p:nvPr/>
          </p:nvSpPr>
          <p:spPr bwMode="auto">
            <a:xfrm>
              <a:off x="12033291" y="921698"/>
              <a:ext cx="1486236" cy="2142945"/>
            </a:xfrm>
            <a:custGeom>
              <a:avLst/>
              <a:gdLst>
                <a:gd name="T0" fmla="*/ 2156 w 2275"/>
                <a:gd name="T1" fmla="*/ 2055 h 3279"/>
                <a:gd name="T2" fmla="*/ 119 w 2275"/>
                <a:gd name="T3" fmla="*/ 3247 h 3279"/>
                <a:gd name="T4" fmla="*/ 119 w 2275"/>
                <a:gd name="T5" fmla="*/ 3247 h 3279"/>
                <a:gd name="T6" fmla="*/ 0 w 2275"/>
                <a:gd name="T7" fmla="*/ 3178 h 3279"/>
                <a:gd name="T8" fmla="*/ 0 w 2275"/>
                <a:gd name="T9" fmla="*/ 1428 h 3279"/>
                <a:gd name="T10" fmla="*/ 0 w 2275"/>
                <a:gd name="T11" fmla="*/ 1428 h 3279"/>
                <a:gd name="T12" fmla="*/ 118 w 2275"/>
                <a:gd name="T13" fmla="*/ 1222 h 3279"/>
                <a:gd name="T14" fmla="*/ 2154 w 2275"/>
                <a:gd name="T15" fmla="*/ 31 h 3279"/>
                <a:gd name="T16" fmla="*/ 2154 w 2275"/>
                <a:gd name="T17" fmla="*/ 31 h 3279"/>
                <a:gd name="T18" fmla="*/ 2274 w 2275"/>
                <a:gd name="T19" fmla="*/ 99 h 3279"/>
                <a:gd name="T20" fmla="*/ 2274 w 2275"/>
                <a:gd name="T21" fmla="*/ 1849 h 3279"/>
                <a:gd name="T22" fmla="*/ 2274 w 2275"/>
                <a:gd name="T23" fmla="*/ 1849 h 3279"/>
                <a:gd name="T24" fmla="*/ 2156 w 2275"/>
                <a:gd name="T25" fmla="*/ 2055 h 3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5" h="3279">
                  <a:moveTo>
                    <a:pt x="2156" y="2055"/>
                  </a:moveTo>
                  <a:lnTo>
                    <a:pt x="119" y="3247"/>
                  </a:lnTo>
                  <a:lnTo>
                    <a:pt x="119" y="3247"/>
                  </a:lnTo>
                  <a:cubicBezTo>
                    <a:pt x="66" y="3278"/>
                    <a:pt x="0" y="3239"/>
                    <a:pt x="0" y="3178"/>
                  </a:cubicBezTo>
                  <a:lnTo>
                    <a:pt x="0" y="1428"/>
                  </a:lnTo>
                  <a:lnTo>
                    <a:pt x="0" y="1428"/>
                  </a:lnTo>
                  <a:cubicBezTo>
                    <a:pt x="0" y="1344"/>
                    <a:pt x="44" y="1265"/>
                    <a:pt x="118" y="1222"/>
                  </a:cubicBezTo>
                  <a:lnTo>
                    <a:pt x="2154" y="31"/>
                  </a:lnTo>
                  <a:lnTo>
                    <a:pt x="2154" y="31"/>
                  </a:lnTo>
                  <a:cubicBezTo>
                    <a:pt x="2207" y="0"/>
                    <a:pt x="2274" y="38"/>
                    <a:pt x="2274" y="99"/>
                  </a:cubicBezTo>
                  <a:lnTo>
                    <a:pt x="2274" y="1849"/>
                  </a:lnTo>
                  <a:lnTo>
                    <a:pt x="2274" y="1849"/>
                  </a:lnTo>
                  <a:cubicBezTo>
                    <a:pt x="2274" y="1934"/>
                    <a:pt x="2229" y="2012"/>
                    <a:pt x="2156" y="2055"/>
                  </a:cubicBezTo>
                </a:path>
              </a:pathLst>
            </a:custGeom>
            <a:solidFill>
              <a:schemeClr val="accent4"/>
            </a:solidFill>
            <a:ln>
              <a:noFill/>
            </a:ln>
            <a:effectLst/>
          </p:spPr>
          <p:txBody>
            <a:bodyPr wrap="none" anchor="ctr"/>
            <a:lstStyle/>
            <a:p>
              <a:endParaRPr lang="en-US" sz="2450">
                <a:latin typeface="Lato Light" panose="020F0502020204030203" pitchFamily="34" charset="0"/>
              </a:endParaRPr>
            </a:p>
          </p:txBody>
        </p:sp>
        <p:sp>
          <p:nvSpPr>
            <p:cNvPr id="16" name="Freeform 15">
              <a:extLst>
                <a:ext uri="{FF2B5EF4-FFF2-40B4-BE49-F238E27FC236}">
                  <a16:creationId xmlns:a16="http://schemas.microsoft.com/office/drawing/2014/main" id="{6EF53726-CB27-594B-9FCD-AF6D7553B526}"/>
                </a:ext>
              </a:extLst>
            </p:cNvPr>
            <p:cNvSpPr>
              <a:spLocks noChangeArrowheads="1"/>
            </p:cNvSpPr>
            <p:nvPr/>
          </p:nvSpPr>
          <p:spPr bwMode="auto">
            <a:xfrm>
              <a:off x="12214748" y="1224265"/>
              <a:ext cx="1162990" cy="1528941"/>
            </a:xfrm>
            <a:custGeom>
              <a:avLst/>
              <a:gdLst>
                <a:gd name="connsiteX0" fmla="*/ 811619 w 1162990"/>
                <a:gd name="connsiteY0" fmla="*/ 988059 h 1528941"/>
                <a:gd name="connsiteX1" fmla="*/ 823115 w 1162990"/>
                <a:gd name="connsiteY1" fmla="*/ 1007877 h 1528941"/>
                <a:gd name="connsiteX2" fmla="*/ 823115 w 1162990"/>
                <a:gd name="connsiteY2" fmla="*/ 1045720 h 1528941"/>
                <a:gd name="connsiteX3" fmla="*/ 802243 w 1162990"/>
                <a:gd name="connsiteY3" fmla="*/ 1081606 h 1528941"/>
                <a:gd name="connsiteX4" fmla="*/ 32612 w 1162990"/>
                <a:gd name="connsiteY4" fmla="*/ 1525932 h 1528941"/>
                <a:gd name="connsiteX5" fmla="*/ 1 w 1162990"/>
                <a:gd name="connsiteY5" fmla="*/ 1507010 h 1528941"/>
                <a:gd name="connsiteX6" fmla="*/ 1 w 1162990"/>
                <a:gd name="connsiteY6" fmla="*/ 1475040 h 1528941"/>
                <a:gd name="connsiteX7" fmla="*/ 26742 w 1162990"/>
                <a:gd name="connsiteY7" fmla="*/ 1427410 h 1528941"/>
                <a:gd name="connsiteX8" fmla="*/ 787894 w 1162990"/>
                <a:gd name="connsiteY8" fmla="*/ 988304 h 1528941"/>
                <a:gd name="connsiteX9" fmla="*/ 811619 w 1162990"/>
                <a:gd name="connsiteY9" fmla="*/ 988059 h 1528941"/>
                <a:gd name="connsiteX10" fmla="*/ 327960 w 1162990"/>
                <a:gd name="connsiteY10" fmla="*/ 861188 h 1528941"/>
                <a:gd name="connsiteX11" fmla="*/ 350746 w 1162990"/>
                <a:gd name="connsiteY11" fmla="*/ 884679 h 1528941"/>
                <a:gd name="connsiteX12" fmla="*/ 350746 w 1162990"/>
                <a:gd name="connsiteY12" fmla="*/ 921872 h 1528941"/>
                <a:gd name="connsiteX13" fmla="*/ 329923 w 1162990"/>
                <a:gd name="connsiteY13" fmla="*/ 957761 h 1528941"/>
                <a:gd name="connsiteX14" fmla="*/ 32537 w 1162990"/>
                <a:gd name="connsiteY14" fmla="*/ 1130678 h 1528941"/>
                <a:gd name="connsiteX15" fmla="*/ 0 w 1162990"/>
                <a:gd name="connsiteY15" fmla="*/ 1111755 h 1528941"/>
                <a:gd name="connsiteX16" fmla="*/ 0 w 1162990"/>
                <a:gd name="connsiteY16" fmla="*/ 1079782 h 1528941"/>
                <a:gd name="connsiteX17" fmla="*/ 26680 w 1162990"/>
                <a:gd name="connsiteY17" fmla="*/ 1032800 h 1528941"/>
                <a:gd name="connsiteX18" fmla="*/ 316257 w 1162990"/>
                <a:gd name="connsiteY18" fmla="*/ 864450 h 1528941"/>
                <a:gd name="connsiteX19" fmla="*/ 327960 w 1162990"/>
                <a:gd name="connsiteY19" fmla="*/ 861188 h 1528941"/>
                <a:gd name="connsiteX20" fmla="*/ 1128457 w 1162990"/>
                <a:gd name="connsiteY20" fmla="*/ 780271 h 1528941"/>
                <a:gd name="connsiteX21" fmla="*/ 1162990 w 1162990"/>
                <a:gd name="connsiteY21" fmla="*/ 800504 h 1528941"/>
                <a:gd name="connsiteX22" fmla="*/ 1162990 w 1162990"/>
                <a:gd name="connsiteY22" fmla="*/ 838359 h 1528941"/>
                <a:gd name="connsiteX23" fmla="*/ 1142140 w 1162990"/>
                <a:gd name="connsiteY23" fmla="*/ 874257 h 1528941"/>
                <a:gd name="connsiteX24" fmla="*/ 888681 w 1162990"/>
                <a:gd name="connsiteY24" fmla="*/ 1027637 h 1528941"/>
                <a:gd name="connsiteX25" fmla="*/ 855451 w 1162990"/>
                <a:gd name="connsiteY25" fmla="*/ 1008709 h 1528941"/>
                <a:gd name="connsiteX26" fmla="*/ 855451 w 1162990"/>
                <a:gd name="connsiteY26" fmla="*/ 976075 h 1528941"/>
                <a:gd name="connsiteX27" fmla="*/ 882165 w 1162990"/>
                <a:gd name="connsiteY27" fmla="*/ 929082 h 1528941"/>
                <a:gd name="connsiteX28" fmla="*/ 1128341 w 1162990"/>
                <a:gd name="connsiteY28" fmla="*/ 595954 h 1528941"/>
                <a:gd name="connsiteX29" fmla="*/ 1162988 w 1162990"/>
                <a:gd name="connsiteY29" fmla="*/ 616236 h 1528941"/>
                <a:gd name="connsiteX30" fmla="*/ 1162988 w 1162990"/>
                <a:gd name="connsiteY30" fmla="*/ 654184 h 1528941"/>
                <a:gd name="connsiteX31" fmla="*/ 1142723 w 1162990"/>
                <a:gd name="connsiteY31" fmla="*/ 690169 h 1528941"/>
                <a:gd name="connsiteX32" fmla="*/ 32687 w 1162990"/>
                <a:gd name="connsiteY32" fmla="*/ 1330046 h 1528941"/>
                <a:gd name="connsiteX33" fmla="*/ 0 w 1162990"/>
                <a:gd name="connsiteY33" fmla="*/ 1311072 h 1528941"/>
                <a:gd name="connsiteX34" fmla="*/ 0 w 1162990"/>
                <a:gd name="connsiteY34" fmla="*/ 1278359 h 1528941"/>
                <a:gd name="connsiteX35" fmla="*/ 26803 w 1162990"/>
                <a:gd name="connsiteY35" fmla="*/ 1231906 h 1528941"/>
                <a:gd name="connsiteX36" fmla="*/ 823212 w 1162990"/>
                <a:gd name="connsiteY36" fmla="*/ 581796 h 1528941"/>
                <a:gd name="connsiteX37" fmla="*/ 846153 w 1162990"/>
                <a:gd name="connsiteY37" fmla="*/ 604675 h 1528941"/>
                <a:gd name="connsiteX38" fmla="*/ 846153 w 1162990"/>
                <a:gd name="connsiteY38" fmla="*/ 642570 h 1528941"/>
                <a:gd name="connsiteX39" fmla="*/ 825187 w 1162990"/>
                <a:gd name="connsiteY39" fmla="*/ 678506 h 1528941"/>
                <a:gd name="connsiteX40" fmla="*/ 421600 w 1162990"/>
                <a:gd name="connsiteY40" fmla="*/ 912415 h 1528941"/>
                <a:gd name="connsiteX41" fmla="*/ 388841 w 1162990"/>
                <a:gd name="connsiteY41" fmla="*/ 893467 h 1528941"/>
                <a:gd name="connsiteX42" fmla="*/ 388841 w 1162990"/>
                <a:gd name="connsiteY42" fmla="*/ 860798 h 1528941"/>
                <a:gd name="connsiteX43" fmla="*/ 415703 w 1162990"/>
                <a:gd name="connsiteY43" fmla="*/ 814408 h 1528941"/>
                <a:gd name="connsiteX44" fmla="*/ 811429 w 1162990"/>
                <a:gd name="connsiteY44" fmla="*/ 585073 h 1528941"/>
                <a:gd name="connsiteX45" fmla="*/ 823212 w 1162990"/>
                <a:gd name="connsiteY45" fmla="*/ 581796 h 1528941"/>
                <a:gd name="connsiteX46" fmla="*/ 1134380 w 1162990"/>
                <a:gd name="connsiteY46" fmla="*/ 400324 h 1528941"/>
                <a:gd name="connsiteX47" fmla="*/ 1157229 w 1162990"/>
                <a:gd name="connsiteY47" fmla="*/ 423149 h 1528941"/>
                <a:gd name="connsiteX48" fmla="*/ 1157229 w 1162990"/>
                <a:gd name="connsiteY48" fmla="*/ 460957 h 1528941"/>
                <a:gd name="connsiteX49" fmla="*/ 1136348 w 1162990"/>
                <a:gd name="connsiteY49" fmla="*/ 496809 h 1528941"/>
                <a:gd name="connsiteX50" fmla="*/ 905358 w 1162990"/>
                <a:gd name="connsiteY50" fmla="*/ 633047 h 1528941"/>
                <a:gd name="connsiteX51" fmla="*/ 872732 w 1162990"/>
                <a:gd name="connsiteY51" fmla="*/ 614143 h 1528941"/>
                <a:gd name="connsiteX52" fmla="*/ 872732 w 1162990"/>
                <a:gd name="connsiteY52" fmla="*/ 581550 h 1528941"/>
                <a:gd name="connsiteX53" fmla="*/ 898833 w 1162990"/>
                <a:gd name="connsiteY53" fmla="*/ 535268 h 1528941"/>
                <a:gd name="connsiteX54" fmla="*/ 1122645 w 1162990"/>
                <a:gd name="connsiteY54" fmla="*/ 403593 h 1528941"/>
                <a:gd name="connsiteX55" fmla="*/ 1134380 w 1162990"/>
                <a:gd name="connsiteY55" fmla="*/ 400324 h 1528941"/>
                <a:gd name="connsiteX56" fmla="*/ 523986 w 1162990"/>
                <a:gd name="connsiteY56" fmla="*/ 360306 h 1528941"/>
                <a:gd name="connsiteX57" fmla="*/ 546604 w 1162990"/>
                <a:gd name="connsiteY57" fmla="*/ 383581 h 1528941"/>
                <a:gd name="connsiteX58" fmla="*/ 546604 w 1162990"/>
                <a:gd name="connsiteY58" fmla="*/ 420869 h 1528941"/>
                <a:gd name="connsiteX59" fmla="*/ 525682 w 1162990"/>
                <a:gd name="connsiteY59" fmla="*/ 456850 h 1528941"/>
                <a:gd name="connsiteX60" fmla="*/ 32693 w 1162990"/>
                <a:gd name="connsiteY60" fmla="*/ 744692 h 1528941"/>
                <a:gd name="connsiteX61" fmla="*/ 1 w 1162990"/>
                <a:gd name="connsiteY61" fmla="*/ 725721 h 1528941"/>
                <a:gd name="connsiteX62" fmla="*/ 1 w 1162990"/>
                <a:gd name="connsiteY62" fmla="*/ 693666 h 1528941"/>
                <a:gd name="connsiteX63" fmla="*/ 26808 w 1162990"/>
                <a:gd name="connsiteY63" fmla="*/ 646564 h 1528941"/>
                <a:gd name="connsiteX64" fmla="*/ 511951 w 1162990"/>
                <a:gd name="connsiteY64" fmla="*/ 363955 h 1528941"/>
                <a:gd name="connsiteX65" fmla="*/ 523986 w 1162990"/>
                <a:gd name="connsiteY65" fmla="*/ 360306 h 1528941"/>
                <a:gd name="connsiteX66" fmla="*/ 1140373 w 1162990"/>
                <a:gd name="connsiteY66" fmla="*/ 201610 h 1528941"/>
                <a:gd name="connsiteX67" fmla="*/ 1162988 w 1162990"/>
                <a:gd name="connsiteY67" fmla="*/ 225144 h 1528941"/>
                <a:gd name="connsiteX68" fmla="*/ 1162988 w 1162990"/>
                <a:gd name="connsiteY68" fmla="*/ 262405 h 1528941"/>
                <a:gd name="connsiteX69" fmla="*/ 1142723 w 1162990"/>
                <a:gd name="connsiteY69" fmla="*/ 298358 h 1528941"/>
                <a:gd name="connsiteX70" fmla="*/ 32687 w 1162990"/>
                <a:gd name="connsiteY70" fmla="*/ 938333 h 1528941"/>
                <a:gd name="connsiteX71" fmla="*/ 0 w 1162990"/>
                <a:gd name="connsiteY71" fmla="*/ 919376 h 1528941"/>
                <a:gd name="connsiteX72" fmla="*/ 0 w 1162990"/>
                <a:gd name="connsiteY72" fmla="*/ 886691 h 1528941"/>
                <a:gd name="connsiteX73" fmla="*/ 26803 w 1162990"/>
                <a:gd name="connsiteY73" fmla="*/ 840278 h 1528941"/>
                <a:gd name="connsiteX74" fmla="*/ 1128341 w 1162990"/>
                <a:gd name="connsiteY74" fmla="*/ 204879 h 1528941"/>
                <a:gd name="connsiteX75" fmla="*/ 1140373 w 1162990"/>
                <a:gd name="connsiteY75" fmla="*/ 201610 h 1528941"/>
                <a:gd name="connsiteX76" fmla="*/ 1131532 w 1162990"/>
                <a:gd name="connsiteY76" fmla="*/ 1 h 1528941"/>
                <a:gd name="connsiteX77" fmla="*/ 1154350 w 1162990"/>
                <a:gd name="connsiteY77" fmla="*/ 23582 h 1528941"/>
                <a:gd name="connsiteX78" fmla="*/ 1154350 w 1162990"/>
                <a:gd name="connsiteY78" fmla="*/ 60918 h 1528941"/>
                <a:gd name="connsiteX79" fmla="*/ 1133497 w 1162990"/>
                <a:gd name="connsiteY79" fmla="*/ 97599 h 1528941"/>
                <a:gd name="connsiteX80" fmla="*/ 612176 w 1162990"/>
                <a:gd name="connsiteY80" fmla="*/ 405460 h 1528941"/>
                <a:gd name="connsiteX81" fmla="*/ 578942 w 1162990"/>
                <a:gd name="connsiteY81" fmla="*/ 386464 h 1528941"/>
                <a:gd name="connsiteX82" fmla="*/ 578942 w 1162990"/>
                <a:gd name="connsiteY82" fmla="*/ 353713 h 1528941"/>
                <a:gd name="connsiteX83" fmla="*/ 606311 w 1162990"/>
                <a:gd name="connsiteY83" fmla="*/ 307206 h 1528941"/>
                <a:gd name="connsiteX84" fmla="*/ 1119813 w 1162990"/>
                <a:gd name="connsiteY84" fmla="*/ 3276 h 1528941"/>
                <a:gd name="connsiteX85" fmla="*/ 1131532 w 1162990"/>
                <a:gd name="connsiteY85" fmla="*/ 1 h 152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162990" h="1528941">
                  <a:moveTo>
                    <a:pt x="811619" y="988059"/>
                  </a:moveTo>
                  <a:cubicBezTo>
                    <a:pt x="818386" y="991892"/>
                    <a:pt x="823115" y="999069"/>
                    <a:pt x="823115" y="1007877"/>
                  </a:cubicBezTo>
                  <a:lnTo>
                    <a:pt x="823115" y="1045720"/>
                  </a:lnTo>
                  <a:cubicBezTo>
                    <a:pt x="823115" y="1060074"/>
                    <a:pt x="815288" y="1073776"/>
                    <a:pt x="802243" y="1081606"/>
                  </a:cubicBezTo>
                  <a:lnTo>
                    <a:pt x="32612" y="1525932"/>
                  </a:lnTo>
                  <a:cubicBezTo>
                    <a:pt x="18263" y="1534414"/>
                    <a:pt x="1" y="1523974"/>
                    <a:pt x="1" y="1507010"/>
                  </a:cubicBezTo>
                  <a:lnTo>
                    <a:pt x="1" y="1475040"/>
                  </a:lnTo>
                  <a:cubicBezTo>
                    <a:pt x="1" y="1455466"/>
                    <a:pt x="9784" y="1437849"/>
                    <a:pt x="26742" y="1427410"/>
                  </a:cubicBezTo>
                  <a:lnTo>
                    <a:pt x="787894" y="988304"/>
                  </a:lnTo>
                  <a:cubicBezTo>
                    <a:pt x="796047" y="983736"/>
                    <a:pt x="804852" y="984226"/>
                    <a:pt x="811619" y="988059"/>
                  </a:cubicBezTo>
                  <a:close/>
                  <a:moveTo>
                    <a:pt x="327960" y="861188"/>
                  </a:moveTo>
                  <a:cubicBezTo>
                    <a:pt x="339765" y="861310"/>
                    <a:pt x="350746" y="870976"/>
                    <a:pt x="350746" y="884679"/>
                  </a:cubicBezTo>
                  <a:lnTo>
                    <a:pt x="350746" y="921872"/>
                  </a:lnTo>
                  <a:cubicBezTo>
                    <a:pt x="350746" y="936880"/>
                    <a:pt x="342937" y="950583"/>
                    <a:pt x="329923" y="957761"/>
                  </a:cubicBezTo>
                  <a:lnTo>
                    <a:pt x="32537" y="1130678"/>
                  </a:lnTo>
                  <a:cubicBezTo>
                    <a:pt x="18221" y="1139814"/>
                    <a:pt x="0" y="1128721"/>
                    <a:pt x="0" y="1111755"/>
                  </a:cubicBezTo>
                  <a:lnTo>
                    <a:pt x="0" y="1079782"/>
                  </a:lnTo>
                  <a:cubicBezTo>
                    <a:pt x="0" y="1060206"/>
                    <a:pt x="9761" y="1042588"/>
                    <a:pt x="26680" y="1032800"/>
                  </a:cubicBezTo>
                  <a:lnTo>
                    <a:pt x="316257" y="864450"/>
                  </a:lnTo>
                  <a:cubicBezTo>
                    <a:pt x="319999" y="862166"/>
                    <a:pt x="324025" y="861147"/>
                    <a:pt x="327960" y="861188"/>
                  </a:cubicBezTo>
                  <a:close/>
                  <a:moveTo>
                    <a:pt x="1128457" y="780271"/>
                  </a:moveTo>
                  <a:cubicBezTo>
                    <a:pt x="1143443" y="771786"/>
                    <a:pt x="1162990" y="782882"/>
                    <a:pt x="1162990" y="800504"/>
                  </a:cubicBezTo>
                  <a:lnTo>
                    <a:pt x="1162990" y="838359"/>
                  </a:lnTo>
                  <a:cubicBezTo>
                    <a:pt x="1162990" y="852718"/>
                    <a:pt x="1155172" y="866425"/>
                    <a:pt x="1142140" y="874257"/>
                  </a:cubicBezTo>
                  <a:lnTo>
                    <a:pt x="888681" y="1027637"/>
                  </a:lnTo>
                  <a:cubicBezTo>
                    <a:pt x="873695" y="1036121"/>
                    <a:pt x="855451" y="1025679"/>
                    <a:pt x="855451" y="1008709"/>
                  </a:cubicBezTo>
                  <a:lnTo>
                    <a:pt x="855451" y="976075"/>
                  </a:lnTo>
                  <a:cubicBezTo>
                    <a:pt x="855451" y="957147"/>
                    <a:pt x="865224" y="938872"/>
                    <a:pt x="882165" y="929082"/>
                  </a:cubicBezTo>
                  <a:close/>
                  <a:moveTo>
                    <a:pt x="1128341" y="595954"/>
                  </a:moveTo>
                  <a:cubicBezTo>
                    <a:pt x="1144030" y="587448"/>
                    <a:pt x="1162988" y="598571"/>
                    <a:pt x="1162988" y="616236"/>
                  </a:cubicBezTo>
                  <a:lnTo>
                    <a:pt x="1162988" y="654184"/>
                  </a:lnTo>
                  <a:cubicBezTo>
                    <a:pt x="1162988" y="668578"/>
                    <a:pt x="1155797" y="682317"/>
                    <a:pt x="1142723" y="690169"/>
                  </a:cubicBezTo>
                  <a:lnTo>
                    <a:pt x="32687" y="1330046"/>
                  </a:lnTo>
                  <a:cubicBezTo>
                    <a:pt x="18304" y="1338552"/>
                    <a:pt x="0" y="1328084"/>
                    <a:pt x="0" y="1311072"/>
                  </a:cubicBezTo>
                  <a:lnTo>
                    <a:pt x="0" y="1278359"/>
                  </a:lnTo>
                  <a:cubicBezTo>
                    <a:pt x="0" y="1259385"/>
                    <a:pt x="9806" y="1241720"/>
                    <a:pt x="26803" y="1231906"/>
                  </a:cubicBezTo>
                  <a:close/>
                  <a:moveTo>
                    <a:pt x="823212" y="581796"/>
                  </a:moveTo>
                  <a:cubicBezTo>
                    <a:pt x="835097" y="581888"/>
                    <a:pt x="846153" y="591444"/>
                    <a:pt x="846153" y="604675"/>
                  </a:cubicBezTo>
                  <a:lnTo>
                    <a:pt x="846153" y="642570"/>
                  </a:lnTo>
                  <a:cubicBezTo>
                    <a:pt x="846153" y="657598"/>
                    <a:pt x="838291" y="670666"/>
                    <a:pt x="825187" y="678506"/>
                  </a:cubicBezTo>
                  <a:lnTo>
                    <a:pt x="421600" y="912415"/>
                  </a:lnTo>
                  <a:cubicBezTo>
                    <a:pt x="407186" y="920909"/>
                    <a:pt x="388841" y="910455"/>
                    <a:pt x="388841" y="893467"/>
                  </a:cubicBezTo>
                  <a:lnTo>
                    <a:pt x="388841" y="860798"/>
                  </a:lnTo>
                  <a:cubicBezTo>
                    <a:pt x="388841" y="841850"/>
                    <a:pt x="399324" y="823556"/>
                    <a:pt x="415703" y="814408"/>
                  </a:cubicBezTo>
                  <a:lnTo>
                    <a:pt x="811429" y="585073"/>
                  </a:lnTo>
                  <a:cubicBezTo>
                    <a:pt x="815196" y="582787"/>
                    <a:pt x="819250" y="581766"/>
                    <a:pt x="823212" y="581796"/>
                  </a:cubicBezTo>
                  <a:close/>
                  <a:moveTo>
                    <a:pt x="1134380" y="400324"/>
                  </a:moveTo>
                  <a:cubicBezTo>
                    <a:pt x="1146218" y="400415"/>
                    <a:pt x="1157229" y="409949"/>
                    <a:pt x="1157229" y="423149"/>
                  </a:cubicBezTo>
                  <a:lnTo>
                    <a:pt x="1157229" y="460957"/>
                  </a:lnTo>
                  <a:cubicBezTo>
                    <a:pt x="1157229" y="475949"/>
                    <a:pt x="1149398" y="489638"/>
                    <a:pt x="1136348" y="496809"/>
                  </a:cubicBezTo>
                  <a:lnTo>
                    <a:pt x="905358" y="633047"/>
                  </a:lnTo>
                  <a:cubicBezTo>
                    <a:pt x="891002" y="641521"/>
                    <a:pt x="872732" y="631091"/>
                    <a:pt x="872732" y="614143"/>
                  </a:cubicBezTo>
                  <a:lnTo>
                    <a:pt x="872732" y="581550"/>
                  </a:lnTo>
                  <a:cubicBezTo>
                    <a:pt x="872732" y="562646"/>
                    <a:pt x="882520" y="544394"/>
                    <a:pt x="898833" y="535268"/>
                  </a:cubicBezTo>
                  <a:lnTo>
                    <a:pt x="1122645" y="403593"/>
                  </a:lnTo>
                  <a:cubicBezTo>
                    <a:pt x="1126397" y="401312"/>
                    <a:pt x="1130435" y="400293"/>
                    <a:pt x="1134380" y="400324"/>
                  </a:cubicBezTo>
                  <a:close/>
                  <a:moveTo>
                    <a:pt x="523986" y="360306"/>
                  </a:moveTo>
                  <a:cubicBezTo>
                    <a:pt x="535938" y="360152"/>
                    <a:pt x="546604" y="369843"/>
                    <a:pt x="546604" y="383581"/>
                  </a:cubicBezTo>
                  <a:lnTo>
                    <a:pt x="546604" y="420869"/>
                  </a:lnTo>
                  <a:cubicBezTo>
                    <a:pt x="546604" y="435916"/>
                    <a:pt x="538758" y="449654"/>
                    <a:pt x="525682" y="456850"/>
                  </a:cubicBezTo>
                  <a:lnTo>
                    <a:pt x="32693" y="744692"/>
                  </a:lnTo>
                  <a:cubicBezTo>
                    <a:pt x="18308" y="753851"/>
                    <a:pt x="1" y="742730"/>
                    <a:pt x="1" y="725721"/>
                  </a:cubicBezTo>
                  <a:lnTo>
                    <a:pt x="1" y="693666"/>
                  </a:lnTo>
                  <a:cubicBezTo>
                    <a:pt x="1" y="674040"/>
                    <a:pt x="9808" y="656377"/>
                    <a:pt x="26808" y="646564"/>
                  </a:cubicBezTo>
                  <a:lnTo>
                    <a:pt x="511951" y="363955"/>
                  </a:lnTo>
                  <a:cubicBezTo>
                    <a:pt x="515874" y="361502"/>
                    <a:pt x="520001" y="360357"/>
                    <a:pt x="523986" y="360306"/>
                  </a:cubicBezTo>
                  <a:close/>
                  <a:moveTo>
                    <a:pt x="1140373" y="201610"/>
                  </a:moveTo>
                  <a:cubicBezTo>
                    <a:pt x="1152324" y="201733"/>
                    <a:pt x="1162988" y="211416"/>
                    <a:pt x="1162988" y="225144"/>
                  </a:cubicBezTo>
                  <a:lnTo>
                    <a:pt x="1162988" y="262405"/>
                  </a:lnTo>
                  <a:cubicBezTo>
                    <a:pt x="1162988" y="277440"/>
                    <a:pt x="1155797" y="291168"/>
                    <a:pt x="1142723" y="298358"/>
                  </a:cubicBezTo>
                  <a:lnTo>
                    <a:pt x="32687" y="938333"/>
                  </a:lnTo>
                  <a:cubicBezTo>
                    <a:pt x="18304" y="946831"/>
                    <a:pt x="0" y="936372"/>
                    <a:pt x="0" y="919376"/>
                  </a:cubicBezTo>
                  <a:lnTo>
                    <a:pt x="0" y="886691"/>
                  </a:lnTo>
                  <a:cubicBezTo>
                    <a:pt x="0" y="867733"/>
                    <a:pt x="9806" y="849430"/>
                    <a:pt x="26803" y="840278"/>
                  </a:cubicBezTo>
                  <a:lnTo>
                    <a:pt x="1128341" y="204879"/>
                  </a:lnTo>
                  <a:cubicBezTo>
                    <a:pt x="1132263" y="202591"/>
                    <a:pt x="1136390" y="201569"/>
                    <a:pt x="1140373" y="201610"/>
                  </a:cubicBezTo>
                  <a:close/>
                  <a:moveTo>
                    <a:pt x="1131532" y="1"/>
                  </a:moveTo>
                  <a:cubicBezTo>
                    <a:pt x="1143354" y="124"/>
                    <a:pt x="1154350" y="9826"/>
                    <a:pt x="1154350" y="23582"/>
                  </a:cubicBezTo>
                  <a:lnTo>
                    <a:pt x="1154350" y="60918"/>
                  </a:lnTo>
                  <a:cubicBezTo>
                    <a:pt x="1154350" y="75984"/>
                    <a:pt x="1146531" y="89739"/>
                    <a:pt x="1133497" y="97599"/>
                  </a:cubicBezTo>
                  <a:lnTo>
                    <a:pt x="612176" y="405460"/>
                  </a:lnTo>
                  <a:cubicBezTo>
                    <a:pt x="597188" y="413975"/>
                    <a:pt x="578942" y="403495"/>
                    <a:pt x="578942" y="386464"/>
                  </a:cubicBezTo>
                  <a:lnTo>
                    <a:pt x="578942" y="353713"/>
                  </a:lnTo>
                  <a:cubicBezTo>
                    <a:pt x="578942" y="334717"/>
                    <a:pt x="588717" y="317032"/>
                    <a:pt x="606311" y="307206"/>
                  </a:cubicBezTo>
                  <a:lnTo>
                    <a:pt x="1119813" y="3276"/>
                  </a:lnTo>
                  <a:cubicBezTo>
                    <a:pt x="1123560" y="984"/>
                    <a:pt x="1127592" y="-40"/>
                    <a:pt x="1131532" y="1"/>
                  </a:cubicBezTo>
                  <a:close/>
                </a:path>
              </a:pathLst>
            </a:custGeom>
            <a:solidFill>
              <a:schemeClr val="bg1"/>
            </a:solidFill>
            <a:ln>
              <a:noFill/>
            </a:ln>
            <a:effectLst/>
          </p:spPr>
          <p:txBody>
            <a:bodyPr wrap="square" anchor="ctr">
              <a:noAutofit/>
            </a:bodyPr>
            <a:lstStyle/>
            <a:p>
              <a:endParaRPr lang="en-US" sz="2450">
                <a:latin typeface="Lato Light" panose="020F0502020204030203" pitchFamily="34" charset="0"/>
              </a:endParaRPr>
            </a:p>
          </p:txBody>
        </p:sp>
        <p:sp>
          <p:nvSpPr>
            <p:cNvPr id="17" name="Freeform 27">
              <a:extLst>
                <a:ext uri="{FF2B5EF4-FFF2-40B4-BE49-F238E27FC236}">
                  <a16:creationId xmlns:a16="http://schemas.microsoft.com/office/drawing/2014/main" id="{EF690EBD-3319-0D40-BDBA-5B86F50B4FB7}"/>
                </a:ext>
              </a:extLst>
            </p:cNvPr>
            <p:cNvSpPr>
              <a:spLocks noChangeArrowheads="1"/>
            </p:cNvSpPr>
            <p:nvPr/>
          </p:nvSpPr>
          <p:spPr bwMode="auto">
            <a:xfrm>
              <a:off x="9147228" y="2580752"/>
              <a:ext cx="63367" cy="241945"/>
            </a:xfrm>
            <a:custGeom>
              <a:avLst/>
              <a:gdLst>
                <a:gd name="T0" fmla="*/ 95 w 96"/>
                <a:gd name="T1" fmla="*/ 371 h 372"/>
                <a:gd name="T2" fmla="*/ 0 w 96"/>
                <a:gd name="T3" fmla="*/ 312 h 372"/>
                <a:gd name="T4" fmla="*/ 0 w 96"/>
                <a:gd name="T5" fmla="*/ 0 h 372"/>
                <a:gd name="T6" fmla="*/ 95 w 96"/>
                <a:gd name="T7" fmla="*/ 58 h 372"/>
                <a:gd name="T8" fmla="*/ 95 w 96"/>
                <a:gd name="T9" fmla="*/ 371 h 372"/>
              </a:gdLst>
              <a:ahLst/>
              <a:cxnLst>
                <a:cxn ang="0">
                  <a:pos x="T0" y="T1"/>
                </a:cxn>
                <a:cxn ang="0">
                  <a:pos x="T2" y="T3"/>
                </a:cxn>
                <a:cxn ang="0">
                  <a:pos x="T4" y="T5"/>
                </a:cxn>
                <a:cxn ang="0">
                  <a:pos x="T6" y="T7"/>
                </a:cxn>
                <a:cxn ang="0">
                  <a:pos x="T8" y="T9"/>
                </a:cxn>
              </a:cxnLst>
              <a:rect l="0" t="0" r="r" b="b"/>
              <a:pathLst>
                <a:path w="96" h="372">
                  <a:moveTo>
                    <a:pt x="95" y="371"/>
                  </a:moveTo>
                  <a:lnTo>
                    <a:pt x="0" y="312"/>
                  </a:lnTo>
                  <a:lnTo>
                    <a:pt x="0" y="0"/>
                  </a:lnTo>
                  <a:lnTo>
                    <a:pt x="95" y="58"/>
                  </a:lnTo>
                  <a:lnTo>
                    <a:pt x="95" y="371"/>
                  </a:lnTo>
                </a:path>
              </a:pathLst>
            </a:custGeom>
            <a:solidFill>
              <a:srgbClr val="2D999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8" name="Freeform 28">
              <a:extLst>
                <a:ext uri="{FF2B5EF4-FFF2-40B4-BE49-F238E27FC236}">
                  <a16:creationId xmlns:a16="http://schemas.microsoft.com/office/drawing/2014/main" id="{E4347A37-A020-6949-8526-C723B5C4C663}"/>
                </a:ext>
              </a:extLst>
            </p:cNvPr>
            <p:cNvSpPr>
              <a:spLocks noChangeArrowheads="1"/>
            </p:cNvSpPr>
            <p:nvPr/>
          </p:nvSpPr>
          <p:spPr bwMode="auto">
            <a:xfrm>
              <a:off x="10475047" y="987946"/>
              <a:ext cx="167058" cy="241945"/>
            </a:xfrm>
            <a:custGeom>
              <a:avLst/>
              <a:gdLst>
                <a:gd name="T0" fmla="*/ 253 w 254"/>
                <a:gd name="T1" fmla="*/ 370 h 371"/>
                <a:gd name="T2" fmla="*/ 0 w 254"/>
                <a:gd name="T3" fmla="*/ 219 h 371"/>
                <a:gd name="T4" fmla="*/ 158 w 254"/>
                <a:gd name="T5" fmla="*/ 0 h 371"/>
                <a:gd name="T6" fmla="*/ 253 w 254"/>
                <a:gd name="T7" fmla="*/ 58 h 371"/>
                <a:gd name="T8" fmla="*/ 253 w 254"/>
                <a:gd name="T9" fmla="*/ 370 h 371"/>
              </a:gdLst>
              <a:ahLst/>
              <a:cxnLst>
                <a:cxn ang="0">
                  <a:pos x="T0" y="T1"/>
                </a:cxn>
                <a:cxn ang="0">
                  <a:pos x="T2" y="T3"/>
                </a:cxn>
                <a:cxn ang="0">
                  <a:pos x="T4" y="T5"/>
                </a:cxn>
                <a:cxn ang="0">
                  <a:pos x="T6" y="T7"/>
                </a:cxn>
                <a:cxn ang="0">
                  <a:pos x="T8" y="T9"/>
                </a:cxn>
              </a:cxnLst>
              <a:rect l="0" t="0" r="r" b="b"/>
              <a:pathLst>
                <a:path w="254" h="371">
                  <a:moveTo>
                    <a:pt x="253" y="370"/>
                  </a:moveTo>
                  <a:lnTo>
                    <a:pt x="0" y="219"/>
                  </a:lnTo>
                  <a:lnTo>
                    <a:pt x="158" y="0"/>
                  </a:lnTo>
                  <a:lnTo>
                    <a:pt x="253" y="58"/>
                  </a:lnTo>
                  <a:lnTo>
                    <a:pt x="253" y="370"/>
                  </a:lnTo>
                </a:path>
              </a:pathLst>
            </a:custGeom>
            <a:solidFill>
              <a:srgbClr val="2D999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9" name="Freeform 29">
              <a:extLst>
                <a:ext uri="{FF2B5EF4-FFF2-40B4-BE49-F238E27FC236}">
                  <a16:creationId xmlns:a16="http://schemas.microsoft.com/office/drawing/2014/main" id="{3693EE92-CDD7-EA45-8A81-F8195209528A}"/>
                </a:ext>
              </a:extLst>
            </p:cNvPr>
            <p:cNvSpPr>
              <a:spLocks noChangeArrowheads="1"/>
            </p:cNvSpPr>
            <p:nvPr/>
          </p:nvSpPr>
          <p:spPr bwMode="auto">
            <a:xfrm>
              <a:off x="9118424" y="967783"/>
              <a:ext cx="1486236" cy="1837633"/>
            </a:xfrm>
            <a:custGeom>
              <a:avLst/>
              <a:gdLst>
                <a:gd name="T0" fmla="*/ 1999 w 2275"/>
                <a:gd name="T1" fmla="*/ 1499 h 2815"/>
                <a:gd name="T2" fmla="*/ 119 w 2275"/>
                <a:gd name="T3" fmla="*/ 2783 h 2815"/>
                <a:gd name="T4" fmla="*/ 119 w 2275"/>
                <a:gd name="T5" fmla="*/ 2783 h 2815"/>
                <a:gd name="T6" fmla="*/ 0 w 2275"/>
                <a:gd name="T7" fmla="*/ 2714 h 2815"/>
                <a:gd name="T8" fmla="*/ 0 w 2275"/>
                <a:gd name="T9" fmla="*/ 1428 h 2815"/>
                <a:gd name="T10" fmla="*/ 0 w 2275"/>
                <a:gd name="T11" fmla="*/ 1428 h 2815"/>
                <a:gd name="T12" fmla="*/ 118 w 2275"/>
                <a:gd name="T13" fmla="*/ 1222 h 2815"/>
                <a:gd name="T14" fmla="*/ 2155 w 2275"/>
                <a:gd name="T15" fmla="*/ 31 h 2815"/>
                <a:gd name="T16" fmla="*/ 2155 w 2275"/>
                <a:gd name="T17" fmla="*/ 31 h 2815"/>
                <a:gd name="T18" fmla="*/ 2274 w 2275"/>
                <a:gd name="T19" fmla="*/ 99 h 2815"/>
                <a:gd name="T20" fmla="*/ 2116 w 2275"/>
                <a:gd name="T21" fmla="*/ 1293 h 2815"/>
                <a:gd name="T22" fmla="*/ 2116 w 2275"/>
                <a:gd name="T23" fmla="*/ 1293 h 2815"/>
                <a:gd name="T24" fmla="*/ 1999 w 2275"/>
                <a:gd name="T25" fmla="*/ 1499 h 2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5" h="2815">
                  <a:moveTo>
                    <a:pt x="1999" y="1499"/>
                  </a:moveTo>
                  <a:lnTo>
                    <a:pt x="119" y="2783"/>
                  </a:lnTo>
                  <a:lnTo>
                    <a:pt x="119" y="2783"/>
                  </a:lnTo>
                  <a:cubicBezTo>
                    <a:pt x="66" y="2814"/>
                    <a:pt x="0" y="2776"/>
                    <a:pt x="0" y="2714"/>
                  </a:cubicBezTo>
                  <a:lnTo>
                    <a:pt x="0" y="1428"/>
                  </a:lnTo>
                  <a:lnTo>
                    <a:pt x="0" y="1428"/>
                  </a:lnTo>
                  <a:cubicBezTo>
                    <a:pt x="0" y="1343"/>
                    <a:pt x="44" y="1265"/>
                    <a:pt x="118" y="1222"/>
                  </a:cubicBezTo>
                  <a:lnTo>
                    <a:pt x="2155" y="31"/>
                  </a:lnTo>
                  <a:lnTo>
                    <a:pt x="2155" y="31"/>
                  </a:lnTo>
                  <a:cubicBezTo>
                    <a:pt x="2208" y="0"/>
                    <a:pt x="2274" y="38"/>
                    <a:pt x="2274" y="99"/>
                  </a:cubicBezTo>
                  <a:lnTo>
                    <a:pt x="2116" y="1293"/>
                  </a:lnTo>
                  <a:lnTo>
                    <a:pt x="2116" y="1293"/>
                  </a:lnTo>
                  <a:cubicBezTo>
                    <a:pt x="2116" y="1378"/>
                    <a:pt x="2072" y="1456"/>
                    <a:pt x="1999" y="1499"/>
                  </a:cubicBezTo>
                </a:path>
              </a:pathLst>
            </a:custGeom>
            <a:solidFill>
              <a:schemeClr val="accent6">
                <a:lumMod val="25000"/>
              </a:schemeClr>
            </a:solidFill>
            <a:ln>
              <a:noFill/>
            </a:ln>
            <a:effectLst/>
          </p:spPr>
          <p:txBody>
            <a:bodyPr wrap="none" anchor="ctr"/>
            <a:lstStyle/>
            <a:p>
              <a:endParaRPr lang="en-US" sz="2450">
                <a:latin typeface="Lato Light" panose="020F0502020204030203" pitchFamily="34" charset="0"/>
              </a:endParaRPr>
            </a:p>
          </p:txBody>
        </p:sp>
        <p:sp>
          <p:nvSpPr>
            <p:cNvPr id="20" name="Freeform 30">
              <a:extLst>
                <a:ext uri="{FF2B5EF4-FFF2-40B4-BE49-F238E27FC236}">
                  <a16:creationId xmlns:a16="http://schemas.microsoft.com/office/drawing/2014/main" id="{12C08971-452C-654B-877E-4A183BFDF4F3}"/>
                </a:ext>
              </a:extLst>
            </p:cNvPr>
            <p:cNvSpPr>
              <a:spLocks noChangeArrowheads="1"/>
            </p:cNvSpPr>
            <p:nvPr/>
          </p:nvSpPr>
          <p:spPr bwMode="auto">
            <a:xfrm>
              <a:off x="9181791" y="1005228"/>
              <a:ext cx="1486236" cy="1837633"/>
            </a:xfrm>
            <a:custGeom>
              <a:avLst/>
              <a:gdLst>
                <a:gd name="T0" fmla="*/ 2156 w 2276"/>
                <a:gd name="T1" fmla="*/ 1591 h 2814"/>
                <a:gd name="T2" fmla="*/ 119 w 2276"/>
                <a:gd name="T3" fmla="*/ 2782 h 2814"/>
                <a:gd name="T4" fmla="*/ 119 w 2276"/>
                <a:gd name="T5" fmla="*/ 2782 h 2814"/>
                <a:gd name="T6" fmla="*/ 0 w 2276"/>
                <a:gd name="T7" fmla="*/ 2714 h 2814"/>
                <a:gd name="T8" fmla="*/ 0 w 2276"/>
                <a:gd name="T9" fmla="*/ 1428 h 2814"/>
                <a:gd name="T10" fmla="*/ 0 w 2276"/>
                <a:gd name="T11" fmla="*/ 1428 h 2814"/>
                <a:gd name="T12" fmla="*/ 118 w 2276"/>
                <a:gd name="T13" fmla="*/ 1222 h 2814"/>
                <a:gd name="T14" fmla="*/ 2155 w 2276"/>
                <a:gd name="T15" fmla="*/ 31 h 2814"/>
                <a:gd name="T16" fmla="*/ 2155 w 2276"/>
                <a:gd name="T17" fmla="*/ 31 h 2814"/>
                <a:gd name="T18" fmla="*/ 2275 w 2276"/>
                <a:gd name="T19" fmla="*/ 99 h 2814"/>
                <a:gd name="T20" fmla="*/ 2275 w 2276"/>
                <a:gd name="T21" fmla="*/ 1385 h 2814"/>
                <a:gd name="T22" fmla="*/ 2275 w 2276"/>
                <a:gd name="T23" fmla="*/ 1385 h 2814"/>
                <a:gd name="T24" fmla="*/ 2156 w 2276"/>
                <a:gd name="T25" fmla="*/ 1591 h 2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6" h="2814">
                  <a:moveTo>
                    <a:pt x="2156" y="1591"/>
                  </a:moveTo>
                  <a:lnTo>
                    <a:pt x="119" y="2782"/>
                  </a:lnTo>
                  <a:lnTo>
                    <a:pt x="119" y="2782"/>
                  </a:lnTo>
                  <a:cubicBezTo>
                    <a:pt x="67" y="2813"/>
                    <a:pt x="0" y="2775"/>
                    <a:pt x="0" y="2714"/>
                  </a:cubicBezTo>
                  <a:lnTo>
                    <a:pt x="0" y="1428"/>
                  </a:lnTo>
                  <a:lnTo>
                    <a:pt x="0" y="1428"/>
                  </a:lnTo>
                  <a:cubicBezTo>
                    <a:pt x="0" y="1343"/>
                    <a:pt x="45" y="1265"/>
                    <a:pt x="118" y="1222"/>
                  </a:cubicBezTo>
                  <a:lnTo>
                    <a:pt x="2155" y="31"/>
                  </a:lnTo>
                  <a:lnTo>
                    <a:pt x="2155" y="31"/>
                  </a:lnTo>
                  <a:cubicBezTo>
                    <a:pt x="2208" y="0"/>
                    <a:pt x="2275" y="38"/>
                    <a:pt x="2275" y="99"/>
                  </a:cubicBezTo>
                  <a:lnTo>
                    <a:pt x="2275" y="1385"/>
                  </a:lnTo>
                  <a:lnTo>
                    <a:pt x="2275" y="1385"/>
                  </a:lnTo>
                  <a:cubicBezTo>
                    <a:pt x="2275" y="1470"/>
                    <a:pt x="2229" y="1548"/>
                    <a:pt x="2156" y="1591"/>
                  </a:cubicBezTo>
                </a:path>
              </a:pathLst>
            </a:custGeom>
            <a:solidFill>
              <a:schemeClr val="accent6">
                <a:lumMod val="50000"/>
              </a:schemeClr>
            </a:solidFill>
            <a:ln>
              <a:noFill/>
            </a:ln>
            <a:effectLst/>
          </p:spPr>
          <p:txBody>
            <a:bodyPr wrap="none" anchor="ctr"/>
            <a:lstStyle/>
            <a:p>
              <a:endParaRPr lang="en-US" sz="2450">
                <a:latin typeface="Lato Light" panose="020F0502020204030203" pitchFamily="34" charset="0"/>
              </a:endParaRPr>
            </a:p>
          </p:txBody>
        </p:sp>
        <p:sp>
          <p:nvSpPr>
            <p:cNvPr id="21" name="Freeform 31">
              <a:extLst>
                <a:ext uri="{FF2B5EF4-FFF2-40B4-BE49-F238E27FC236}">
                  <a16:creationId xmlns:a16="http://schemas.microsoft.com/office/drawing/2014/main" id="{196C558F-AA89-6549-B292-7D05CF5FF95C}"/>
                </a:ext>
              </a:extLst>
            </p:cNvPr>
            <p:cNvSpPr>
              <a:spLocks noChangeArrowheads="1"/>
            </p:cNvSpPr>
            <p:nvPr/>
          </p:nvSpPr>
          <p:spPr bwMode="auto">
            <a:xfrm>
              <a:off x="9360370" y="1394067"/>
              <a:ext cx="1163642" cy="751760"/>
            </a:xfrm>
            <a:custGeom>
              <a:avLst/>
              <a:gdLst>
                <a:gd name="T0" fmla="*/ 1748 w 1781"/>
                <a:gd name="T1" fmla="*/ 157 h 1149"/>
                <a:gd name="T2" fmla="*/ 50 w 1781"/>
                <a:gd name="T3" fmla="*/ 1136 h 1149"/>
                <a:gd name="T4" fmla="*/ 50 w 1781"/>
                <a:gd name="T5" fmla="*/ 1136 h 1149"/>
                <a:gd name="T6" fmla="*/ 0 w 1781"/>
                <a:gd name="T7" fmla="*/ 1106 h 1149"/>
                <a:gd name="T8" fmla="*/ 0 w 1781"/>
                <a:gd name="T9" fmla="*/ 1057 h 1149"/>
                <a:gd name="T10" fmla="*/ 0 w 1781"/>
                <a:gd name="T11" fmla="*/ 1057 h 1149"/>
                <a:gd name="T12" fmla="*/ 41 w 1781"/>
                <a:gd name="T13" fmla="*/ 985 h 1149"/>
                <a:gd name="T14" fmla="*/ 1727 w 1781"/>
                <a:gd name="T15" fmla="*/ 14 h 1149"/>
                <a:gd name="T16" fmla="*/ 1727 w 1781"/>
                <a:gd name="T17" fmla="*/ 14 h 1149"/>
                <a:gd name="T18" fmla="*/ 1780 w 1781"/>
                <a:gd name="T19" fmla="*/ 44 h 1149"/>
                <a:gd name="T20" fmla="*/ 1780 w 1781"/>
                <a:gd name="T21" fmla="*/ 102 h 1149"/>
                <a:gd name="T22" fmla="*/ 1780 w 1781"/>
                <a:gd name="T23" fmla="*/ 102 h 1149"/>
                <a:gd name="T24" fmla="*/ 1748 w 1781"/>
                <a:gd name="T25" fmla="*/ 157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1" h="1149">
                  <a:moveTo>
                    <a:pt x="1748" y="157"/>
                  </a:moveTo>
                  <a:lnTo>
                    <a:pt x="50" y="1136"/>
                  </a:lnTo>
                  <a:lnTo>
                    <a:pt x="50" y="1136"/>
                  </a:lnTo>
                  <a:cubicBezTo>
                    <a:pt x="28" y="1148"/>
                    <a:pt x="0" y="1132"/>
                    <a:pt x="0" y="1106"/>
                  </a:cubicBezTo>
                  <a:lnTo>
                    <a:pt x="0" y="1057"/>
                  </a:lnTo>
                  <a:lnTo>
                    <a:pt x="0" y="1057"/>
                  </a:lnTo>
                  <a:cubicBezTo>
                    <a:pt x="0" y="1027"/>
                    <a:pt x="16" y="1000"/>
                    <a:pt x="41" y="985"/>
                  </a:cubicBezTo>
                  <a:lnTo>
                    <a:pt x="1727" y="14"/>
                  </a:lnTo>
                  <a:lnTo>
                    <a:pt x="1727" y="14"/>
                  </a:lnTo>
                  <a:cubicBezTo>
                    <a:pt x="1750" y="0"/>
                    <a:pt x="1780" y="16"/>
                    <a:pt x="1780" y="44"/>
                  </a:cubicBezTo>
                  <a:lnTo>
                    <a:pt x="1780" y="102"/>
                  </a:lnTo>
                  <a:lnTo>
                    <a:pt x="1780" y="102"/>
                  </a:lnTo>
                  <a:cubicBezTo>
                    <a:pt x="1780" y="124"/>
                    <a:pt x="1768" y="145"/>
                    <a:pt x="1748" y="157"/>
                  </a:cubicBezTo>
                </a:path>
              </a:pathLst>
            </a:custGeom>
            <a:solidFill>
              <a:schemeClr val="accent3"/>
            </a:solidFill>
            <a:ln>
              <a:noFill/>
            </a:ln>
            <a:effectLst/>
          </p:spPr>
          <p:txBody>
            <a:bodyPr wrap="none" anchor="ctr"/>
            <a:lstStyle/>
            <a:p>
              <a:endParaRPr lang="en-US" sz="2450">
                <a:latin typeface="Lato Light" panose="020F0502020204030203" pitchFamily="34" charset="0"/>
              </a:endParaRPr>
            </a:p>
          </p:txBody>
        </p:sp>
        <p:sp>
          <p:nvSpPr>
            <p:cNvPr id="22" name="Freeform 32">
              <a:extLst>
                <a:ext uri="{FF2B5EF4-FFF2-40B4-BE49-F238E27FC236}">
                  <a16:creationId xmlns:a16="http://schemas.microsoft.com/office/drawing/2014/main" id="{328D6BE3-3EAD-BF40-9685-13AE85F69A22}"/>
                </a:ext>
              </a:extLst>
            </p:cNvPr>
            <p:cNvSpPr>
              <a:spLocks noChangeArrowheads="1"/>
            </p:cNvSpPr>
            <p:nvPr/>
          </p:nvSpPr>
          <p:spPr bwMode="auto">
            <a:xfrm>
              <a:off x="9360370" y="1592810"/>
              <a:ext cx="1163642" cy="751758"/>
            </a:xfrm>
            <a:custGeom>
              <a:avLst/>
              <a:gdLst>
                <a:gd name="T0" fmla="*/ 1748 w 1781"/>
                <a:gd name="T1" fmla="*/ 156 h 1149"/>
                <a:gd name="T2" fmla="*/ 50 w 1781"/>
                <a:gd name="T3" fmla="*/ 1135 h 1149"/>
                <a:gd name="T4" fmla="*/ 50 w 1781"/>
                <a:gd name="T5" fmla="*/ 1135 h 1149"/>
                <a:gd name="T6" fmla="*/ 0 w 1781"/>
                <a:gd name="T7" fmla="*/ 1106 h 1149"/>
                <a:gd name="T8" fmla="*/ 0 w 1781"/>
                <a:gd name="T9" fmla="*/ 1056 h 1149"/>
                <a:gd name="T10" fmla="*/ 0 w 1781"/>
                <a:gd name="T11" fmla="*/ 1056 h 1149"/>
                <a:gd name="T12" fmla="*/ 41 w 1781"/>
                <a:gd name="T13" fmla="*/ 985 h 1149"/>
                <a:gd name="T14" fmla="*/ 1727 w 1781"/>
                <a:gd name="T15" fmla="*/ 13 h 1149"/>
                <a:gd name="T16" fmla="*/ 1727 w 1781"/>
                <a:gd name="T17" fmla="*/ 13 h 1149"/>
                <a:gd name="T18" fmla="*/ 1780 w 1781"/>
                <a:gd name="T19" fmla="*/ 44 h 1149"/>
                <a:gd name="T20" fmla="*/ 1780 w 1781"/>
                <a:gd name="T21" fmla="*/ 101 h 1149"/>
                <a:gd name="T22" fmla="*/ 1780 w 1781"/>
                <a:gd name="T23" fmla="*/ 101 h 1149"/>
                <a:gd name="T24" fmla="*/ 1748 w 1781"/>
                <a:gd name="T25" fmla="*/ 156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1" h="1149">
                  <a:moveTo>
                    <a:pt x="1748" y="156"/>
                  </a:moveTo>
                  <a:lnTo>
                    <a:pt x="50" y="1135"/>
                  </a:lnTo>
                  <a:lnTo>
                    <a:pt x="50" y="1135"/>
                  </a:lnTo>
                  <a:cubicBezTo>
                    <a:pt x="28" y="1148"/>
                    <a:pt x="0" y="1132"/>
                    <a:pt x="0" y="1106"/>
                  </a:cubicBezTo>
                  <a:lnTo>
                    <a:pt x="0" y="1056"/>
                  </a:lnTo>
                  <a:lnTo>
                    <a:pt x="0" y="1056"/>
                  </a:lnTo>
                  <a:cubicBezTo>
                    <a:pt x="0" y="1027"/>
                    <a:pt x="16" y="1000"/>
                    <a:pt x="41" y="985"/>
                  </a:cubicBezTo>
                  <a:lnTo>
                    <a:pt x="1727" y="13"/>
                  </a:lnTo>
                  <a:lnTo>
                    <a:pt x="1727" y="13"/>
                  </a:lnTo>
                  <a:cubicBezTo>
                    <a:pt x="1750" y="0"/>
                    <a:pt x="1780" y="17"/>
                    <a:pt x="1780" y="44"/>
                  </a:cubicBezTo>
                  <a:lnTo>
                    <a:pt x="1780" y="101"/>
                  </a:lnTo>
                  <a:lnTo>
                    <a:pt x="1780" y="101"/>
                  </a:lnTo>
                  <a:cubicBezTo>
                    <a:pt x="1780" y="124"/>
                    <a:pt x="1768" y="145"/>
                    <a:pt x="1748" y="156"/>
                  </a:cubicBezTo>
                </a:path>
              </a:pathLst>
            </a:custGeom>
            <a:solidFill>
              <a:schemeClr val="accent4"/>
            </a:solidFill>
            <a:ln>
              <a:noFill/>
            </a:ln>
            <a:effectLst/>
          </p:spPr>
          <p:txBody>
            <a:bodyPr wrap="none" anchor="ctr"/>
            <a:lstStyle/>
            <a:p>
              <a:endParaRPr lang="en-US" sz="2450">
                <a:latin typeface="Lato Light" panose="020F0502020204030203" pitchFamily="34" charset="0"/>
              </a:endParaRPr>
            </a:p>
          </p:txBody>
        </p:sp>
        <p:sp>
          <p:nvSpPr>
            <p:cNvPr id="23" name="Freeform 33">
              <a:extLst>
                <a:ext uri="{FF2B5EF4-FFF2-40B4-BE49-F238E27FC236}">
                  <a16:creationId xmlns:a16="http://schemas.microsoft.com/office/drawing/2014/main" id="{A369FEBE-54A5-F547-99C9-258CA9733CCF}"/>
                </a:ext>
              </a:extLst>
            </p:cNvPr>
            <p:cNvSpPr>
              <a:spLocks noChangeArrowheads="1"/>
            </p:cNvSpPr>
            <p:nvPr/>
          </p:nvSpPr>
          <p:spPr bwMode="auto">
            <a:xfrm>
              <a:off x="9360370" y="1788671"/>
              <a:ext cx="1163642" cy="751758"/>
            </a:xfrm>
            <a:custGeom>
              <a:avLst/>
              <a:gdLst>
                <a:gd name="T0" fmla="*/ 1748 w 1781"/>
                <a:gd name="T1" fmla="*/ 158 h 1150"/>
                <a:gd name="T2" fmla="*/ 50 w 1781"/>
                <a:gd name="T3" fmla="*/ 1136 h 1150"/>
                <a:gd name="T4" fmla="*/ 50 w 1781"/>
                <a:gd name="T5" fmla="*/ 1136 h 1150"/>
                <a:gd name="T6" fmla="*/ 0 w 1781"/>
                <a:gd name="T7" fmla="*/ 1107 h 1150"/>
                <a:gd name="T8" fmla="*/ 0 w 1781"/>
                <a:gd name="T9" fmla="*/ 1057 h 1150"/>
                <a:gd name="T10" fmla="*/ 0 w 1781"/>
                <a:gd name="T11" fmla="*/ 1057 h 1150"/>
                <a:gd name="T12" fmla="*/ 41 w 1781"/>
                <a:gd name="T13" fmla="*/ 986 h 1150"/>
                <a:gd name="T14" fmla="*/ 1727 w 1781"/>
                <a:gd name="T15" fmla="*/ 14 h 1150"/>
                <a:gd name="T16" fmla="*/ 1727 w 1781"/>
                <a:gd name="T17" fmla="*/ 14 h 1150"/>
                <a:gd name="T18" fmla="*/ 1780 w 1781"/>
                <a:gd name="T19" fmla="*/ 45 h 1150"/>
                <a:gd name="T20" fmla="*/ 1780 w 1781"/>
                <a:gd name="T21" fmla="*/ 102 h 1150"/>
                <a:gd name="T22" fmla="*/ 1780 w 1781"/>
                <a:gd name="T23" fmla="*/ 102 h 1150"/>
                <a:gd name="T24" fmla="*/ 1748 w 1781"/>
                <a:gd name="T25" fmla="*/ 158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1" h="1150">
                  <a:moveTo>
                    <a:pt x="1748" y="158"/>
                  </a:moveTo>
                  <a:lnTo>
                    <a:pt x="50" y="1136"/>
                  </a:lnTo>
                  <a:lnTo>
                    <a:pt x="50" y="1136"/>
                  </a:lnTo>
                  <a:cubicBezTo>
                    <a:pt x="28" y="1149"/>
                    <a:pt x="0" y="1133"/>
                    <a:pt x="0" y="1107"/>
                  </a:cubicBezTo>
                  <a:lnTo>
                    <a:pt x="0" y="1057"/>
                  </a:lnTo>
                  <a:lnTo>
                    <a:pt x="0" y="1057"/>
                  </a:lnTo>
                  <a:cubicBezTo>
                    <a:pt x="0" y="1028"/>
                    <a:pt x="16" y="1000"/>
                    <a:pt x="41" y="986"/>
                  </a:cubicBezTo>
                  <a:lnTo>
                    <a:pt x="1727" y="14"/>
                  </a:lnTo>
                  <a:lnTo>
                    <a:pt x="1727" y="14"/>
                  </a:lnTo>
                  <a:cubicBezTo>
                    <a:pt x="1750" y="0"/>
                    <a:pt x="1780" y="17"/>
                    <a:pt x="1780" y="45"/>
                  </a:cubicBezTo>
                  <a:lnTo>
                    <a:pt x="1780" y="102"/>
                  </a:lnTo>
                  <a:lnTo>
                    <a:pt x="1780" y="102"/>
                  </a:lnTo>
                  <a:cubicBezTo>
                    <a:pt x="1780" y="125"/>
                    <a:pt x="1768" y="146"/>
                    <a:pt x="1748" y="158"/>
                  </a:cubicBezTo>
                </a:path>
              </a:pathLst>
            </a:custGeom>
            <a:solidFill>
              <a:schemeClr val="accent2"/>
            </a:solidFill>
            <a:ln>
              <a:noFill/>
            </a:ln>
            <a:effectLst/>
          </p:spPr>
          <p:txBody>
            <a:bodyPr wrap="none" anchor="ctr"/>
            <a:lstStyle/>
            <a:p>
              <a:endParaRPr lang="en-US" sz="2450">
                <a:latin typeface="Lato Light" panose="020F0502020204030203" pitchFamily="34" charset="0"/>
              </a:endParaRPr>
            </a:p>
          </p:txBody>
        </p:sp>
        <p:sp>
          <p:nvSpPr>
            <p:cNvPr id="24" name="Freeform 23">
              <a:extLst>
                <a:ext uri="{FF2B5EF4-FFF2-40B4-BE49-F238E27FC236}">
                  <a16:creationId xmlns:a16="http://schemas.microsoft.com/office/drawing/2014/main" id="{4D0FC3BE-A2E4-8746-BE61-E39A42BDBB80}"/>
                </a:ext>
              </a:extLst>
            </p:cNvPr>
            <p:cNvSpPr>
              <a:spLocks noChangeArrowheads="1"/>
            </p:cNvSpPr>
            <p:nvPr/>
          </p:nvSpPr>
          <p:spPr bwMode="auto">
            <a:xfrm>
              <a:off x="6914992" y="5518661"/>
              <a:ext cx="8818832" cy="7087772"/>
            </a:xfrm>
            <a:custGeom>
              <a:avLst/>
              <a:gdLst>
                <a:gd name="connsiteX0" fmla="*/ 8818832 w 8818832"/>
                <a:gd name="connsiteY0" fmla="*/ 0 h 7087772"/>
                <a:gd name="connsiteX1" fmla="*/ 8818832 w 8818832"/>
                <a:gd name="connsiteY1" fmla="*/ 305699 h 7087772"/>
                <a:gd name="connsiteX2" fmla="*/ 8693430 w 8818832"/>
                <a:gd name="connsiteY2" fmla="*/ 522561 h 7087772"/>
                <a:gd name="connsiteX3" fmla="*/ 3478156 w 8818832"/>
                <a:gd name="connsiteY3" fmla="*/ 3634413 h 7087772"/>
                <a:gd name="connsiteX4" fmla="*/ 3154855 w 8818832"/>
                <a:gd name="connsiteY4" fmla="*/ 3630494 h 7087772"/>
                <a:gd name="connsiteX5" fmla="*/ 3014646 w 8818832"/>
                <a:gd name="connsiteY5" fmla="*/ 3551234 h 7087772"/>
                <a:gd name="connsiteX6" fmla="*/ 2271089 w 8818832"/>
                <a:gd name="connsiteY6" fmla="*/ 7087772 h 7087772"/>
                <a:gd name="connsiteX7" fmla="*/ 2137185 w 8818832"/>
                <a:gd name="connsiteY7" fmla="*/ 7007459 h 7087772"/>
                <a:gd name="connsiteX8" fmla="*/ 2869230 w 8818832"/>
                <a:gd name="connsiteY8" fmla="*/ 3469030 h 7087772"/>
                <a:gd name="connsiteX9" fmla="*/ 868604 w 8818832"/>
                <a:gd name="connsiteY9" fmla="*/ 2338080 h 7087772"/>
                <a:gd name="connsiteX10" fmla="*/ 134557 w 8818832"/>
                <a:gd name="connsiteY10" fmla="*/ 5831960 h 7087772"/>
                <a:gd name="connsiteX11" fmla="*/ 0 w 8818832"/>
                <a:gd name="connsiteY11" fmla="*/ 5751647 h 7087772"/>
                <a:gd name="connsiteX12" fmla="*/ 723217 w 8818832"/>
                <a:gd name="connsiteY12" fmla="*/ 2255893 h 7087772"/>
                <a:gd name="connsiteX13" fmla="*/ 622002 w 8818832"/>
                <a:gd name="connsiteY13" fmla="*/ 2198676 h 7087772"/>
                <a:gd name="connsiteX14" fmla="*/ 501172 w 8818832"/>
                <a:gd name="connsiteY14" fmla="*/ 1985080 h 7087772"/>
                <a:gd name="connsiteX15" fmla="*/ 501172 w 8818832"/>
                <a:gd name="connsiteY15" fmla="*/ 1736863 h 7087772"/>
                <a:gd name="connsiteX16" fmla="*/ 796594 w 8818832"/>
                <a:gd name="connsiteY16" fmla="*/ 1901217 h 7087772"/>
                <a:gd name="connsiteX17" fmla="*/ 868741 w 8818832"/>
                <a:gd name="connsiteY17" fmla="*/ 1552484 h 7087772"/>
                <a:gd name="connsiteX18" fmla="*/ 1018974 w 8818832"/>
                <a:gd name="connsiteY18" fmla="*/ 1622351 h 7087772"/>
                <a:gd name="connsiteX19" fmla="*/ 943245 w 8818832"/>
                <a:gd name="connsiteY19" fmla="*/ 1982804 h 7087772"/>
                <a:gd name="connsiteX20" fmla="*/ 2946175 w 8818832"/>
                <a:gd name="connsiteY20" fmla="*/ 3097104 h 7087772"/>
                <a:gd name="connsiteX21" fmla="*/ 3005925 w 8818832"/>
                <a:gd name="connsiteY21" fmla="*/ 2808296 h 7087772"/>
                <a:gd name="connsiteX22" fmla="*/ 3156159 w 8818832"/>
                <a:gd name="connsiteY22" fmla="*/ 2878162 h 7087772"/>
                <a:gd name="connsiteX23" fmla="*/ 3092958 w 8818832"/>
                <a:gd name="connsiteY23" fmla="*/ 3178764 h 7087772"/>
                <a:gd name="connsiteX24" fmla="*/ 3315526 w 8818832"/>
                <a:gd name="connsiteY24" fmla="*/ 3302587 h 708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8832" h="7087772">
                  <a:moveTo>
                    <a:pt x="8818832" y="0"/>
                  </a:moveTo>
                  <a:lnTo>
                    <a:pt x="8818832" y="305699"/>
                  </a:lnTo>
                  <a:cubicBezTo>
                    <a:pt x="8818832" y="395840"/>
                    <a:pt x="8770500" y="478144"/>
                    <a:pt x="8693430" y="522561"/>
                  </a:cubicBezTo>
                  <a:lnTo>
                    <a:pt x="3478156" y="3634413"/>
                  </a:lnTo>
                  <a:cubicBezTo>
                    <a:pt x="3377573" y="3691895"/>
                    <a:pt x="3254131" y="3689935"/>
                    <a:pt x="3154855" y="3630494"/>
                  </a:cubicBezTo>
                  <a:lnTo>
                    <a:pt x="3014646" y="3551234"/>
                  </a:lnTo>
                  <a:lnTo>
                    <a:pt x="2271089" y="7087772"/>
                  </a:lnTo>
                  <a:lnTo>
                    <a:pt x="2137185" y="7007459"/>
                  </a:lnTo>
                  <a:lnTo>
                    <a:pt x="2869230" y="3469030"/>
                  </a:lnTo>
                  <a:lnTo>
                    <a:pt x="868604" y="2338080"/>
                  </a:lnTo>
                  <a:lnTo>
                    <a:pt x="134557" y="5831960"/>
                  </a:lnTo>
                  <a:lnTo>
                    <a:pt x="0" y="5751647"/>
                  </a:lnTo>
                  <a:lnTo>
                    <a:pt x="723217" y="2255893"/>
                  </a:lnTo>
                  <a:lnTo>
                    <a:pt x="622002" y="2198676"/>
                  </a:lnTo>
                  <a:cubicBezTo>
                    <a:pt x="546892" y="2154259"/>
                    <a:pt x="501172" y="2072609"/>
                    <a:pt x="501172" y="1985080"/>
                  </a:cubicBezTo>
                  <a:lnTo>
                    <a:pt x="501172" y="1736863"/>
                  </a:lnTo>
                  <a:lnTo>
                    <a:pt x="796594" y="1901217"/>
                  </a:lnTo>
                  <a:lnTo>
                    <a:pt x="868741" y="1552484"/>
                  </a:lnTo>
                  <a:lnTo>
                    <a:pt x="1018974" y="1622351"/>
                  </a:lnTo>
                  <a:lnTo>
                    <a:pt x="943245" y="1982804"/>
                  </a:lnTo>
                  <a:lnTo>
                    <a:pt x="2946175" y="3097104"/>
                  </a:lnTo>
                  <a:lnTo>
                    <a:pt x="3005925" y="2808296"/>
                  </a:lnTo>
                  <a:lnTo>
                    <a:pt x="3156159" y="2878162"/>
                  </a:lnTo>
                  <a:lnTo>
                    <a:pt x="3092958" y="3178764"/>
                  </a:lnTo>
                  <a:lnTo>
                    <a:pt x="3315526" y="3302587"/>
                  </a:lnTo>
                  <a:close/>
                </a:path>
              </a:pathLst>
            </a:custGeom>
            <a:solidFill>
              <a:schemeClr val="bg1">
                <a:lumMod val="65000"/>
              </a:schemeClr>
            </a:solidFill>
            <a:ln>
              <a:noFill/>
            </a:ln>
            <a:effectLst/>
          </p:spPr>
          <p:txBody>
            <a:bodyPr wrap="square" anchor="ctr">
              <a:noAutofit/>
            </a:bodyPr>
            <a:lstStyle/>
            <a:p>
              <a:endParaRPr lang="en-US" sz="2450">
                <a:latin typeface="Lato Light" panose="020F0502020204030203" pitchFamily="34" charset="0"/>
              </a:endParaRPr>
            </a:p>
          </p:txBody>
        </p:sp>
        <p:sp>
          <p:nvSpPr>
            <p:cNvPr id="25" name="Freeform 35">
              <a:extLst>
                <a:ext uri="{FF2B5EF4-FFF2-40B4-BE49-F238E27FC236}">
                  <a16:creationId xmlns:a16="http://schemas.microsoft.com/office/drawing/2014/main" id="{6D528976-BFDF-4C4B-93FD-1349EE173010}"/>
                </a:ext>
              </a:extLst>
            </p:cNvPr>
            <p:cNvSpPr>
              <a:spLocks noChangeArrowheads="1"/>
            </p:cNvSpPr>
            <p:nvPr/>
          </p:nvSpPr>
          <p:spPr bwMode="auto">
            <a:xfrm>
              <a:off x="10296467" y="5596429"/>
              <a:ext cx="5440892" cy="3568694"/>
            </a:xfrm>
            <a:custGeom>
              <a:avLst/>
              <a:gdLst>
                <a:gd name="T0" fmla="*/ 194 w 8328"/>
                <a:gd name="T1" fmla="*/ 4972 h 5464"/>
                <a:gd name="T2" fmla="*/ 8327 w 8328"/>
                <a:gd name="T3" fmla="*/ 0 h 5464"/>
                <a:gd name="T4" fmla="*/ 8327 w 8328"/>
                <a:gd name="T5" fmla="*/ 334 h 5464"/>
                <a:gd name="T6" fmla="*/ 8327 w 8328"/>
                <a:gd name="T7" fmla="*/ 334 h 5464"/>
                <a:gd name="T8" fmla="*/ 8123 w 8328"/>
                <a:gd name="T9" fmla="*/ 686 h 5464"/>
                <a:gd name="T10" fmla="*/ 217 w 8328"/>
                <a:gd name="T11" fmla="*/ 5404 h 5464"/>
                <a:gd name="T12" fmla="*/ 217 w 8328"/>
                <a:gd name="T13" fmla="*/ 5404 h 5464"/>
                <a:gd name="T14" fmla="*/ 215 w 8328"/>
                <a:gd name="T15" fmla="*/ 5406 h 5464"/>
                <a:gd name="T16" fmla="*/ 215 w 8328"/>
                <a:gd name="T17" fmla="*/ 5406 h 5464"/>
                <a:gd name="T18" fmla="*/ 0 w 8328"/>
                <a:gd name="T19" fmla="*/ 5285 h 5464"/>
                <a:gd name="T20" fmla="*/ 0 w 8328"/>
                <a:gd name="T21" fmla="*/ 5148 h 5464"/>
                <a:gd name="T22" fmla="*/ 0 w 8328"/>
                <a:gd name="T23" fmla="*/ 5148 h 5464"/>
                <a:gd name="T24" fmla="*/ 184 w 8328"/>
                <a:gd name="T25" fmla="*/ 4977 h 5464"/>
                <a:gd name="T26" fmla="*/ 194 w 8328"/>
                <a:gd name="T27" fmla="*/ 4972 h 5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28" h="5464">
                  <a:moveTo>
                    <a:pt x="194" y="4972"/>
                  </a:moveTo>
                  <a:lnTo>
                    <a:pt x="8327" y="0"/>
                  </a:lnTo>
                  <a:lnTo>
                    <a:pt x="8327" y="334"/>
                  </a:lnTo>
                  <a:lnTo>
                    <a:pt x="8327" y="334"/>
                  </a:lnTo>
                  <a:cubicBezTo>
                    <a:pt x="8327" y="479"/>
                    <a:pt x="8249" y="614"/>
                    <a:pt x="8123" y="686"/>
                  </a:cubicBezTo>
                  <a:lnTo>
                    <a:pt x="217" y="5404"/>
                  </a:lnTo>
                  <a:lnTo>
                    <a:pt x="217" y="5404"/>
                  </a:lnTo>
                  <a:cubicBezTo>
                    <a:pt x="217" y="5405"/>
                    <a:pt x="216" y="5405"/>
                    <a:pt x="215" y="5406"/>
                  </a:cubicBezTo>
                  <a:lnTo>
                    <a:pt x="215" y="5406"/>
                  </a:lnTo>
                  <a:cubicBezTo>
                    <a:pt x="121" y="5463"/>
                    <a:pt x="0" y="5395"/>
                    <a:pt x="0" y="5285"/>
                  </a:cubicBezTo>
                  <a:lnTo>
                    <a:pt x="0" y="5148"/>
                  </a:lnTo>
                  <a:lnTo>
                    <a:pt x="0" y="5148"/>
                  </a:lnTo>
                  <a:cubicBezTo>
                    <a:pt x="0" y="5017"/>
                    <a:pt x="71" y="5042"/>
                    <a:pt x="184" y="4977"/>
                  </a:cubicBezTo>
                  <a:lnTo>
                    <a:pt x="194" y="4972"/>
                  </a:lnTo>
                </a:path>
              </a:pathLst>
            </a:custGeom>
            <a:solidFill>
              <a:schemeClr val="bg1">
                <a:lumMod val="85000"/>
              </a:schemeClr>
            </a:solidFill>
            <a:ln>
              <a:noFill/>
            </a:ln>
            <a:effectLst/>
          </p:spPr>
          <p:txBody>
            <a:bodyPr wrap="none" anchor="ctr"/>
            <a:lstStyle/>
            <a:p>
              <a:endParaRPr lang="en-US" sz="2450">
                <a:latin typeface="Lato Light" panose="020F0502020204030203" pitchFamily="34" charset="0"/>
              </a:endParaRPr>
            </a:p>
          </p:txBody>
        </p:sp>
        <p:sp>
          <p:nvSpPr>
            <p:cNvPr id="26" name="Freeform 36">
              <a:extLst>
                <a:ext uri="{FF2B5EF4-FFF2-40B4-BE49-F238E27FC236}">
                  <a16:creationId xmlns:a16="http://schemas.microsoft.com/office/drawing/2014/main" id="{1DE2173E-F077-EB40-9AC7-27B3C0AD6D67}"/>
                </a:ext>
              </a:extLst>
            </p:cNvPr>
            <p:cNvSpPr>
              <a:spLocks noChangeArrowheads="1"/>
            </p:cNvSpPr>
            <p:nvPr/>
          </p:nvSpPr>
          <p:spPr bwMode="auto">
            <a:xfrm>
              <a:off x="7367202" y="5337203"/>
              <a:ext cx="8505532" cy="3554293"/>
            </a:xfrm>
            <a:custGeom>
              <a:avLst/>
              <a:gdLst>
                <a:gd name="T0" fmla="*/ 4868 w 13020"/>
                <a:gd name="T1" fmla="*/ 4875 h 5440"/>
                <a:gd name="T2" fmla="*/ 13019 w 13020"/>
                <a:gd name="T3" fmla="*/ 0 h 5440"/>
                <a:gd name="T4" fmla="*/ 13019 w 13020"/>
                <a:gd name="T5" fmla="*/ 273 h 5440"/>
                <a:gd name="T6" fmla="*/ 13019 w 13020"/>
                <a:gd name="T7" fmla="*/ 273 h 5440"/>
                <a:gd name="T8" fmla="*/ 12921 w 13020"/>
                <a:gd name="T9" fmla="*/ 441 h 5440"/>
                <a:gd name="T10" fmla="*/ 4679 w 13020"/>
                <a:gd name="T11" fmla="*/ 5372 h 5440"/>
                <a:gd name="T12" fmla="*/ 4679 w 13020"/>
                <a:gd name="T13" fmla="*/ 5372 h 5440"/>
                <a:gd name="T14" fmla="*/ 4301 w 13020"/>
                <a:gd name="T15" fmla="*/ 5366 h 5440"/>
                <a:gd name="T16" fmla="*/ 78 w 13020"/>
                <a:gd name="T17" fmla="*/ 3014 h 5440"/>
                <a:gd name="T18" fmla="*/ 78 w 13020"/>
                <a:gd name="T19" fmla="*/ 3014 h 5440"/>
                <a:gd name="T20" fmla="*/ 3 w 13020"/>
                <a:gd name="T21" fmla="*/ 2882 h 5440"/>
                <a:gd name="T22" fmla="*/ 2 w 13020"/>
                <a:gd name="T23" fmla="*/ 2763 h 5440"/>
                <a:gd name="T24" fmla="*/ 2 w 13020"/>
                <a:gd name="T25" fmla="*/ 2763 h 5440"/>
                <a:gd name="T26" fmla="*/ 97 w 13020"/>
                <a:gd name="T27" fmla="*/ 2463 h 5440"/>
                <a:gd name="T28" fmla="*/ 4102 w 13020"/>
                <a:gd name="T29" fmla="*/ 4866 h 5440"/>
                <a:gd name="T30" fmla="*/ 4102 w 13020"/>
                <a:gd name="T31" fmla="*/ 4866 h 5440"/>
                <a:gd name="T32" fmla="*/ 4868 w 13020"/>
                <a:gd name="T33" fmla="*/ 4875 h 5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20" h="5440">
                  <a:moveTo>
                    <a:pt x="4868" y="4875"/>
                  </a:moveTo>
                  <a:lnTo>
                    <a:pt x="13019" y="0"/>
                  </a:lnTo>
                  <a:lnTo>
                    <a:pt x="13019" y="273"/>
                  </a:lnTo>
                  <a:lnTo>
                    <a:pt x="13019" y="273"/>
                  </a:lnTo>
                  <a:cubicBezTo>
                    <a:pt x="13019" y="343"/>
                    <a:pt x="12982" y="407"/>
                    <a:pt x="12921" y="441"/>
                  </a:cubicBezTo>
                  <a:lnTo>
                    <a:pt x="4679" y="5372"/>
                  </a:lnTo>
                  <a:lnTo>
                    <a:pt x="4679" y="5372"/>
                  </a:lnTo>
                  <a:cubicBezTo>
                    <a:pt x="4562" y="5439"/>
                    <a:pt x="4417" y="5437"/>
                    <a:pt x="4301" y="5366"/>
                  </a:cubicBezTo>
                  <a:lnTo>
                    <a:pt x="78" y="3014"/>
                  </a:lnTo>
                  <a:lnTo>
                    <a:pt x="78" y="3014"/>
                  </a:lnTo>
                  <a:cubicBezTo>
                    <a:pt x="32" y="2986"/>
                    <a:pt x="4" y="2936"/>
                    <a:pt x="3" y="2882"/>
                  </a:cubicBezTo>
                  <a:lnTo>
                    <a:pt x="2" y="2763"/>
                  </a:lnTo>
                  <a:lnTo>
                    <a:pt x="2" y="2763"/>
                  </a:lnTo>
                  <a:cubicBezTo>
                    <a:pt x="0" y="2655"/>
                    <a:pt x="34" y="2550"/>
                    <a:pt x="97" y="2463"/>
                  </a:cubicBezTo>
                  <a:lnTo>
                    <a:pt x="4102" y="4866"/>
                  </a:lnTo>
                  <a:lnTo>
                    <a:pt x="4102" y="4866"/>
                  </a:lnTo>
                  <a:cubicBezTo>
                    <a:pt x="4337" y="5007"/>
                    <a:pt x="4630" y="5011"/>
                    <a:pt x="4868" y="4875"/>
                  </a:cubicBezTo>
                </a:path>
              </a:pathLst>
            </a:custGeom>
            <a:solidFill>
              <a:schemeClr val="tx1"/>
            </a:solidFill>
            <a:ln>
              <a:noFill/>
            </a:ln>
            <a:effectLst/>
          </p:spPr>
          <p:txBody>
            <a:bodyPr wrap="none" anchor="ctr"/>
            <a:lstStyle/>
            <a:p>
              <a:endParaRPr lang="en-US" sz="2450">
                <a:latin typeface="Lato Light" panose="020F0502020204030203" pitchFamily="34" charset="0"/>
              </a:endParaRPr>
            </a:p>
          </p:txBody>
        </p:sp>
        <p:sp>
          <p:nvSpPr>
            <p:cNvPr id="27" name="Freeform 37">
              <a:extLst>
                <a:ext uri="{FF2B5EF4-FFF2-40B4-BE49-F238E27FC236}">
                  <a16:creationId xmlns:a16="http://schemas.microsoft.com/office/drawing/2014/main" id="{3AE58DEF-7FF5-9B4C-946E-B84F88840A49}"/>
                </a:ext>
              </a:extLst>
            </p:cNvPr>
            <p:cNvSpPr>
              <a:spLocks noChangeArrowheads="1"/>
            </p:cNvSpPr>
            <p:nvPr/>
          </p:nvSpPr>
          <p:spPr bwMode="auto">
            <a:xfrm>
              <a:off x="7384483" y="3574457"/>
              <a:ext cx="8505532" cy="5112536"/>
            </a:xfrm>
            <a:custGeom>
              <a:avLst/>
              <a:gdLst>
                <a:gd name="T0" fmla="*/ 8526 w 13020"/>
                <a:gd name="T1" fmla="*/ 32 h 7826"/>
                <a:gd name="T2" fmla="*/ 12907 w 13020"/>
                <a:gd name="T3" fmla="*/ 2553 h 7826"/>
                <a:gd name="T4" fmla="*/ 12907 w 13020"/>
                <a:gd name="T5" fmla="*/ 2553 h 7826"/>
                <a:gd name="T6" fmla="*/ 12904 w 13020"/>
                <a:gd name="T7" fmla="*/ 2846 h 7826"/>
                <a:gd name="T8" fmla="*/ 4728 w 13020"/>
                <a:gd name="T9" fmla="*/ 7752 h 7826"/>
                <a:gd name="T10" fmla="*/ 4728 w 13020"/>
                <a:gd name="T11" fmla="*/ 7752 h 7826"/>
                <a:gd name="T12" fmla="*/ 4311 w 13020"/>
                <a:gd name="T13" fmla="*/ 7746 h 7826"/>
                <a:gd name="T14" fmla="*/ 111 w 13020"/>
                <a:gd name="T15" fmla="*/ 5413 h 7826"/>
                <a:gd name="T16" fmla="*/ 111 w 13020"/>
                <a:gd name="T17" fmla="*/ 5413 h 7826"/>
                <a:gd name="T18" fmla="*/ 114 w 13020"/>
                <a:gd name="T19" fmla="*/ 5121 h 7826"/>
                <a:gd name="T20" fmla="*/ 8355 w 13020"/>
                <a:gd name="T21" fmla="*/ 31 h 7826"/>
                <a:gd name="T22" fmla="*/ 8355 w 13020"/>
                <a:gd name="T23" fmla="*/ 31 h 7826"/>
                <a:gd name="T24" fmla="*/ 8526 w 13020"/>
                <a:gd name="T25" fmla="*/ 32 h 7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20" h="7826">
                  <a:moveTo>
                    <a:pt x="8526" y="32"/>
                  </a:moveTo>
                  <a:lnTo>
                    <a:pt x="12907" y="2553"/>
                  </a:lnTo>
                  <a:lnTo>
                    <a:pt x="12907" y="2553"/>
                  </a:lnTo>
                  <a:cubicBezTo>
                    <a:pt x="13019" y="2619"/>
                    <a:pt x="13017" y="2782"/>
                    <a:pt x="12904" y="2846"/>
                  </a:cubicBezTo>
                  <a:lnTo>
                    <a:pt x="4728" y="7752"/>
                  </a:lnTo>
                  <a:lnTo>
                    <a:pt x="4728" y="7752"/>
                  </a:lnTo>
                  <a:cubicBezTo>
                    <a:pt x="4598" y="7825"/>
                    <a:pt x="4438" y="7823"/>
                    <a:pt x="4311" y="7746"/>
                  </a:cubicBezTo>
                  <a:lnTo>
                    <a:pt x="111" y="5413"/>
                  </a:lnTo>
                  <a:lnTo>
                    <a:pt x="111" y="5413"/>
                  </a:lnTo>
                  <a:cubicBezTo>
                    <a:pt x="0" y="5346"/>
                    <a:pt x="1" y="5185"/>
                    <a:pt x="114" y="5121"/>
                  </a:cubicBezTo>
                  <a:lnTo>
                    <a:pt x="8355" y="31"/>
                  </a:lnTo>
                  <a:lnTo>
                    <a:pt x="8355" y="31"/>
                  </a:lnTo>
                  <a:cubicBezTo>
                    <a:pt x="8408" y="0"/>
                    <a:pt x="8474" y="1"/>
                    <a:pt x="8526" y="32"/>
                  </a:cubicBezTo>
                </a:path>
              </a:pathLst>
            </a:custGeom>
            <a:solidFill>
              <a:schemeClr val="bg1">
                <a:lumMod val="85000"/>
              </a:schemeClr>
            </a:solidFill>
            <a:ln>
              <a:noFill/>
            </a:ln>
            <a:effectLst/>
          </p:spPr>
          <p:txBody>
            <a:bodyPr wrap="none" anchor="ctr"/>
            <a:lstStyle/>
            <a:p>
              <a:endParaRPr lang="en-US" sz="2450">
                <a:latin typeface="Lato Light" panose="020F0502020204030203" pitchFamily="34" charset="0"/>
              </a:endParaRPr>
            </a:p>
          </p:txBody>
        </p:sp>
        <p:sp>
          <p:nvSpPr>
            <p:cNvPr id="28" name="Freeform 38">
              <a:extLst>
                <a:ext uri="{FF2B5EF4-FFF2-40B4-BE49-F238E27FC236}">
                  <a16:creationId xmlns:a16="http://schemas.microsoft.com/office/drawing/2014/main" id="{11C08CDD-3310-BB41-A6D0-577033FADCAD}"/>
                </a:ext>
              </a:extLst>
            </p:cNvPr>
            <p:cNvSpPr>
              <a:spLocks noChangeArrowheads="1"/>
            </p:cNvSpPr>
            <p:nvPr/>
          </p:nvSpPr>
          <p:spPr bwMode="auto">
            <a:xfrm>
              <a:off x="7479531" y="3617662"/>
              <a:ext cx="8344237" cy="5020368"/>
            </a:xfrm>
            <a:custGeom>
              <a:avLst/>
              <a:gdLst>
                <a:gd name="T0" fmla="*/ 8413 w 12773"/>
                <a:gd name="T1" fmla="*/ 31 h 7685"/>
                <a:gd name="T2" fmla="*/ 12661 w 12773"/>
                <a:gd name="T3" fmla="*/ 2482 h 7685"/>
                <a:gd name="T4" fmla="*/ 12661 w 12773"/>
                <a:gd name="T5" fmla="*/ 2482 h 7685"/>
                <a:gd name="T6" fmla="*/ 12659 w 12773"/>
                <a:gd name="T7" fmla="*/ 2771 h 7685"/>
                <a:gd name="T8" fmla="*/ 4592 w 12773"/>
                <a:gd name="T9" fmla="*/ 7611 h 7685"/>
                <a:gd name="T10" fmla="*/ 4592 w 12773"/>
                <a:gd name="T11" fmla="*/ 7611 h 7685"/>
                <a:gd name="T12" fmla="*/ 4180 w 12773"/>
                <a:gd name="T13" fmla="*/ 7606 h 7685"/>
                <a:gd name="T14" fmla="*/ 110 w 12773"/>
                <a:gd name="T15" fmla="*/ 5341 h 7685"/>
                <a:gd name="T16" fmla="*/ 110 w 12773"/>
                <a:gd name="T17" fmla="*/ 5341 h 7685"/>
                <a:gd name="T18" fmla="*/ 113 w 12773"/>
                <a:gd name="T19" fmla="*/ 5052 h 7685"/>
                <a:gd name="T20" fmla="*/ 8244 w 12773"/>
                <a:gd name="T21" fmla="*/ 30 h 7685"/>
                <a:gd name="T22" fmla="*/ 8244 w 12773"/>
                <a:gd name="T23" fmla="*/ 30 h 7685"/>
                <a:gd name="T24" fmla="*/ 8413 w 12773"/>
                <a:gd name="T25" fmla="*/ 31 h 7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73" h="7685">
                  <a:moveTo>
                    <a:pt x="8413" y="31"/>
                  </a:moveTo>
                  <a:lnTo>
                    <a:pt x="12661" y="2482"/>
                  </a:lnTo>
                  <a:lnTo>
                    <a:pt x="12661" y="2482"/>
                  </a:lnTo>
                  <a:cubicBezTo>
                    <a:pt x="12772" y="2547"/>
                    <a:pt x="12770" y="2708"/>
                    <a:pt x="12659" y="2771"/>
                  </a:cubicBezTo>
                  <a:lnTo>
                    <a:pt x="4592" y="7611"/>
                  </a:lnTo>
                  <a:lnTo>
                    <a:pt x="4592" y="7611"/>
                  </a:lnTo>
                  <a:cubicBezTo>
                    <a:pt x="4464" y="7684"/>
                    <a:pt x="4306" y="7682"/>
                    <a:pt x="4180" y="7606"/>
                  </a:cubicBezTo>
                  <a:lnTo>
                    <a:pt x="110" y="5341"/>
                  </a:lnTo>
                  <a:lnTo>
                    <a:pt x="110" y="5341"/>
                  </a:lnTo>
                  <a:cubicBezTo>
                    <a:pt x="0" y="5275"/>
                    <a:pt x="2" y="5116"/>
                    <a:pt x="113" y="5052"/>
                  </a:cubicBezTo>
                  <a:lnTo>
                    <a:pt x="8244" y="30"/>
                  </a:lnTo>
                  <a:lnTo>
                    <a:pt x="8244" y="30"/>
                  </a:lnTo>
                  <a:cubicBezTo>
                    <a:pt x="8297" y="0"/>
                    <a:pt x="8362" y="0"/>
                    <a:pt x="8413" y="31"/>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9" name="Freeform 39">
              <a:extLst>
                <a:ext uri="{FF2B5EF4-FFF2-40B4-BE49-F238E27FC236}">
                  <a16:creationId xmlns:a16="http://schemas.microsoft.com/office/drawing/2014/main" id="{DCF9E8CF-87A6-2242-82CB-D80394689FEB}"/>
                </a:ext>
              </a:extLst>
            </p:cNvPr>
            <p:cNvSpPr>
              <a:spLocks noChangeArrowheads="1"/>
            </p:cNvSpPr>
            <p:nvPr/>
          </p:nvSpPr>
          <p:spPr bwMode="auto">
            <a:xfrm>
              <a:off x="8841916" y="4798586"/>
              <a:ext cx="4870590" cy="2851499"/>
            </a:xfrm>
            <a:custGeom>
              <a:avLst/>
              <a:gdLst>
                <a:gd name="T0" fmla="*/ 4373 w 7459"/>
                <a:gd name="T1" fmla="*/ 0 h 4364"/>
                <a:gd name="T2" fmla="*/ 0 w 7459"/>
                <a:gd name="T3" fmla="*/ 2568 h 4364"/>
                <a:gd name="T4" fmla="*/ 3081 w 7459"/>
                <a:gd name="T5" fmla="*/ 4363 h 4364"/>
                <a:gd name="T6" fmla="*/ 7458 w 7459"/>
                <a:gd name="T7" fmla="*/ 1788 h 4364"/>
                <a:gd name="T8" fmla="*/ 4373 w 7459"/>
                <a:gd name="T9" fmla="*/ 0 h 4364"/>
              </a:gdLst>
              <a:ahLst/>
              <a:cxnLst>
                <a:cxn ang="0">
                  <a:pos x="T0" y="T1"/>
                </a:cxn>
                <a:cxn ang="0">
                  <a:pos x="T2" y="T3"/>
                </a:cxn>
                <a:cxn ang="0">
                  <a:pos x="T4" y="T5"/>
                </a:cxn>
                <a:cxn ang="0">
                  <a:pos x="T6" y="T7"/>
                </a:cxn>
                <a:cxn ang="0">
                  <a:pos x="T8" y="T9"/>
                </a:cxn>
              </a:cxnLst>
              <a:rect l="0" t="0" r="r" b="b"/>
              <a:pathLst>
                <a:path w="7459" h="4364">
                  <a:moveTo>
                    <a:pt x="4373" y="0"/>
                  </a:moveTo>
                  <a:lnTo>
                    <a:pt x="0" y="2568"/>
                  </a:lnTo>
                  <a:lnTo>
                    <a:pt x="3081" y="4363"/>
                  </a:lnTo>
                  <a:lnTo>
                    <a:pt x="7458" y="1788"/>
                  </a:lnTo>
                  <a:lnTo>
                    <a:pt x="4373" y="0"/>
                  </a:lnTo>
                </a:path>
              </a:pathLst>
            </a:custGeom>
            <a:solidFill>
              <a:schemeClr val="bg1">
                <a:lumMod val="85000"/>
              </a:schemeClr>
            </a:solidFill>
            <a:ln>
              <a:noFill/>
            </a:ln>
            <a:effectLst/>
          </p:spPr>
          <p:txBody>
            <a:bodyPr wrap="none" anchor="ctr"/>
            <a:lstStyle/>
            <a:p>
              <a:endParaRPr lang="en-US" sz="2450">
                <a:latin typeface="Lato Light" panose="020F0502020204030203" pitchFamily="34" charset="0"/>
              </a:endParaRPr>
            </a:p>
          </p:txBody>
        </p:sp>
        <p:sp>
          <p:nvSpPr>
            <p:cNvPr id="30" name="Freeform 40">
              <a:extLst>
                <a:ext uri="{FF2B5EF4-FFF2-40B4-BE49-F238E27FC236}">
                  <a16:creationId xmlns:a16="http://schemas.microsoft.com/office/drawing/2014/main" id="{86B3BE09-BFA0-6E4B-A32F-A36ADEFA0E54}"/>
                </a:ext>
              </a:extLst>
            </p:cNvPr>
            <p:cNvSpPr>
              <a:spLocks noChangeArrowheads="1"/>
            </p:cNvSpPr>
            <p:nvPr/>
          </p:nvSpPr>
          <p:spPr bwMode="auto">
            <a:xfrm>
              <a:off x="8968649" y="5847015"/>
              <a:ext cx="4674730" cy="1728181"/>
            </a:xfrm>
            <a:custGeom>
              <a:avLst/>
              <a:gdLst>
                <a:gd name="T0" fmla="*/ 0 w 7159"/>
                <a:gd name="T1" fmla="*/ 763 h 2646"/>
                <a:gd name="T2" fmla="*/ 0 w 7159"/>
                <a:gd name="T3" fmla="*/ 922 h 2646"/>
                <a:gd name="T4" fmla="*/ 2944 w 7159"/>
                <a:gd name="T5" fmla="*/ 2645 h 2646"/>
                <a:gd name="T6" fmla="*/ 7158 w 7159"/>
                <a:gd name="T7" fmla="*/ 158 h 2646"/>
                <a:gd name="T8" fmla="*/ 7158 w 7159"/>
                <a:gd name="T9" fmla="*/ 0 h 2646"/>
                <a:gd name="T10" fmla="*/ 0 w 7159"/>
                <a:gd name="T11" fmla="*/ 763 h 2646"/>
              </a:gdLst>
              <a:ahLst/>
              <a:cxnLst>
                <a:cxn ang="0">
                  <a:pos x="T0" y="T1"/>
                </a:cxn>
                <a:cxn ang="0">
                  <a:pos x="T2" y="T3"/>
                </a:cxn>
                <a:cxn ang="0">
                  <a:pos x="T4" y="T5"/>
                </a:cxn>
                <a:cxn ang="0">
                  <a:pos x="T6" y="T7"/>
                </a:cxn>
                <a:cxn ang="0">
                  <a:pos x="T8" y="T9"/>
                </a:cxn>
                <a:cxn ang="0">
                  <a:pos x="T10" y="T11"/>
                </a:cxn>
              </a:cxnLst>
              <a:rect l="0" t="0" r="r" b="b"/>
              <a:pathLst>
                <a:path w="7159" h="2646">
                  <a:moveTo>
                    <a:pt x="0" y="763"/>
                  </a:moveTo>
                  <a:lnTo>
                    <a:pt x="0" y="922"/>
                  </a:lnTo>
                  <a:lnTo>
                    <a:pt x="2944" y="2645"/>
                  </a:lnTo>
                  <a:lnTo>
                    <a:pt x="7158" y="158"/>
                  </a:lnTo>
                  <a:lnTo>
                    <a:pt x="7158" y="0"/>
                  </a:lnTo>
                  <a:lnTo>
                    <a:pt x="0" y="763"/>
                  </a:lnTo>
                </a:path>
              </a:pathLst>
            </a:custGeom>
            <a:solidFill>
              <a:schemeClr val="accent6">
                <a:lumMod val="50000"/>
              </a:schemeClr>
            </a:solidFill>
            <a:ln>
              <a:noFill/>
            </a:ln>
            <a:effectLst/>
          </p:spPr>
          <p:txBody>
            <a:bodyPr wrap="none" anchor="ctr"/>
            <a:lstStyle/>
            <a:p>
              <a:endParaRPr lang="en-US" sz="2450">
                <a:latin typeface="Lato Light" panose="020F0502020204030203" pitchFamily="34" charset="0"/>
              </a:endParaRPr>
            </a:p>
          </p:txBody>
        </p:sp>
        <p:sp>
          <p:nvSpPr>
            <p:cNvPr id="31" name="Freeform 41">
              <a:extLst>
                <a:ext uri="{FF2B5EF4-FFF2-40B4-BE49-F238E27FC236}">
                  <a16:creationId xmlns:a16="http://schemas.microsoft.com/office/drawing/2014/main" id="{CB939103-9EC9-6048-BD3D-ACCDDEA74E56}"/>
                </a:ext>
              </a:extLst>
            </p:cNvPr>
            <p:cNvSpPr>
              <a:spLocks noChangeArrowheads="1"/>
            </p:cNvSpPr>
            <p:nvPr/>
          </p:nvSpPr>
          <p:spPr bwMode="auto">
            <a:xfrm>
              <a:off x="10889810" y="5847015"/>
              <a:ext cx="2753569" cy="1728181"/>
            </a:xfrm>
            <a:custGeom>
              <a:avLst/>
              <a:gdLst>
                <a:gd name="T0" fmla="*/ 0 w 4215"/>
                <a:gd name="T1" fmla="*/ 2487 h 2646"/>
                <a:gd name="T2" fmla="*/ 0 w 4215"/>
                <a:gd name="T3" fmla="*/ 2645 h 2646"/>
                <a:gd name="T4" fmla="*/ 4214 w 4215"/>
                <a:gd name="T5" fmla="*/ 158 h 2646"/>
                <a:gd name="T6" fmla="*/ 4214 w 4215"/>
                <a:gd name="T7" fmla="*/ 0 h 2646"/>
                <a:gd name="T8" fmla="*/ 0 w 4215"/>
                <a:gd name="T9" fmla="*/ 2487 h 2646"/>
              </a:gdLst>
              <a:ahLst/>
              <a:cxnLst>
                <a:cxn ang="0">
                  <a:pos x="T0" y="T1"/>
                </a:cxn>
                <a:cxn ang="0">
                  <a:pos x="T2" y="T3"/>
                </a:cxn>
                <a:cxn ang="0">
                  <a:pos x="T4" y="T5"/>
                </a:cxn>
                <a:cxn ang="0">
                  <a:pos x="T6" y="T7"/>
                </a:cxn>
                <a:cxn ang="0">
                  <a:pos x="T8" y="T9"/>
                </a:cxn>
              </a:cxnLst>
              <a:rect l="0" t="0" r="r" b="b"/>
              <a:pathLst>
                <a:path w="4215" h="2646">
                  <a:moveTo>
                    <a:pt x="0" y="2487"/>
                  </a:moveTo>
                  <a:lnTo>
                    <a:pt x="0" y="2645"/>
                  </a:lnTo>
                  <a:lnTo>
                    <a:pt x="4214" y="158"/>
                  </a:lnTo>
                  <a:lnTo>
                    <a:pt x="4214" y="0"/>
                  </a:lnTo>
                  <a:lnTo>
                    <a:pt x="0" y="2487"/>
                  </a:lnTo>
                </a:path>
              </a:pathLst>
            </a:custGeom>
            <a:solidFill>
              <a:schemeClr val="accent6">
                <a:lumMod val="90000"/>
              </a:schemeClr>
            </a:solidFill>
            <a:ln>
              <a:noFill/>
            </a:ln>
            <a:effectLst/>
          </p:spPr>
          <p:txBody>
            <a:bodyPr wrap="none" anchor="ctr"/>
            <a:lstStyle/>
            <a:p>
              <a:endParaRPr lang="en-US" sz="2450">
                <a:latin typeface="Lato Light" panose="020F0502020204030203" pitchFamily="34" charset="0"/>
              </a:endParaRPr>
            </a:p>
          </p:txBody>
        </p:sp>
        <p:sp>
          <p:nvSpPr>
            <p:cNvPr id="32" name="Freeform 42">
              <a:extLst>
                <a:ext uri="{FF2B5EF4-FFF2-40B4-BE49-F238E27FC236}">
                  <a16:creationId xmlns:a16="http://schemas.microsoft.com/office/drawing/2014/main" id="{9EDB8D9D-F8C3-0C46-8BF6-E8239D3EAC0E}"/>
                </a:ext>
              </a:extLst>
            </p:cNvPr>
            <p:cNvSpPr>
              <a:spLocks noChangeArrowheads="1"/>
            </p:cNvSpPr>
            <p:nvPr/>
          </p:nvSpPr>
          <p:spPr bwMode="auto">
            <a:xfrm>
              <a:off x="8968649" y="4723698"/>
              <a:ext cx="4674730" cy="2747808"/>
            </a:xfrm>
            <a:custGeom>
              <a:avLst/>
              <a:gdLst>
                <a:gd name="T0" fmla="*/ 4210 w 7159"/>
                <a:gd name="T1" fmla="*/ 0 h 4207"/>
                <a:gd name="T2" fmla="*/ 0 w 7159"/>
                <a:gd name="T3" fmla="*/ 2482 h 4207"/>
                <a:gd name="T4" fmla="*/ 2944 w 7159"/>
                <a:gd name="T5" fmla="*/ 4206 h 4207"/>
                <a:gd name="T6" fmla="*/ 7158 w 7159"/>
                <a:gd name="T7" fmla="*/ 1719 h 4207"/>
                <a:gd name="T8" fmla="*/ 4210 w 7159"/>
                <a:gd name="T9" fmla="*/ 0 h 4207"/>
              </a:gdLst>
              <a:ahLst/>
              <a:cxnLst>
                <a:cxn ang="0">
                  <a:pos x="T0" y="T1"/>
                </a:cxn>
                <a:cxn ang="0">
                  <a:pos x="T2" y="T3"/>
                </a:cxn>
                <a:cxn ang="0">
                  <a:pos x="T4" y="T5"/>
                </a:cxn>
                <a:cxn ang="0">
                  <a:pos x="T6" y="T7"/>
                </a:cxn>
                <a:cxn ang="0">
                  <a:pos x="T8" y="T9"/>
                </a:cxn>
              </a:cxnLst>
              <a:rect l="0" t="0" r="r" b="b"/>
              <a:pathLst>
                <a:path w="7159" h="4207">
                  <a:moveTo>
                    <a:pt x="4210" y="0"/>
                  </a:moveTo>
                  <a:lnTo>
                    <a:pt x="0" y="2482"/>
                  </a:lnTo>
                  <a:lnTo>
                    <a:pt x="2944" y="4206"/>
                  </a:lnTo>
                  <a:lnTo>
                    <a:pt x="7158" y="1719"/>
                  </a:lnTo>
                  <a:lnTo>
                    <a:pt x="4210" y="0"/>
                  </a:lnTo>
                </a:path>
              </a:pathLst>
            </a:custGeom>
            <a:solidFill>
              <a:schemeClr val="accent6">
                <a:lumMod val="75000"/>
              </a:schemeClr>
            </a:solidFill>
            <a:ln>
              <a:noFill/>
            </a:ln>
            <a:effectLst/>
          </p:spPr>
          <p:txBody>
            <a:bodyPr wrap="none" anchor="ctr"/>
            <a:lstStyle/>
            <a:p>
              <a:endParaRPr lang="en-US" sz="2450">
                <a:latin typeface="Lato Light" panose="020F0502020204030203" pitchFamily="34" charset="0"/>
              </a:endParaRPr>
            </a:p>
          </p:txBody>
        </p:sp>
        <p:sp>
          <p:nvSpPr>
            <p:cNvPr id="33" name="Freeform 43">
              <a:extLst>
                <a:ext uri="{FF2B5EF4-FFF2-40B4-BE49-F238E27FC236}">
                  <a16:creationId xmlns:a16="http://schemas.microsoft.com/office/drawing/2014/main" id="{0472FDE4-9C37-C342-A1D3-D322CF251487}"/>
                </a:ext>
              </a:extLst>
            </p:cNvPr>
            <p:cNvSpPr>
              <a:spLocks noChangeArrowheads="1"/>
            </p:cNvSpPr>
            <p:nvPr/>
          </p:nvSpPr>
          <p:spPr bwMode="auto">
            <a:xfrm>
              <a:off x="9213474" y="4870593"/>
              <a:ext cx="3562935" cy="2093979"/>
            </a:xfrm>
            <a:custGeom>
              <a:avLst/>
              <a:gdLst>
                <a:gd name="T0" fmla="*/ 3888 w 5455"/>
                <a:gd name="T1" fmla="*/ 0 h 3207"/>
                <a:gd name="T2" fmla="*/ 0 w 5455"/>
                <a:gd name="T3" fmla="*/ 2291 h 3207"/>
                <a:gd name="T4" fmla="*/ 1563 w 5455"/>
                <a:gd name="T5" fmla="*/ 3206 h 3207"/>
                <a:gd name="T6" fmla="*/ 5454 w 5455"/>
                <a:gd name="T7" fmla="*/ 909 h 3207"/>
                <a:gd name="T8" fmla="*/ 3888 w 5455"/>
                <a:gd name="T9" fmla="*/ 0 h 3207"/>
              </a:gdLst>
              <a:ahLst/>
              <a:cxnLst>
                <a:cxn ang="0">
                  <a:pos x="T0" y="T1"/>
                </a:cxn>
                <a:cxn ang="0">
                  <a:pos x="T2" y="T3"/>
                </a:cxn>
                <a:cxn ang="0">
                  <a:pos x="T4" y="T5"/>
                </a:cxn>
                <a:cxn ang="0">
                  <a:pos x="T6" y="T7"/>
                </a:cxn>
                <a:cxn ang="0">
                  <a:pos x="T8" y="T9"/>
                </a:cxn>
              </a:cxnLst>
              <a:rect l="0" t="0" r="r" b="b"/>
              <a:pathLst>
                <a:path w="5455" h="3207">
                  <a:moveTo>
                    <a:pt x="3888" y="0"/>
                  </a:moveTo>
                  <a:lnTo>
                    <a:pt x="0" y="2291"/>
                  </a:lnTo>
                  <a:lnTo>
                    <a:pt x="1563" y="3206"/>
                  </a:lnTo>
                  <a:lnTo>
                    <a:pt x="5454" y="909"/>
                  </a:lnTo>
                  <a:lnTo>
                    <a:pt x="3888" y="0"/>
                  </a:lnTo>
                </a:path>
              </a:pathLst>
            </a:custGeom>
            <a:solidFill>
              <a:schemeClr val="accent6">
                <a:lumMod val="90000"/>
              </a:schemeClr>
            </a:solidFill>
            <a:ln>
              <a:noFill/>
            </a:ln>
            <a:effectLst/>
          </p:spPr>
          <p:txBody>
            <a:bodyPr wrap="none" anchor="ctr"/>
            <a:lstStyle/>
            <a:p>
              <a:endParaRPr lang="en-US" sz="2450">
                <a:latin typeface="Lato Light" panose="020F0502020204030203" pitchFamily="34" charset="0"/>
              </a:endParaRPr>
            </a:p>
          </p:txBody>
        </p:sp>
        <p:sp>
          <p:nvSpPr>
            <p:cNvPr id="34" name="Freeform 44">
              <a:extLst>
                <a:ext uri="{FF2B5EF4-FFF2-40B4-BE49-F238E27FC236}">
                  <a16:creationId xmlns:a16="http://schemas.microsoft.com/office/drawing/2014/main" id="{0F48EA7D-70F3-5544-BD6A-3E5B03F93304}"/>
                </a:ext>
              </a:extLst>
            </p:cNvPr>
            <p:cNvSpPr>
              <a:spLocks noChangeArrowheads="1"/>
            </p:cNvSpPr>
            <p:nvPr/>
          </p:nvSpPr>
          <p:spPr bwMode="auto">
            <a:xfrm>
              <a:off x="11051107" y="6011193"/>
              <a:ext cx="1564005" cy="918816"/>
            </a:xfrm>
            <a:custGeom>
              <a:avLst/>
              <a:gdLst>
                <a:gd name="T0" fmla="*/ 1448 w 2396"/>
                <a:gd name="T1" fmla="*/ 0 h 1408"/>
                <a:gd name="T2" fmla="*/ 0 w 2396"/>
                <a:gd name="T3" fmla="*/ 854 h 1408"/>
                <a:gd name="T4" fmla="*/ 945 w 2396"/>
                <a:gd name="T5" fmla="*/ 1407 h 1408"/>
                <a:gd name="T6" fmla="*/ 2395 w 2396"/>
                <a:gd name="T7" fmla="*/ 552 h 1408"/>
                <a:gd name="T8" fmla="*/ 1448 w 2396"/>
                <a:gd name="T9" fmla="*/ 0 h 1408"/>
              </a:gdLst>
              <a:ahLst/>
              <a:cxnLst>
                <a:cxn ang="0">
                  <a:pos x="T0" y="T1"/>
                </a:cxn>
                <a:cxn ang="0">
                  <a:pos x="T2" y="T3"/>
                </a:cxn>
                <a:cxn ang="0">
                  <a:pos x="T4" y="T5"/>
                </a:cxn>
                <a:cxn ang="0">
                  <a:pos x="T6" y="T7"/>
                </a:cxn>
                <a:cxn ang="0">
                  <a:pos x="T8" y="T9"/>
                </a:cxn>
              </a:cxnLst>
              <a:rect l="0" t="0" r="r" b="b"/>
              <a:pathLst>
                <a:path w="2396" h="1408">
                  <a:moveTo>
                    <a:pt x="1448" y="0"/>
                  </a:moveTo>
                  <a:lnTo>
                    <a:pt x="0" y="854"/>
                  </a:lnTo>
                  <a:lnTo>
                    <a:pt x="945" y="1407"/>
                  </a:lnTo>
                  <a:lnTo>
                    <a:pt x="2395" y="552"/>
                  </a:lnTo>
                  <a:lnTo>
                    <a:pt x="1448" y="0"/>
                  </a:lnTo>
                </a:path>
              </a:pathLst>
            </a:custGeom>
            <a:solidFill>
              <a:schemeClr val="accent6">
                <a:lumMod val="90000"/>
              </a:schemeClr>
            </a:solidFill>
            <a:ln>
              <a:noFill/>
            </a:ln>
            <a:effectLst/>
          </p:spPr>
          <p:txBody>
            <a:bodyPr wrap="none" anchor="ctr"/>
            <a:lstStyle/>
            <a:p>
              <a:endParaRPr lang="en-US" sz="2450">
                <a:latin typeface="Lato Light" panose="020F0502020204030203" pitchFamily="34" charset="0"/>
              </a:endParaRPr>
            </a:p>
          </p:txBody>
        </p:sp>
        <p:sp>
          <p:nvSpPr>
            <p:cNvPr id="35" name="Freeform 45">
              <a:extLst>
                <a:ext uri="{FF2B5EF4-FFF2-40B4-BE49-F238E27FC236}">
                  <a16:creationId xmlns:a16="http://schemas.microsoft.com/office/drawing/2014/main" id="{D8F9784A-F30F-5D49-8897-334C0E6690A0}"/>
                </a:ext>
              </a:extLst>
            </p:cNvPr>
            <p:cNvSpPr>
              <a:spLocks noChangeArrowheads="1"/>
            </p:cNvSpPr>
            <p:nvPr/>
          </p:nvSpPr>
          <p:spPr bwMode="auto">
            <a:xfrm>
              <a:off x="11696294" y="6405793"/>
              <a:ext cx="437806" cy="256348"/>
            </a:xfrm>
            <a:custGeom>
              <a:avLst/>
              <a:gdLst>
                <a:gd name="T0" fmla="*/ 19 w 671"/>
                <a:gd name="T1" fmla="*/ 0 h 393"/>
                <a:gd name="T2" fmla="*/ 0 w 671"/>
                <a:gd name="T3" fmla="*/ 10 h 393"/>
                <a:gd name="T4" fmla="*/ 651 w 671"/>
                <a:gd name="T5" fmla="*/ 392 h 393"/>
                <a:gd name="T6" fmla="*/ 670 w 671"/>
                <a:gd name="T7" fmla="*/ 380 h 393"/>
                <a:gd name="T8" fmla="*/ 19 w 671"/>
                <a:gd name="T9" fmla="*/ 0 h 393"/>
              </a:gdLst>
              <a:ahLst/>
              <a:cxnLst>
                <a:cxn ang="0">
                  <a:pos x="T0" y="T1"/>
                </a:cxn>
                <a:cxn ang="0">
                  <a:pos x="T2" y="T3"/>
                </a:cxn>
                <a:cxn ang="0">
                  <a:pos x="T4" y="T5"/>
                </a:cxn>
                <a:cxn ang="0">
                  <a:pos x="T6" y="T7"/>
                </a:cxn>
                <a:cxn ang="0">
                  <a:pos x="T8" y="T9"/>
                </a:cxn>
              </a:cxnLst>
              <a:rect l="0" t="0" r="r" b="b"/>
              <a:pathLst>
                <a:path w="671" h="393">
                  <a:moveTo>
                    <a:pt x="19" y="0"/>
                  </a:moveTo>
                  <a:lnTo>
                    <a:pt x="0" y="10"/>
                  </a:lnTo>
                  <a:lnTo>
                    <a:pt x="651" y="392"/>
                  </a:lnTo>
                  <a:lnTo>
                    <a:pt x="670" y="380"/>
                  </a:lnTo>
                  <a:lnTo>
                    <a:pt x="19" y="0"/>
                  </a:lnTo>
                </a:path>
              </a:pathLst>
            </a:custGeom>
            <a:solidFill>
              <a:schemeClr val="accent6">
                <a:lumMod val="50000"/>
              </a:schemeClr>
            </a:solidFill>
            <a:ln>
              <a:noFill/>
            </a:ln>
            <a:effectLst/>
          </p:spPr>
          <p:txBody>
            <a:bodyPr wrap="none" anchor="ctr"/>
            <a:lstStyle/>
            <a:p>
              <a:endParaRPr lang="en-US" sz="2450">
                <a:latin typeface="Lato Light" panose="020F0502020204030203" pitchFamily="34" charset="0"/>
              </a:endParaRPr>
            </a:p>
          </p:txBody>
        </p:sp>
        <p:sp>
          <p:nvSpPr>
            <p:cNvPr id="36" name="Freeform 35">
              <a:extLst>
                <a:ext uri="{FF2B5EF4-FFF2-40B4-BE49-F238E27FC236}">
                  <a16:creationId xmlns:a16="http://schemas.microsoft.com/office/drawing/2014/main" id="{434F51CE-16A5-714C-9465-F318853B1A23}"/>
                </a:ext>
              </a:extLst>
            </p:cNvPr>
            <p:cNvSpPr>
              <a:spLocks noChangeArrowheads="1"/>
            </p:cNvSpPr>
            <p:nvPr/>
          </p:nvSpPr>
          <p:spPr bwMode="auto">
            <a:xfrm>
              <a:off x="8888000" y="1932685"/>
              <a:ext cx="2830675" cy="4363004"/>
            </a:xfrm>
            <a:custGeom>
              <a:avLst/>
              <a:gdLst>
                <a:gd name="connsiteX0" fmla="*/ 2750688 w 2830675"/>
                <a:gd name="connsiteY0" fmla="*/ 0 h 4363004"/>
                <a:gd name="connsiteX1" fmla="*/ 2830675 w 2830675"/>
                <a:gd name="connsiteY1" fmla="*/ 48467 h 4363004"/>
                <a:gd name="connsiteX2" fmla="*/ 2830675 w 2830675"/>
                <a:gd name="connsiteY2" fmla="*/ 491876 h 4363004"/>
                <a:gd name="connsiteX3" fmla="*/ 2750688 w 2830675"/>
                <a:gd name="connsiteY3" fmla="*/ 459128 h 4363004"/>
                <a:gd name="connsiteX4" fmla="*/ 2750035 w 2830675"/>
                <a:gd name="connsiteY4" fmla="*/ 0 h 4363004"/>
                <a:gd name="connsiteX5" fmla="*/ 2750035 w 2830675"/>
                <a:gd name="connsiteY5" fmla="*/ 2744923 h 4363004"/>
                <a:gd name="connsiteX6" fmla="*/ 0 w 2830675"/>
                <a:gd name="connsiteY6" fmla="*/ 4363004 h 4363004"/>
                <a:gd name="connsiteX7" fmla="*/ 0 w 2830675"/>
                <a:gd name="connsiteY7" fmla="*/ 1618081 h 436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0675" h="4363004">
                  <a:moveTo>
                    <a:pt x="2750688" y="0"/>
                  </a:moveTo>
                  <a:lnTo>
                    <a:pt x="2830675" y="48467"/>
                  </a:lnTo>
                  <a:lnTo>
                    <a:pt x="2830675" y="491876"/>
                  </a:lnTo>
                  <a:lnTo>
                    <a:pt x="2750688" y="459128"/>
                  </a:lnTo>
                  <a:close/>
                  <a:moveTo>
                    <a:pt x="2750035" y="0"/>
                  </a:moveTo>
                  <a:lnTo>
                    <a:pt x="2750035" y="2744923"/>
                  </a:lnTo>
                  <a:lnTo>
                    <a:pt x="0" y="4363004"/>
                  </a:lnTo>
                  <a:lnTo>
                    <a:pt x="0" y="1618081"/>
                  </a:lnTo>
                  <a:close/>
                </a:path>
              </a:pathLst>
            </a:custGeom>
            <a:solidFill>
              <a:schemeClr val="accent6"/>
            </a:solidFill>
            <a:ln>
              <a:noFill/>
            </a:ln>
            <a:effectLst/>
          </p:spPr>
          <p:txBody>
            <a:bodyPr wrap="square" anchor="ctr">
              <a:noAutofit/>
            </a:bodyPr>
            <a:lstStyle/>
            <a:p>
              <a:endParaRPr lang="en-US" sz="2450">
                <a:latin typeface="Lato Light" panose="020F0502020204030203" pitchFamily="34" charset="0"/>
              </a:endParaRPr>
            </a:p>
          </p:txBody>
        </p:sp>
        <p:sp>
          <p:nvSpPr>
            <p:cNvPr id="37" name="Freeform 48">
              <a:extLst>
                <a:ext uri="{FF2B5EF4-FFF2-40B4-BE49-F238E27FC236}">
                  <a16:creationId xmlns:a16="http://schemas.microsoft.com/office/drawing/2014/main" id="{2947221F-196F-A544-8F19-65585708C991}"/>
                </a:ext>
              </a:extLst>
            </p:cNvPr>
            <p:cNvSpPr>
              <a:spLocks noChangeArrowheads="1"/>
            </p:cNvSpPr>
            <p:nvPr/>
          </p:nvSpPr>
          <p:spPr bwMode="auto">
            <a:xfrm>
              <a:off x="8888001" y="3548535"/>
              <a:ext cx="80648" cy="2793893"/>
            </a:xfrm>
            <a:custGeom>
              <a:avLst/>
              <a:gdLst>
                <a:gd name="T0" fmla="*/ 121 w 122"/>
                <a:gd name="T1" fmla="*/ 74 h 4277"/>
                <a:gd name="T2" fmla="*/ 121 w 122"/>
                <a:gd name="T3" fmla="*/ 4276 h 4277"/>
                <a:gd name="T4" fmla="*/ 0 w 122"/>
                <a:gd name="T5" fmla="*/ 4202 h 4277"/>
                <a:gd name="T6" fmla="*/ 0 w 122"/>
                <a:gd name="T7" fmla="*/ 0 h 4277"/>
                <a:gd name="T8" fmla="*/ 121 w 122"/>
                <a:gd name="T9" fmla="*/ 74 h 4277"/>
              </a:gdLst>
              <a:ahLst/>
              <a:cxnLst>
                <a:cxn ang="0">
                  <a:pos x="T0" y="T1"/>
                </a:cxn>
                <a:cxn ang="0">
                  <a:pos x="T2" y="T3"/>
                </a:cxn>
                <a:cxn ang="0">
                  <a:pos x="T4" y="T5"/>
                </a:cxn>
                <a:cxn ang="0">
                  <a:pos x="T6" y="T7"/>
                </a:cxn>
                <a:cxn ang="0">
                  <a:pos x="T8" y="T9"/>
                </a:cxn>
              </a:cxnLst>
              <a:rect l="0" t="0" r="r" b="b"/>
              <a:pathLst>
                <a:path w="122" h="4277">
                  <a:moveTo>
                    <a:pt x="121" y="74"/>
                  </a:moveTo>
                  <a:lnTo>
                    <a:pt x="121" y="4276"/>
                  </a:lnTo>
                  <a:lnTo>
                    <a:pt x="0" y="4202"/>
                  </a:lnTo>
                  <a:lnTo>
                    <a:pt x="0" y="0"/>
                  </a:lnTo>
                  <a:lnTo>
                    <a:pt x="121" y="74"/>
                  </a:lnTo>
                </a:path>
              </a:pathLst>
            </a:custGeom>
            <a:solidFill>
              <a:schemeClr val="accent6">
                <a:lumMod val="50000"/>
              </a:schemeClr>
            </a:solidFill>
            <a:ln>
              <a:noFill/>
            </a:ln>
            <a:effectLst/>
          </p:spPr>
          <p:txBody>
            <a:bodyPr wrap="none" anchor="ctr"/>
            <a:lstStyle/>
            <a:p>
              <a:endParaRPr lang="en-US" sz="2450">
                <a:latin typeface="Lato Light" panose="020F0502020204030203" pitchFamily="34" charset="0"/>
              </a:endParaRPr>
            </a:p>
          </p:txBody>
        </p:sp>
        <p:sp>
          <p:nvSpPr>
            <p:cNvPr id="38" name="Freeform 49">
              <a:extLst>
                <a:ext uri="{FF2B5EF4-FFF2-40B4-BE49-F238E27FC236}">
                  <a16:creationId xmlns:a16="http://schemas.microsoft.com/office/drawing/2014/main" id="{81F69DC5-5E76-CE41-B3C2-3BDAE836632A}"/>
                </a:ext>
              </a:extLst>
            </p:cNvPr>
            <p:cNvSpPr>
              <a:spLocks noChangeArrowheads="1"/>
            </p:cNvSpPr>
            <p:nvPr/>
          </p:nvSpPr>
          <p:spPr bwMode="auto">
            <a:xfrm>
              <a:off x="8968649" y="1978770"/>
              <a:ext cx="2750688" cy="4363657"/>
            </a:xfrm>
            <a:custGeom>
              <a:avLst/>
              <a:gdLst>
                <a:gd name="T0" fmla="*/ 4210 w 4211"/>
                <a:gd name="T1" fmla="*/ 0 h 6680"/>
                <a:gd name="T2" fmla="*/ 4210 w 4211"/>
                <a:gd name="T3" fmla="*/ 4202 h 6680"/>
                <a:gd name="T4" fmla="*/ 0 w 4211"/>
                <a:gd name="T5" fmla="*/ 6679 h 6680"/>
                <a:gd name="T6" fmla="*/ 0 w 4211"/>
                <a:gd name="T7" fmla="*/ 2477 h 6680"/>
                <a:gd name="T8" fmla="*/ 4210 w 4211"/>
                <a:gd name="T9" fmla="*/ 0 h 6680"/>
              </a:gdLst>
              <a:ahLst/>
              <a:cxnLst>
                <a:cxn ang="0">
                  <a:pos x="T0" y="T1"/>
                </a:cxn>
                <a:cxn ang="0">
                  <a:pos x="T2" y="T3"/>
                </a:cxn>
                <a:cxn ang="0">
                  <a:pos x="T4" y="T5"/>
                </a:cxn>
                <a:cxn ang="0">
                  <a:pos x="T6" y="T7"/>
                </a:cxn>
                <a:cxn ang="0">
                  <a:pos x="T8" y="T9"/>
                </a:cxn>
              </a:cxnLst>
              <a:rect l="0" t="0" r="r" b="b"/>
              <a:pathLst>
                <a:path w="4211" h="6680">
                  <a:moveTo>
                    <a:pt x="4210" y="0"/>
                  </a:moveTo>
                  <a:lnTo>
                    <a:pt x="4210" y="4202"/>
                  </a:lnTo>
                  <a:lnTo>
                    <a:pt x="0" y="6679"/>
                  </a:lnTo>
                  <a:lnTo>
                    <a:pt x="0" y="2477"/>
                  </a:lnTo>
                  <a:lnTo>
                    <a:pt x="4210" y="0"/>
                  </a:lnTo>
                </a:path>
              </a:pathLst>
            </a:custGeom>
            <a:solidFill>
              <a:schemeClr val="accent6">
                <a:lumMod val="25000"/>
              </a:schemeClr>
            </a:solidFill>
            <a:ln>
              <a:noFill/>
            </a:ln>
            <a:effectLst/>
          </p:spPr>
          <p:txBody>
            <a:bodyPr wrap="none" anchor="ctr"/>
            <a:lstStyle/>
            <a:p>
              <a:endParaRPr lang="en-US" sz="2450">
                <a:latin typeface="Lato Light" panose="020F0502020204030203" pitchFamily="34" charset="0"/>
              </a:endParaRPr>
            </a:p>
          </p:txBody>
        </p:sp>
        <p:sp>
          <p:nvSpPr>
            <p:cNvPr id="39" name="Freeform 50">
              <a:extLst>
                <a:ext uri="{FF2B5EF4-FFF2-40B4-BE49-F238E27FC236}">
                  <a16:creationId xmlns:a16="http://schemas.microsoft.com/office/drawing/2014/main" id="{64785DCD-DC09-7742-A6B6-1CFBC0340824}"/>
                </a:ext>
              </a:extLst>
            </p:cNvPr>
            <p:cNvSpPr>
              <a:spLocks noChangeArrowheads="1"/>
            </p:cNvSpPr>
            <p:nvPr/>
          </p:nvSpPr>
          <p:spPr bwMode="auto">
            <a:xfrm>
              <a:off x="9032015" y="2249519"/>
              <a:ext cx="2638357" cy="3954654"/>
            </a:xfrm>
            <a:custGeom>
              <a:avLst/>
              <a:gdLst>
                <a:gd name="T0" fmla="*/ 4001 w 4038"/>
                <a:gd name="T1" fmla="*/ 3759 h 6055"/>
                <a:gd name="T2" fmla="*/ 108 w 4038"/>
                <a:gd name="T3" fmla="*/ 6025 h 6055"/>
                <a:gd name="T4" fmla="*/ 108 w 4038"/>
                <a:gd name="T5" fmla="*/ 6025 h 6055"/>
                <a:gd name="T6" fmla="*/ 0 w 4038"/>
                <a:gd name="T7" fmla="*/ 5964 h 6055"/>
                <a:gd name="T8" fmla="*/ 0 w 4038"/>
                <a:gd name="T9" fmla="*/ 2367 h 6055"/>
                <a:gd name="T10" fmla="*/ 0 w 4038"/>
                <a:gd name="T11" fmla="*/ 2367 h 6055"/>
                <a:gd name="T12" fmla="*/ 36 w 4038"/>
                <a:gd name="T13" fmla="*/ 2305 h 6055"/>
                <a:gd name="T14" fmla="*/ 3929 w 4038"/>
                <a:gd name="T15" fmla="*/ 28 h 6055"/>
                <a:gd name="T16" fmla="*/ 3929 w 4038"/>
                <a:gd name="T17" fmla="*/ 28 h 6055"/>
                <a:gd name="T18" fmla="*/ 4037 w 4038"/>
                <a:gd name="T19" fmla="*/ 90 h 6055"/>
                <a:gd name="T20" fmla="*/ 4037 w 4038"/>
                <a:gd name="T21" fmla="*/ 3697 h 6055"/>
                <a:gd name="T22" fmla="*/ 4037 w 4038"/>
                <a:gd name="T23" fmla="*/ 3697 h 6055"/>
                <a:gd name="T24" fmla="*/ 4001 w 4038"/>
                <a:gd name="T25" fmla="*/ 3759 h 6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8" h="6055">
                  <a:moveTo>
                    <a:pt x="4001" y="3759"/>
                  </a:moveTo>
                  <a:lnTo>
                    <a:pt x="108" y="6025"/>
                  </a:lnTo>
                  <a:lnTo>
                    <a:pt x="108" y="6025"/>
                  </a:lnTo>
                  <a:cubicBezTo>
                    <a:pt x="60" y="6054"/>
                    <a:pt x="0" y="6019"/>
                    <a:pt x="0" y="5964"/>
                  </a:cubicBezTo>
                  <a:lnTo>
                    <a:pt x="0" y="2367"/>
                  </a:lnTo>
                  <a:lnTo>
                    <a:pt x="0" y="2367"/>
                  </a:lnTo>
                  <a:cubicBezTo>
                    <a:pt x="0" y="2342"/>
                    <a:pt x="13" y="2318"/>
                    <a:pt x="36" y="2305"/>
                  </a:cubicBezTo>
                  <a:lnTo>
                    <a:pt x="3929" y="28"/>
                  </a:lnTo>
                  <a:lnTo>
                    <a:pt x="3929" y="28"/>
                  </a:lnTo>
                  <a:cubicBezTo>
                    <a:pt x="3976" y="0"/>
                    <a:pt x="4037" y="34"/>
                    <a:pt x="4037" y="90"/>
                  </a:cubicBezTo>
                  <a:lnTo>
                    <a:pt x="4037" y="3697"/>
                  </a:lnTo>
                  <a:lnTo>
                    <a:pt x="4037" y="3697"/>
                  </a:lnTo>
                  <a:cubicBezTo>
                    <a:pt x="4037" y="3722"/>
                    <a:pt x="4023" y="3746"/>
                    <a:pt x="4001" y="375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40" name="Freeform 39">
              <a:extLst>
                <a:ext uri="{FF2B5EF4-FFF2-40B4-BE49-F238E27FC236}">
                  <a16:creationId xmlns:a16="http://schemas.microsoft.com/office/drawing/2014/main" id="{813ABA2F-EB63-8C4F-99C7-AF0DE228FBE1}"/>
                </a:ext>
              </a:extLst>
            </p:cNvPr>
            <p:cNvSpPr>
              <a:spLocks noChangeArrowheads="1"/>
            </p:cNvSpPr>
            <p:nvPr/>
          </p:nvSpPr>
          <p:spPr bwMode="auto">
            <a:xfrm>
              <a:off x="9227877" y="2891244"/>
              <a:ext cx="1661280" cy="1141897"/>
            </a:xfrm>
            <a:custGeom>
              <a:avLst/>
              <a:gdLst>
                <a:gd name="connsiteX0" fmla="*/ 419125 w 1661280"/>
                <a:gd name="connsiteY0" fmla="*/ 706482 h 1141897"/>
                <a:gd name="connsiteX1" fmla="*/ 454434 w 1661280"/>
                <a:gd name="connsiteY1" fmla="*/ 741423 h 1141897"/>
                <a:gd name="connsiteX2" fmla="*/ 454434 w 1661280"/>
                <a:gd name="connsiteY2" fmla="*/ 886580 h 1141897"/>
                <a:gd name="connsiteX3" fmla="*/ 436780 w 1661280"/>
                <a:gd name="connsiteY3" fmla="*/ 917312 h 1141897"/>
                <a:gd name="connsiteX4" fmla="*/ 60155 w 1661280"/>
                <a:gd name="connsiteY4" fmla="*/ 1136356 h 1141897"/>
                <a:gd name="connsiteX5" fmla="*/ 0 w 1661280"/>
                <a:gd name="connsiteY5" fmla="*/ 1102355 h 1141897"/>
                <a:gd name="connsiteX6" fmla="*/ 0 w 1661280"/>
                <a:gd name="connsiteY6" fmla="*/ 968967 h 1141897"/>
                <a:gd name="connsiteX7" fmla="*/ 20270 w 1661280"/>
                <a:gd name="connsiteY7" fmla="*/ 934312 h 1141897"/>
                <a:gd name="connsiteX8" fmla="*/ 400817 w 1661280"/>
                <a:gd name="connsiteY8" fmla="*/ 711345 h 1141897"/>
                <a:gd name="connsiteX9" fmla="*/ 419125 w 1661280"/>
                <a:gd name="connsiteY9" fmla="*/ 706482 h 1141897"/>
                <a:gd name="connsiteX10" fmla="*/ 949785 w 1661280"/>
                <a:gd name="connsiteY10" fmla="*/ 395663 h 1141897"/>
                <a:gd name="connsiteX11" fmla="*/ 984412 w 1661280"/>
                <a:gd name="connsiteY11" fmla="*/ 430846 h 1141897"/>
                <a:gd name="connsiteX12" fmla="*/ 984412 w 1661280"/>
                <a:gd name="connsiteY12" fmla="*/ 577444 h 1141897"/>
                <a:gd name="connsiteX13" fmla="*/ 967475 w 1661280"/>
                <a:gd name="connsiteY13" fmla="*/ 607415 h 1141897"/>
                <a:gd name="connsiteX14" fmla="*/ 559697 w 1661280"/>
                <a:gd name="connsiteY14" fmla="*/ 844577 h 1141897"/>
                <a:gd name="connsiteX15" fmla="*/ 506933 w 1661280"/>
                <a:gd name="connsiteY15" fmla="*/ 814606 h 1141897"/>
                <a:gd name="connsiteX16" fmla="*/ 506933 w 1661280"/>
                <a:gd name="connsiteY16" fmla="*/ 669311 h 1141897"/>
                <a:gd name="connsiteX17" fmla="*/ 524521 w 1661280"/>
                <a:gd name="connsiteY17" fmla="*/ 638689 h 1141897"/>
                <a:gd name="connsiteX18" fmla="*/ 931648 w 1661280"/>
                <a:gd name="connsiteY18" fmla="*/ 400875 h 1141897"/>
                <a:gd name="connsiteX19" fmla="*/ 949785 w 1661280"/>
                <a:gd name="connsiteY19" fmla="*/ 395663 h 1141897"/>
                <a:gd name="connsiteX20" fmla="*/ 1629938 w 1661280"/>
                <a:gd name="connsiteY20" fmla="*/ 5 h 1141897"/>
                <a:gd name="connsiteX21" fmla="*/ 1661280 w 1661280"/>
                <a:gd name="connsiteY21" fmla="*/ 31789 h 1141897"/>
                <a:gd name="connsiteX22" fmla="*/ 1661280 w 1661280"/>
                <a:gd name="connsiteY22" fmla="*/ 182684 h 1141897"/>
                <a:gd name="connsiteX23" fmla="*/ 1639775 w 1661280"/>
                <a:gd name="connsiteY23" fmla="*/ 218612 h 1141897"/>
                <a:gd name="connsiteX24" fmla="*/ 1098229 w 1661280"/>
                <a:gd name="connsiteY24" fmla="*/ 534774 h 1141897"/>
                <a:gd name="connsiteX25" fmla="*/ 1051308 w 1661280"/>
                <a:gd name="connsiteY25" fmla="*/ 507992 h 1141897"/>
                <a:gd name="connsiteX26" fmla="*/ 1051308 w 1661280"/>
                <a:gd name="connsiteY26" fmla="*/ 358403 h 1141897"/>
                <a:gd name="connsiteX27" fmla="*/ 1072162 w 1661280"/>
                <a:gd name="connsiteY27" fmla="*/ 321822 h 1141897"/>
                <a:gd name="connsiteX28" fmla="*/ 1613708 w 1661280"/>
                <a:gd name="connsiteY28" fmla="*/ 4353 h 1141897"/>
                <a:gd name="connsiteX29" fmla="*/ 1629938 w 1661280"/>
                <a:gd name="connsiteY29" fmla="*/ 5 h 114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61280" h="1141897">
                  <a:moveTo>
                    <a:pt x="419125" y="706482"/>
                  </a:moveTo>
                  <a:cubicBezTo>
                    <a:pt x="437515" y="706727"/>
                    <a:pt x="454434" y="721317"/>
                    <a:pt x="454434" y="741423"/>
                  </a:cubicBezTo>
                  <a:lnTo>
                    <a:pt x="454434" y="886580"/>
                  </a:lnTo>
                  <a:cubicBezTo>
                    <a:pt x="454434" y="899004"/>
                    <a:pt x="447896" y="910773"/>
                    <a:pt x="436780" y="917312"/>
                  </a:cubicBezTo>
                  <a:lnTo>
                    <a:pt x="60155" y="1136356"/>
                  </a:lnTo>
                  <a:cubicBezTo>
                    <a:pt x="33347" y="1152048"/>
                    <a:pt x="0" y="1132432"/>
                    <a:pt x="0" y="1102355"/>
                  </a:cubicBezTo>
                  <a:lnTo>
                    <a:pt x="0" y="968967"/>
                  </a:lnTo>
                  <a:cubicBezTo>
                    <a:pt x="0" y="954582"/>
                    <a:pt x="7846" y="941505"/>
                    <a:pt x="20270" y="934312"/>
                  </a:cubicBezTo>
                  <a:lnTo>
                    <a:pt x="400817" y="711345"/>
                  </a:lnTo>
                  <a:cubicBezTo>
                    <a:pt x="406702" y="707912"/>
                    <a:pt x="412995" y="706400"/>
                    <a:pt x="419125" y="706482"/>
                  </a:cubicBezTo>
                  <a:close/>
                  <a:moveTo>
                    <a:pt x="949785" y="395663"/>
                  </a:moveTo>
                  <a:cubicBezTo>
                    <a:pt x="967923" y="395663"/>
                    <a:pt x="984412" y="410322"/>
                    <a:pt x="984412" y="430846"/>
                  </a:cubicBezTo>
                  <a:lnTo>
                    <a:pt x="984412" y="577444"/>
                  </a:lnTo>
                  <a:cubicBezTo>
                    <a:pt x="984412" y="589171"/>
                    <a:pt x="977898" y="600899"/>
                    <a:pt x="967475" y="607415"/>
                  </a:cubicBezTo>
                  <a:lnTo>
                    <a:pt x="559697" y="844577"/>
                  </a:lnTo>
                  <a:cubicBezTo>
                    <a:pt x="536246" y="858260"/>
                    <a:pt x="506933" y="841319"/>
                    <a:pt x="506933" y="814606"/>
                  </a:cubicBezTo>
                  <a:lnTo>
                    <a:pt x="506933" y="669311"/>
                  </a:lnTo>
                  <a:cubicBezTo>
                    <a:pt x="506933" y="656932"/>
                    <a:pt x="513447" y="645204"/>
                    <a:pt x="524521" y="638689"/>
                  </a:cubicBezTo>
                  <a:lnTo>
                    <a:pt x="931648" y="400875"/>
                  </a:lnTo>
                  <a:cubicBezTo>
                    <a:pt x="937511" y="397291"/>
                    <a:pt x="943740" y="395663"/>
                    <a:pt x="949785" y="395663"/>
                  </a:cubicBezTo>
                  <a:close/>
                  <a:moveTo>
                    <a:pt x="1629938" y="5"/>
                  </a:moveTo>
                  <a:cubicBezTo>
                    <a:pt x="1646251" y="311"/>
                    <a:pt x="1661280" y="13662"/>
                    <a:pt x="1661280" y="31789"/>
                  </a:cubicBezTo>
                  <a:lnTo>
                    <a:pt x="1661280" y="182684"/>
                  </a:lnTo>
                  <a:cubicBezTo>
                    <a:pt x="1661280" y="197709"/>
                    <a:pt x="1652809" y="211426"/>
                    <a:pt x="1639775" y="218612"/>
                  </a:cubicBezTo>
                  <a:lnTo>
                    <a:pt x="1098229" y="534774"/>
                  </a:lnTo>
                  <a:cubicBezTo>
                    <a:pt x="1077375" y="547186"/>
                    <a:pt x="1051308" y="532161"/>
                    <a:pt x="1051308" y="507992"/>
                  </a:cubicBezTo>
                  <a:lnTo>
                    <a:pt x="1051308" y="358403"/>
                  </a:lnTo>
                  <a:cubicBezTo>
                    <a:pt x="1051308" y="343379"/>
                    <a:pt x="1059128" y="329661"/>
                    <a:pt x="1072162" y="321822"/>
                  </a:cubicBezTo>
                  <a:lnTo>
                    <a:pt x="1613708" y="4353"/>
                  </a:lnTo>
                  <a:cubicBezTo>
                    <a:pt x="1618921" y="1250"/>
                    <a:pt x="1624501" y="-97"/>
                    <a:pt x="1629938" y="5"/>
                  </a:cubicBezTo>
                  <a:close/>
                </a:path>
              </a:pathLst>
            </a:custGeom>
            <a:solidFill>
              <a:schemeClr val="accent1"/>
            </a:solidFill>
            <a:ln>
              <a:noFill/>
            </a:ln>
            <a:effectLst/>
          </p:spPr>
          <p:txBody>
            <a:bodyPr wrap="square" anchor="ctr">
              <a:noAutofit/>
            </a:bodyPr>
            <a:lstStyle/>
            <a:p>
              <a:endParaRPr lang="en-US" sz="2450">
                <a:latin typeface="Lato Light" panose="020F0502020204030203" pitchFamily="34" charset="0"/>
              </a:endParaRPr>
            </a:p>
          </p:txBody>
        </p:sp>
        <p:sp>
          <p:nvSpPr>
            <p:cNvPr id="41" name="Freeform 54">
              <a:extLst>
                <a:ext uri="{FF2B5EF4-FFF2-40B4-BE49-F238E27FC236}">
                  <a16:creationId xmlns:a16="http://schemas.microsoft.com/office/drawing/2014/main" id="{E26B0416-7E47-FF4B-A8E0-067DA0AE5508}"/>
                </a:ext>
              </a:extLst>
            </p:cNvPr>
            <p:cNvSpPr>
              <a:spLocks noChangeArrowheads="1"/>
            </p:cNvSpPr>
            <p:nvPr/>
          </p:nvSpPr>
          <p:spPr bwMode="auto">
            <a:xfrm>
              <a:off x="9227876" y="2857261"/>
              <a:ext cx="2243755" cy="1497757"/>
            </a:xfrm>
            <a:custGeom>
              <a:avLst/>
              <a:gdLst>
                <a:gd name="T0" fmla="*/ 3402 w 3433"/>
                <a:gd name="T1" fmla="*/ 342 h 2294"/>
                <a:gd name="T2" fmla="*/ 92 w 3433"/>
                <a:gd name="T3" fmla="*/ 2269 h 2294"/>
                <a:gd name="T4" fmla="*/ 92 w 3433"/>
                <a:gd name="T5" fmla="*/ 2269 h 2294"/>
                <a:gd name="T6" fmla="*/ 0 w 3433"/>
                <a:gd name="T7" fmla="*/ 2217 h 2294"/>
                <a:gd name="T8" fmla="*/ 0 w 3433"/>
                <a:gd name="T9" fmla="*/ 2013 h 2294"/>
                <a:gd name="T10" fmla="*/ 0 w 3433"/>
                <a:gd name="T11" fmla="*/ 2013 h 2294"/>
                <a:gd name="T12" fmla="*/ 31 w 3433"/>
                <a:gd name="T13" fmla="*/ 1960 h 2294"/>
                <a:gd name="T14" fmla="*/ 3341 w 3433"/>
                <a:gd name="T15" fmla="*/ 24 h 2294"/>
                <a:gd name="T16" fmla="*/ 3341 w 3433"/>
                <a:gd name="T17" fmla="*/ 24 h 2294"/>
                <a:gd name="T18" fmla="*/ 3432 w 3433"/>
                <a:gd name="T19" fmla="*/ 76 h 2294"/>
                <a:gd name="T20" fmla="*/ 3432 w 3433"/>
                <a:gd name="T21" fmla="*/ 289 h 2294"/>
                <a:gd name="T22" fmla="*/ 3432 w 3433"/>
                <a:gd name="T23" fmla="*/ 289 h 2294"/>
                <a:gd name="T24" fmla="*/ 3402 w 3433"/>
                <a:gd name="T25" fmla="*/ 342 h 2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3" h="2294">
                  <a:moveTo>
                    <a:pt x="3402" y="342"/>
                  </a:moveTo>
                  <a:lnTo>
                    <a:pt x="92" y="2269"/>
                  </a:lnTo>
                  <a:lnTo>
                    <a:pt x="92" y="2269"/>
                  </a:lnTo>
                  <a:cubicBezTo>
                    <a:pt x="51" y="2293"/>
                    <a:pt x="0" y="2264"/>
                    <a:pt x="0" y="2217"/>
                  </a:cubicBezTo>
                  <a:lnTo>
                    <a:pt x="0" y="2013"/>
                  </a:lnTo>
                  <a:lnTo>
                    <a:pt x="0" y="2013"/>
                  </a:lnTo>
                  <a:cubicBezTo>
                    <a:pt x="0" y="1991"/>
                    <a:pt x="12" y="1971"/>
                    <a:pt x="31" y="1960"/>
                  </a:cubicBezTo>
                  <a:lnTo>
                    <a:pt x="3341" y="24"/>
                  </a:lnTo>
                  <a:lnTo>
                    <a:pt x="3341" y="24"/>
                  </a:lnTo>
                  <a:cubicBezTo>
                    <a:pt x="3381" y="0"/>
                    <a:pt x="3432" y="29"/>
                    <a:pt x="3432" y="76"/>
                  </a:cubicBezTo>
                  <a:lnTo>
                    <a:pt x="3432" y="289"/>
                  </a:lnTo>
                  <a:lnTo>
                    <a:pt x="3432" y="289"/>
                  </a:lnTo>
                  <a:cubicBezTo>
                    <a:pt x="3432" y="311"/>
                    <a:pt x="3420" y="331"/>
                    <a:pt x="3402" y="342"/>
                  </a:cubicBezTo>
                </a:path>
              </a:pathLst>
            </a:custGeom>
            <a:solidFill>
              <a:schemeClr val="accent2"/>
            </a:solidFill>
            <a:ln>
              <a:noFill/>
            </a:ln>
            <a:effectLst/>
          </p:spPr>
          <p:txBody>
            <a:bodyPr wrap="none" anchor="ctr"/>
            <a:lstStyle/>
            <a:p>
              <a:endParaRPr lang="en-US" sz="2450">
                <a:latin typeface="Lato Light" panose="020F0502020204030203" pitchFamily="34" charset="0"/>
              </a:endParaRPr>
            </a:p>
          </p:txBody>
        </p:sp>
        <p:sp>
          <p:nvSpPr>
            <p:cNvPr id="42" name="Freeform 55">
              <a:extLst>
                <a:ext uri="{FF2B5EF4-FFF2-40B4-BE49-F238E27FC236}">
                  <a16:creationId xmlns:a16="http://schemas.microsoft.com/office/drawing/2014/main" id="{C05F6058-F01E-1846-B833-BC1FBC74DB1D}"/>
                </a:ext>
              </a:extLst>
            </p:cNvPr>
            <p:cNvSpPr>
              <a:spLocks noChangeArrowheads="1"/>
            </p:cNvSpPr>
            <p:nvPr/>
          </p:nvSpPr>
          <p:spPr bwMode="auto">
            <a:xfrm>
              <a:off x="9227876" y="3171215"/>
              <a:ext cx="2243755" cy="1497757"/>
            </a:xfrm>
            <a:custGeom>
              <a:avLst/>
              <a:gdLst>
                <a:gd name="T0" fmla="*/ 3402 w 3433"/>
                <a:gd name="T1" fmla="*/ 342 h 2294"/>
                <a:gd name="T2" fmla="*/ 92 w 3433"/>
                <a:gd name="T3" fmla="*/ 2269 h 2294"/>
                <a:gd name="T4" fmla="*/ 92 w 3433"/>
                <a:gd name="T5" fmla="*/ 2269 h 2294"/>
                <a:gd name="T6" fmla="*/ 0 w 3433"/>
                <a:gd name="T7" fmla="*/ 2217 h 2294"/>
                <a:gd name="T8" fmla="*/ 0 w 3433"/>
                <a:gd name="T9" fmla="*/ 2013 h 2294"/>
                <a:gd name="T10" fmla="*/ 0 w 3433"/>
                <a:gd name="T11" fmla="*/ 2013 h 2294"/>
                <a:gd name="T12" fmla="*/ 31 w 3433"/>
                <a:gd name="T13" fmla="*/ 1960 h 2294"/>
                <a:gd name="T14" fmla="*/ 3341 w 3433"/>
                <a:gd name="T15" fmla="*/ 24 h 2294"/>
                <a:gd name="T16" fmla="*/ 3341 w 3433"/>
                <a:gd name="T17" fmla="*/ 24 h 2294"/>
                <a:gd name="T18" fmla="*/ 3432 w 3433"/>
                <a:gd name="T19" fmla="*/ 77 h 2294"/>
                <a:gd name="T20" fmla="*/ 3432 w 3433"/>
                <a:gd name="T21" fmla="*/ 289 h 2294"/>
                <a:gd name="T22" fmla="*/ 3432 w 3433"/>
                <a:gd name="T23" fmla="*/ 289 h 2294"/>
                <a:gd name="T24" fmla="*/ 3402 w 3433"/>
                <a:gd name="T25" fmla="*/ 342 h 2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3" h="2294">
                  <a:moveTo>
                    <a:pt x="3402" y="342"/>
                  </a:moveTo>
                  <a:lnTo>
                    <a:pt x="92" y="2269"/>
                  </a:lnTo>
                  <a:lnTo>
                    <a:pt x="92" y="2269"/>
                  </a:lnTo>
                  <a:cubicBezTo>
                    <a:pt x="51" y="2293"/>
                    <a:pt x="0" y="2264"/>
                    <a:pt x="0" y="2217"/>
                  </a:cubicBezTo>
                  <a:lnTo>
                    <a:pt x="0" y="2013"/>
                  </a:lnTo>
                  <a:lnTo>
                    <a:pt x="0" y="2013"/>
                  </a:lnTo>
                  <a:cubicBezTo>
                    <a:pt x="0" y="1991"/>
                    <a:pt x="12" y="1971"/>
                    <a:pt x="31" y="1960"/>
                  </a:cubicBezTo>
                  <a:lnTo>
                    <a:pt x="3341" y="24"/>
                  </a:lnTo>
                  <a:lnTo>
                    <a:pt x="3341" y="24"/>
                  </a:lnTo>
                  <a:cubicBezTo>
                    <a:pt x="3381" y="0"/>
                    <a:pt x="3432" y="29"/>
                    <a:pt x="3432" y="77"/>
                  </a:cubicBezTo>
                  <a:lnTo>
                    <a:pt x="3432" y="289"/>
                  </a:lnTo>
                  <a:lnTo>
                    <a:pt x="3432" y="289"/>
                  </a:lnTo>
                  <a:cubicBezTo>
                    <a:pt x="3432" y="311"/>
                    <a:pt x="3420" y="331"/>
                    <a:pt x="3402" y="342"/>
                  </a:cubicBezTo>
                </a:path>
              </a:pathLst>
            </a:custGeom>
            <a:solidFill>
              <a:schemeClr val="accent3"/>
            </a:solidFill>
            <a:ln>
              <a:noFill/>
            </a:ln>
            <a:effectLst/>
          </p:spPr>
          <p:txBody>
            <a:bodyPr wrap="none" anchor="ctr"/>
            <a:lstStyle/>
            <a:p>
              <a:endParaRPr lang="en-US" sz="2450">
                <a:latin typeface="Lato Light" panose="020F0502020204030203" pitchFamily="34" charset="0"/>
              </a:endParaRPr>
            </a:p>
          </p:txBody>
        </p:sp>
        <p:sp>
          <p:nvSpPr>
            <p:cNvPr id="43" name="Freeform 42">
              <a:extLst>
                <a:ext uri="{FF2B5EF4-FFF2-40B4-BE49-F238E27FC236}">
                  <a16:creationId xmlns:a16="http://schemas.microsoft.com/office/drawing/2014/main" id="{BBC184BA-40D3-DE4B-A11D-503FD9D43243}"/>
                </a:ext>
              </a:extLst>
            </p:cNvPr>
            <p:cNvSpPr>
              <a:spLocks noChangeArrowheads="1"/>
            </p:cNvSpPr>
            <p:nvPr/>
          </p:nvSpPr>
          <p:spPr bwMode="auto">
            <a:xfrm>
              <a:off x="9227877" y="3492348"/>
              <a:ext cx="2243101" cy="1477302"/>
            </a:xfrm>
            <a:custGeom>
              <a:avLst/>
              <a:gdLst>
                <a:gd name="connsiteX0" fmla="*/ 554963 w 2243101"/>
                <a:gd name="connsiteY0" fmla="*/ 964193 h 1477302"/>
                <a:gd name="connsiteX1" fmla="*/ 592689 w 2243101"/>
                <a:gd name="connsiteY1" fmla="*/ 1002393 h 1477302"/>
                <a:gd name="connsiteX2" fmla="*/ 592689 w 2243101"/>
                <a:gd name="connsiteY2" fmla="*/ 1128767 h 1477302"/>
                <a:gd name="connsiteX3" fmla="*/ 563969 w 2243101"/>
                <a:gd name="connsiteY3" fmla="*/ 1178926 h 1477302"/>
                <a:gd name="connsiteX4" fmla="*/ 60052 w 2243101"/>
                <a:gd name="connsiteY4" fmla="*/ 1472062 h 1477302"/>
                <a:gd name="connsiteX5" fmla="*/ 0 w 2243101"/>
                <a:gd name="connsiteY5" fmla="*/ 1437537 h 1477302"/>
                <a:gd name="connsiteX6" fmla="*/ 0 w 2243101"/>
                <a:gd name="connsiteY6" fmla="*/ 1304649 h 1477302"/>
                <a:gd name="connsiteX7" fmla="*/ 20235 w 2243101"/>
                <a:gd name="connsiteY7" fmla="*/ 1270124 h 1477302"/>
                <a:gd name="connsiteX8" fmla="*/ 535248 w 2243101"/>
                <a:gd name="connsiteY8" fmla="*/ 969170 h 1477302"/>
                <a:gd name="connsiteX9" fmla="*/ 554963 w 2243101"/>
                <a:gd name="connsiteY9" fmla="*/ 964193 h 1477302"/>
                <a:gd name="connsiteX10" fmla="*/ 2203940 w 2243101"/>
                <a:gd name="connsiteY10" fmla="*/ 1 h 1477302"/>
                <a:gd name="connsiteX11" fmla="*/ 2243101 w 2243101"/>
                <a:gd name="connsiteY11" fmla="*/ 40227 h 1477302"/>
                <a:gd name="connsiteX12" fmla="*/ 2243101 w 2243101"/>
                <a:gd name="connsiteY12" fmla="*/ 179336 h 1477302"/>
                <a:gd name="connsiteX13" fmla="*/ 2223490 w 2243101"/>
                <a:gd name="connsiteY13" fmla="*/ 213296 h 1477302"/>
                <a:gd name="connsiteX14" fmla="*/ 702324 w 2243101"/>
                <a:gd name="connsiteY14" fmla="*/ 1098889 h 1477302"/>
                <a:gd name="connsiteX15" fmla="*/ 648067 w 2243101"/>
                <a:gd name="connsiteY15" fmla="*/ 1066888 h 1477302"/>
                <a:gd name="connsiteX16" fmla="*/ 648067 w 2243101"/>
                <a:gd name="connsiteY16" fmla="*/ 936922 h 1477302"/>
                <a:gd name="connsiteX17" fmla="*/ 677484 w 2243101"/>
                <a:gd name="connsiteY17" fmla="*/ 885981 h 1477302"/>
                <a:gd name="connsiteX18" fmla="*/ 2183614 w 2243101"/>
                <a:gd name="connsiteY18" fmla="*/ 5613 h 1477302"/>
                <a:gd name="connsiteX19" fmla="*/ 2203940 w 2243101"/>
                <a:gd name="connsiteY19" fmla="*/ 1 h 147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43101" h="1477302">
                  <a:moveTo>
                    <a:pt x="554963" y="964193"/>
                  </a:moveTo>
                  <a:cubicBezTo>
                    <a:pt x="574698" y="964651"/>
                    <a:pt x="592689" y="980407"/>
                    <a:pt x="592689" y="1002393"/>
                  </a:cubicBezTo>
                  <a:lnTo>
                    <a:pt x="592689" y="1128767"/>
                  </a:lnTo>
                  <a:cubicBezTo>
                    <a:pt x="592689" y="1149612"/>
                    <a:pt x="581593" y="1168503"/>
                    <a:pt x="563969" y="1178926"/>
                  </a:cubicBezTo>
                  <a:lnTo>
                    <a:pt x="60052" y="1472062"/>
                  </a:lnTo>
                  <a:cubicBezTo>
                    <a:pt x="33290" y="1487045"/>
                    <a:pt x="0" y="1468154"/>
                    <a:pt x="0" y="1437537"/>
                  </a:cubicBezTo>
                  <a:lnTo>
                    <a:pt x="0" y="1304649"/>
                  </a:lnTo>
                  <a:cubicBezTo>
                    <a:pt x="0" y="1290318"/>
                    <a:pt x="7833" y="1277289"/>
                    <a:pt x="20235" y="1270124"/>
                  </a:cubicBezTo>
                  <a:lnTo>
                    <a:pt x="535248" y="969170"/>
                  </a:lnTo>
                  <a:cubicBezTo>
                    <a:pt x="541612" y="965588"/>
                    <a:pt x="548384" y="964040"/>
                    <a:pt x="554963" y="964193"/>
                  </a:cubicBezTo>
                  <a:close/>
                  <a:moveTo>
                    <a:pt x="2203940" y="1"/>
                  </a:moveTo>
                  <a:cubicBezTo>
                    <a:pt x="2224348" y="184"/>
                    <a:pt x="2243101" y="16716"/>
                    <a:pt x="2243101" y="40227"/>
                  </a:cubicBezTo>
                  <a:lnTo>
                    <a:pt x="2243101" y="179336"/>
                  </a:lnTo>
                  <a:cubicBezTo>
                    <a:pt x="2243101" y="193050"/>
                    <a:pt x="2235257" y="206112"/>
                    <a:pt x="2223490" y="213296"/>
                  </a:cubicBezTo>
                  <a:lnTo>
                    <a:pt x="702324" y="1098889"/>
                  </a:lnTo>
                  <a:cubicBezTo>
                    <a:pt x="678137" y="1112604"/>
                    <a:pt x="648067" y="1094971"/>
                    <a:pt x="648067" y="1066888"/>
                  </a:cubicBezTo>
                  <a:lnTo>
                    <a:pt x="648067" y="936922"/>
                  </a:lnTo>
                  <a:cubicBezTo>
                    <a:pt x="648067" y="916023"/>
                    <a:pt x="659180" y="896430"/>
                    <a:pt x="677484" y="885981"/>
                  </a:cubicBezTo>
                  <a:lnTo>
                    <a:pt x="2183614" y="5613"/>
                  </a:lnTo>
                  <a:cubicBezTo>
                    <a:pt x="2190151" y="1695"/>
                    <a:pt x="2197138" y="-61"/>
                    <a:pt x="2203940" y="1"/>
                  </a:cubicBezTo>
                  <a:close/>
                </a:path>
              </a:pathLst>
            </a:custGeom>
            <a:solidFill>
              <a:schemeClr val="accent4"/>
            </a:solidFill>
            <a:ln>
              <a:noFill/>
            </a:ln>
            <a:effectLst/>
          </p:spPr>
          <p:txBody>
            <a:bodyPr wrap="square" anchor="ctr">
              <a:noAutofit/>
            </a:bodyPr>
            <a:lstStyle/>
            <a:p>
              <a:endParaRPr lang="en-US" sz="2450">
                <a:latin typeface="Lato Light" panose="020F0502020204030203" pitchFamily="34" charset="0"/>
              </a:endParaRPr>
            </a:p>
          </p:txBody>
        </p:sp>
        <p:sp>
          <p:nvSpPr>
            <p:cNvPr id="44" name="Freeform 58">
              <a:extLst>
                <a:ext uri="{FF2B5EF4-FFF2-40B4-BE49-F238E27FC236}">
                  <a16:creationId xmlns:a16="http://schemas.microsoft.com/office/drawing/2014/main" id="{B8160152-1F63-0F42-B606-9000E8088D62}"/>
                </a:ext>
              </a:extLst>
            </p:cNvPr>
            <p:cNvSpPr>
              <a:spLocks noChangeArrowheads="1"/>
            </p:cNvSpPr>
            <p:nvPr/>
          </p:nvSpPr>
          <p:spPr bwMode="auto">
            <a:xfrm>
              <a:off x="9227876" y="3796240"/>
              <a:ext cx="2243755" cy="1497757"/>
            </a:xfrm>
            <a:custGeom>
              <a:avLst/>
              <a:gdLst>
                <a:gd name="T0" fmla="*/ 3402 w 3433"/>
                <a:gd name="T1" fmla="*/ 342 h 2294"/>
                <a:gd name="T2" fmla="*/ 92 w 3433"/>
                <a:gd name="T3" fmla="*/ 2270 h 2294"/>
                <a:gd name="T4" fmla="*/ 92 w 3433"/>
                <a:gd name="T5" fmla="*/ 2270 h 2294"/>
                <a:gd name="T6" fmla="*/ 0 w 3433"/>
                <a:gd name="T7" fmla="*/ 2217 h 2294"/>
                <a:gd name="T8" fmla="*/ 0 w 3433"/>
                <a:gd name="T9" fmla="*/ 2013 h 2294"/>
                <a:gd name="T10" fmla="*/ 0 w 3433"/>
                <a:gd name="T11" fmla="*/ 2013 h 2294"/>
                <a:gd name="T12" fmla="*/ 31 w 3433"/>
                <a:gd name="T13" fmla="*/ 1960 h 2294"/>
                <a:gd name="T14" fmla="*/ 3341 w 3433"/>
                <a:gd name="T15" fmla="*/ 24 h 2294"/>
                <a:gd name="T16" fmla="*/ 3341 w 3433"/>
                <a:gd name="T17" fmla="*/ 24 h 2294"/>
                <a:gd name="T18" fmla="*/ 3432 w 3433"/>
                <a:gd name="T19" fmla="*/ 77 h 2294"/>
                <a:gd name="T20" fmla="*/ 3432 w 3433"/>
                <a:gd name="T21" fmla="*/ 290 h 2294"/>
                <a:gd name="T22" fmla="*/ 3432 w 3433"/>
                <a:gd name="T23" fmla="*/ 290 h 2294"/>
                <a:gd name="T24" fmla="*/ 3402 w 3433"/>
                <a:gd name="T25" fmla="*/ 342 h 2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3" h="2294">
                  <a:moveTo>
                    <a:pt x="3402" y="342"/>
                  </a:moveTo>
                  <a:lnTo>
                    <a:pt x="92" y="2270"/>
                  </a:lnTo>
                  <a:lnTo>
                    <a:pt x="92" y="2270"/>
                  </a:lnTo>
                  <a:cubicBezTo>
                    <a:pt x="51" y="2293"/>
                    <a:pt x="0" y="2264"/>
                    <a:pt x="0" y="2217"/>
                  </a:cubicBezTo>
                  <a:lnTo>
                    <a:pt x="0" y="2013"/>
                  </a:lnTo>
                  <a:lnTo>
                    <a:pt x="0" y="2013"/>
                  </a:lnTo>
                  <a:cubicBezTo>
                    <a:pt x="0" y="1991"/>
                    <a:pt x="12" y="1971"/>
                    <a:pt x="31" y="1960"/>
                  </a:cubicBezTo>
                  <a:lnTo>
                    <a:pt x="3341" y="24"/>
                  </a:lnTo>
                  <a:lnTo>
                    <a:pt x="3341" y="24"/>
                  </a:lnTo>
                  <a:cubicBezTo>
                    <a:pt x="3381" y="0"/>
                    <a:pt x="3432" y="30"/>
                    <a:pt x="3432" y="77"/>
                  </a:cubicBezTo>
                  <a:lnTo>
                    <a:pt x="3432" y="290"/>
                  </a:lnTo>
                  <a:lnTo>
                    <a:pt x="3432" y="290"/>
                  </a:lnTo>
                  <a:cubicBezTo>
                    <a:pt x="3432" y="311"/>
                    <a:pt x="3420" y="331"/>
                    <a:pt x="3402" y="342"/>
                  </a:cubicBezTo>
                </a:path>
              </a:pathLst>
            </a:custGeom>
            <a:solidFill>
              <a:schemeClr val="accent5"/>
            </a:solidFill>
            <a:ln>
              <a:noFill/>
            </a:ln>
            <a:effectLst/>
          </p:spPr>
          <p:txBody>
            <a:bodyPr wrap="none" anchor="ctr"/>
            <a:lstStyle/>
            <a:p>
              <a:endParaRPr lang="en-US" sz="2450">
                <a:latin typeface="Lato Light" panose="020F0502020204030203" pitchFamily="34" charset="0"/>
              </a:endParaRPr>
            </a:p>
          </p:txBody>
        </p:sp>
        <p:sp>
          <p:nvSpPr>
            <p:cNvPr id="45" name="Freeform 44">
              <a:extLst>
                <a:ext uri="{FF2B5EF4-FFF2-40B4-BE49-F238E27FC236}">
                  <a16:creationId xmlns:a16="http://schemas.microsoft.com/office/drawing/2014/main" id="{92F57B4E-AD25-A54D-BFF4-DD0F47CA8953}"/>
                </a:ext>
              </a:extLst>
            </p:cNvPr>
            <p:cNvSpPr>
              <a:spLocks noChangeArrowheads="1"/>
            </p:cNvSpPr>
            <p:nvPr/>
          </p:nvSpPr>
          <p:spPr bwMode="auto">
            <a:xfrm>
              <a:off x="9227877" y="4117434"/>
              <a:ext cx="2243099" cy="1477208"/>
            </a:xfrm>
            <a:custGeom>
              <a:avLst/>
              <a:gdLst>
                <a:gd name="connsiteX0" fmla="*/ 1682820 w 2243099"/>
                <a:gd name="connsiteY0" fmla="*/ 293738 h 1477208"/>
                <a:gd name="connsiteX1" fmla="*/ 1710247 w 2243099"/>
                <a:gd name="connsiteY1" fmla="*/ 309422 h 1477208"/>
                <a:gd name="connsiteX2" fmla="*/ 1710247 w 2243099"/>
                <a:gd name="connsiteY2" fmla="*/ 472790 h 1477208"/>
                <a:gd name="connsiteX3" fmla="*/ 1680208 w 2243099"/>
                <a:gd name="connsiteY3" fmla="*/ 525068 h 1477208"/>
                <a:gd name="connsiteX4" fmla="*/ 60077 w 2243099"/>
                <a:gd name="connsiteY4" fmla="*/ 1471952 h 1477208"/>
                <a:gd name="connsiteX5" fmla="*/ 0 w 2243099"/>
                <a:gd name="connsiteY5" fmla="*/ 1437318 h 1477208"/>
                <a:gd name="connsiteX6" fmla="*/ 0 w 2243099"/>
                <a:gd name="connsiteY6" fmla="*/ 1304009 h 1477208"/>
                <a:gd name="connsiteX7" fmla="*/ 20243 w 2243099"/>
                <a:gd name="connsiteY7" fmla="*/ 1269375 h 1477208"/>
                <a:gd name="connsiteX8" fmla="*/ 2203873 w 2243099"/>
                <a:gd name="connsiteY8" fmla="*/ 5 h 1477208"/>
                <a:gd name="connsiteX9" fmla="*/ 2243099 w 2243099"/>
                <a:gd name="connsiteY9" fmla="*/ 40036 h 1477208"/>
                <a:gd name="connsiteX10" fmla="*/ 2243099 w 2243099"/>
                <a:gd name="connsiteY10" fmla="*/ 178785 h 1477208"/>
                <a:gd name="connsiteX11" fmla="*/ 2223455 w 2243099"/>
                <a:gd name="connsiteY11" fmla="*/ 212658 h 1477208"/>
                <a:gd name="connsiteX12" fmla="*/ 1803734 w 2243099"/>
                <a:gd name="connsiteY12" fmla="*/ 456283 h 1477208"/>
                <a:gd name="connsiteX13" fmla="*/ 1759863 w 2243099"/>
                <a:gd name="connsiteY13" fmla="*/ 431530 h 1477208"/>
                <a:gd name="connsiteX14" fmla="*/ 1759863 w 2243099"/>
                <a:gd name="connsiteY14" fmla="*/ 286918 h 1477208"/>
                <a:gd name="connsiteX15" fmla="*/ 1790638 w 2243099"/>
                <a:gd name="connsiteY15" fmla="*/ 234805 h 1477208"/>
                <a:gd name="connsiteX16" fmla="*/ 2183513 w 2243099"/>
                <a:gd name="connsiteY16" fmla="*/ 5512 h 1477208"/>
                <a:gd name="connsiteX17" fmla="*/ 2203873 w 2243099"/>
                <a:gd name="connsiteY17" fmla="*/ 5 h 147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3099" h="1477208">
                  <a:moveTo>
                    <a:pt x="1682820" y="293738"/>
                  </a:moveTo>
                  <a:cubicBezTo>
                    <a:pt x="1695228" y="286550"/>
                    <a:pt x="1710247" y="295699"/>
                    <a:pt x="1710247" y="309422"/>
                  </a:cubicBezTo>
                  <a:lnTo>
                    <a:pt x="1710247" y="472790"/>
                  </a:lnTo>
                  <a:cubicBezTo>
                    <a:pt x="1710247" y="494355"/>
                    <a:pt x="1699146" y="513959"/>
                    <a:pt x="1680208" y="525068"/>
                  </a:cubicBezTo>
                  <a:lnTo>
                    <a:pt x="60077" y="1471952"/>
                  </a:lnTo>
                  <a:cubicBezTo>
                    <a:pt x="33304" y="1486982"/>
                    <a:pt x="0" y="1468031"/>
                    <a:pt x="0" y="1437318"/>
                  </a:cubicBezTo>
                  <a:lnTo>
                    <a:pt x="0" y="1304009"/>
                  </a:lnTo>
                  <a:cubicBezTo>
                    <a:pt x="0" y="1289633"/>
                    <a:pt x="7836" y="1276563"/>
                    <a:pt x="20243" y="1269375"/>
                  </a:cubicBezTo>
                  <a:close/>
                  <a:moveTo>
                    <a:pt x="2203873" y="5"/>
                  </a:moveTo>
                  <a:cubicBezTo>
                    <a:pt x="2224315" y="341"/>
                    <a:pt x="2243099" y="17074"/>
                    <a:pt x="2243099" y="40036"/>
                  </a:cubicBezTo>
                  <a:lnTo>
                    <a:pt x="2243099" y="178785"/>
                  </a:lnTo>
                  <a:cubicBezTo>
                    <a:pt x="2243099" y="193116"/>
                    <a:pt x="2235242" y="206144"/>
                    <a:pt x="2223455" y="212658"/>
                  </a:cubicBezTo>
                  <a:lnTo>
                    <a:pt x="1803734" y="456283"/>
                  </a:lnTo>
                  <a:cubicBezTo>
                    <a:pt x="1784090" y="467357"/>
                    <a:pt x="1759863" y="453677"/>
                    <a:pt x="1759863" y="431530"/>
                  </a:cubicBezTo>
                  <a:lnTo>
                    <a:pt x="1759863" y="286918"/>
                  </a:lnTo>
                  <a:cubicBezTo>
                    <a:pt x="1759863" y="265421"/>
                    <a:pt x="1772304" y="245228"/>
                    <a:pt x="1790638" y="234805"/>
                  </a:cubicBezTo>
                  <a:lnTo>
                    <a:pt x="2183513" y="5512"/>
                  </a:lnTo>
                  <a:cubicBezTo>
                    <a:pt x="2190061" y="1603"/>
                    <a:pt x="2197059" y="-107"/>
                    <a:pt x="2203873" y="5"/>
                  </a:cubicBezTo>
                  <a:close/>
                </a:path>
              </a:pathLst>
            </a:custGeom>
            <a:solidFill>
              <a:schemeClr val="accent6"/>
            </a:solidFill>
            <a:ln>
              <a:noFill/>
            </a:ln>
            <a:effectLst/>
          </p:spPr>
          <p:txBody>
            <a:bodyPr wrap="square" anchor="ctr">
              <a:noAutofit/>
            </a:bodyPr>
            <a:lstStyle/>
            <a:p>
              <a:endParaRPr lang="en-US" sz="2450">
                <a:latin typeface="Lato Light" panose="020F0502020204030203" pitchFamily="34" charset="0"/>
              </a:endParaRPr>
            </a:p>
          </p:txBody>
        </p:sp>
        <p:sp>
          <p:nvSpPr>
            <p:cNvPr id="46" name="Freeform 61">
              <a:extLst>
                <a:ext uri="{FF2B5EF4-FFF2-40B4-BE49-F238E27FC236}">
                  <a16:creationId xmlns:a16="http://schemas.microsoft.com/office/drawing/2014/main" id="{421FBABC-443C-724B-960A-508E16FD2E02}"/>
                </a:ext>
              </a:extLst>
            </p:cNvPr>
            <p:cNvSpPr>
              <a:spLocks noChangeArrowheads="1"/>
            </p:cNvSpPr>
            <p:nvPr/>
          </p:nvSpPr>
          <p:spPr bwMode="auto">
            <a:xfrm>
              <a:off x="9227876" y="4418385"/>
              <a:ext cx="2243755" cy="1497757"/>
            </a:xfrm>
            <a:custGeom>
              <a:avLst/>
              <a:gdLst>
                <a:gd name="T0" fmla="*/ 3402 w 3433"/>
                <a:gd name="T1" fmla="*/ 342 h 2294"/>
                <a:gd name="T2" fmla="*/ 92 w 3433"/>
                <a:gd name="T3" fmla="*/ 2270 h 2294"/>
                <a:gd name="T4" fmla="*/ 92 w 3433"/>
                <a:gd name="T5" fmla="*/ 2270 h 2294"/>
                <a:gd name="T6" fmla="*/ 0 w 3433"/>
                <a:gd name="T7" fmla="*/ 2217 h 2294"/>
                <a:gd name="T8" fmla="*/ 0 w 3433"/>
                <a:gd name="T9" fmla="*/ 2013 h 2294"/>
                <a:gd name="T10" fmla="*/ 0 w 3433"/>
                <a:gd name="T11" fmla="*/ 2013 h 2294"/>
                <a:gd name="T12" fmla="*/ 31 w 3433"/>
                <a:gd name="T13" fmla="*/ 1960 h 2294"/>
                <a:gd name="T14" fmla="*/ 3341 w 3433"/>
                <a:gd name="T15" fmla="*/ 24 h 2294"/>
                <a:gd name="T16" fmla="*/ 3341 w 3433"/>
                <a:gd name="T17" fmla="*/ 24 h 2294"/>
                <a:gd name="T18" fmla="*/ 3432 w 3433"/>
                <a:gd name="T19" fmla="*/ 77 h 2294"/>
                <a:gd name="T20" fmla="*/ 3432 w 3433"/>
                <a:gd name="T21" fmla="*/ 290 h 2294"/>
                <a:gd name="T22" fmla="*/ 3432 w 3433"/>
                <a:gd name="T23" fmla="*/ 290 h 2294"/>
                <a:gd name="T24" fmla="*/ 3402 w 3433"/>
                <a:gd name="T25" fmla="*/ 342 h 2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3" h="2294">
                  <a:moveTo>
                    <a:pt x="3402" y="342"/>
                  </a:moveTo>
                  <a:lnTo>
                    <a:pt x="92" y="2270"/>
                  </a:lnTo>
                  <a:lnTo>
                    <a:pt x="92" y="2270"/>
                  </a:lnTo>
                  <a:cubicBezTo>
                    <a:pt x="51" y="2293"/>
                    <a:pt x="0" y="2264"/>
                    <a:pt x="0" y="2217"/>
                  </a:cubicBezTo>
                  <a:lnTo>
                    <a:pt x="0" y="2013"/>
                  </a:lnTo>
                  <a:lnTo>
                    <a:pt x="0" y="2013"/>
                  </a:lnTo>
                  <a:cubicBezTo>
                    <a:pt x="0" y="1992"/>
                    <a:pt x="12" y="1972"/>
                    <a:pt x="31" y="1960"/>
                  </a:cubicBezTo>
                  <a:lnTo>
                    <a:pt x="3341" y="24"/>
                  </a:lnTo>
                  <a:lnTo>
                    <a:pt x="3341" y="24"/>
                  </a:lnTo>
                  <a:cubicBezTo>
                    <a:pt x="3381" y="0"/>
                    <a:pt x="3432" y="30"/>
                    <a:pt x="3432" y="77"/>
                  </a:cubicBezTo>
                  <a:lnTo>
                    <a:pt x="3432" y="290"/>
                  </a:lnTo>
                  <a:lnTo>
                    <a:pt x="3432" y="290"/>
                  </a:lnTo>
                  <a:cubicBezTo>
                    <a:pt x="3432" y="312"/>
                    <a:pt x="3420" y="332"/>
                    <a:pt x="3402" y="342"/>
                  </a:cubicBezTo>
                </a:path>
              </a:pathLst>
            </a:custGeom>
            <a:solidFill>
              <a:schemeClr val="accent1"/>
            </a:solidFill>
            <a:ln>
              <a:noFill/>
            </a:ln>
            <a:effectLst/>
          </p:spPr>
          <p:txBody>
            <a:bodyPr wrap="none" anchor="ctr"/>
            <a:lstStyle/>
            <a:p>
              <a:endParaRPr lang="en-US" sz="2450">
                <a:latin typeface="Lato Light" panose="020F0502020204030203" pitchFamily="34" charset="0"/>
              </a:endParaRPr>
            </a:p>
          </p:txBody>
        </p:sp>
        <p:sp>
          <p:nvSpPr>
            <p:cNvPr id="47" name="Freeform 62">
              <a:extLst>
                <a:ext uri="{FF2B5EF4-FFF2-40B4-BE49-F238E27FC236}">
                  <a16:creationId xmlns:a16="http://schemas.microsoft.com/office/drawing/2014/main" id="{997E1A53-FC46-524A-81E8-00663450C762}"/>
                </a:ext>
              </a:extLst>
            </p:cNvPr>
            <p:cNvSpPr>
              <a:spLocks noChangeArrowheads="1"/>
            </p:cNvSpPr>
            <p:nvPr/>
          </p:nvSpPr>
          <p:spPr bwMode="auto">
            <a:xfrm>
              <a:off x="10325270" y="2848622"/>
              <a:ext cx="34564" cy="72007"/>
            </a:xfrm>
            <a:custGeom>
              <a:avLst/>
              <a:gdLst>
                <a:gd name="T0" fmla="*/ 25 w 52"/>
                <a:gd name="T1" fmla="*/ 9 h 112"/>
                <a:gd name="T2" fmla="*/ 25 w 52"/>
                <a:gd name="T3" fmla="*/ 9 h 112"/>
                <a:gd name="T4" fmla="*/ 51 w 52"/>
                <a:gd name="T5" fmla="*/ 40 h 112"/>
                <a:gd name="T6" fmla="*/ 51 w 52"/>
                <a:gd name="T7" fmla="*/ 40 h 112"/>
                <a:gd name="T8" fmla="*/ 25 w 52"/>
                <a:gd name="T9" fmla="*/ 102 h 112"/>
                <a:gd name="T10" fmla="*/ 25 w 52"/>
                <a:gd name="T11" fmla="*/ 102 h 112"/>
                <a:gd name="T12" fmla="*/ 0 w 52"/>
                <a:gd name="T13" fmla="*/ 71 h 112"/>
                <a:gd name="T14" fmla="*/ 0 w 52"/>
                <a:gd name="T15" fmla="*/ 71 h 112"/>
                <a:gd name="T16" fmla="*/ 25 w 52"/>
                <a:gd name="T17" fmla="*/ 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12">
                  <a:moveTo>
                    <a:pt x="25" y="9"/>
                  </a:moveTo>
                  <a:lnTo>
                    <a:pt x="25" y="9"/>
                  </a:lnTo>
                  <a:cubicBezTo>
                    <a:pt x="39" y="0"/>
                    <a:pt x="51" y="14"/>
                    <a:pt x="51" y="40"/>
                  </a:cubicBezTo>
                  <a:lnTo>
                    <a:pt x="51" y="40"/>
                  </a:lnTo>
                  <a:cubicBezTo>
                    <a:pt x="51" y="66"/>
                    <a:pt x="39" y="93"/>
                    <a:pt x="25" y="102"/>
                  </a:cubicBezTo>
                  <a:lnTo>
                    <a:pt x="25" y="102"/>
                  </a:lnTo>
                  <a:cubicBezTo>
                    <a:pt x="11" y="111"/>
                    <a:pt x="0" y="97"/>
                    <a:pt x="0" y="71"/>
                  </a:cubicBezTo>
                  <a:lnTo>
                    <a:pt x="0" y="71"/>
                  </a:lnTo>
                  <a:cubicBezTo>
                    <a:pt x="0" y="46"/>
                    <a:pt x="11" y="18"/>
                    <a:pt x="25" y="9"/>
                  </a:cubicBezTo>
                </a:path>
              </a:pathLst>
            </a:custGeom>
            <a:solidFill>
              <a:schemeClr val="accent6"/>
            </a:solidFill>
            <a:ln>
              <a:noFill/>
            </a:ln>
            <a:effectLst/>
          </p:spPr>
          <p:txBody>
            <a:bodyPr wrap="none" anchor="ctr"/>
            <a:lstStyle/>
            <a:p>
              <a:endParaRPr lang="en-US" sz="2450">
                <a:latin typeface="Lato Light" panose="020F0502020204030203" pitchFamily="34" charset="0"/>
              </a:endParaRPr>
            </a:p>
          </p:txBody>
        </p:sp>
        <p:sp>
          <p:nvSpPr>
            <p:cNvPr id="48" name="Freeform 47">
              <a:extLst>
                <a:ext uri="{FF2B5EF4-FFF2-40B4-BE49-F238E27FC236}">
                  <a16:creationId xmlns:a16="http://schemas.microsoft.com/office/drawing/2014/main" id="{3539A93D-B3F9-2041-81A6-6E5CF6DC00C5}"/>
                </a:ext>
              </a:extLst>
            </p:cNvPr>
            <p:cNvSpPr>
              <a:spLocks noChangeArrowheads="1"/>
            </p:cNvSpPr>
            <p:nvPr/>
          </p:nvSpPr>
          <p:spPr bwMode="auto">
            <a:xfrm>
              <a:off x="9346021" y="4935726"/>
              <a:ext cx="3296788" cy="1960491"/>
            </a:xfrm>
            <a:custGeom>
              <a:avLst/>
              <a:gdLst>
                <a:gd name="connsiteX0" fmla="*/ 883514 w 3296788"/>
                <a:gd name="connsiteY0" fmla="*/ 1817173 h 1960491"/>
                <a:gd name="connsiteX1" fmla="*/ 899862 w 3296788"/>
                <a:gd name="connsiteY1" fmla="*/ 1820927 h 1960491"/>
                <a:gd name="connsiteX2" fmla="*/ 986398 w 3296788"/>
                <a:gd name="connsiteY2" fmla="*/ 1869893 h 1960491"/>
                <a:gd name="connsiteX3" fmla="*/ 986398 w 3296788"/>
                <a:gd name="connsiteY3" fmla="*/ 1901883 h 1960491"/>
                <a:gd name="connsiteX4" fmla="*/ 893355 w 3296788"/>
                <a:gd name="connsiteY4" fmla="*/ 1955419 h 1960491"/>
                <a:gd name="connsiteX5" fmla="*/ 860172 w 3296788"/>
                <a:gd name="connsiteY5" fmla="*/ 1956724 h 1960491"/>
                <a:gd name="connsiteX6" fmla="*/ 775588 w 3296788"/>
                <a:gd name="connsiteY6" fmla="*/ 1908412 h 1960491"/>
                <a:gd name="connsiteX7" fmla="*/ 775588 w 3296788"/>
                <a:gd name="connsiteY7" fmla="*/ 1876421 h 1960491"/>
                <a:gd name="connsiteX8" fmla="*/ 866679 w 3296788"/>
                <a:gd name="connsiteY8" fmla="*/ 1822233 h 1960491"/>
                <a:gd name="connsiteX9" fmla="*/ 883514 w 3296788"/>
                <a:gd name="connsiteY9" fmla="*/ 1817173 h 1960491"/>
                <a:gd name="connsiteX10" fmla="*/ 1076253 w 3296788"/>
                <a:gd name="connsiteY10" fmla="*/ 1705153 h 1960491"/>
                <a:gd name="connsiteX11" fmla="*/ 1092844 w 3296788"/>
                <a:gd name="connsiteY11" fmla="*/ 1709197 h 1960491"/>
                <a:gd name="connsiteX12" fmla="*/ 1179380 w 3296788"/>
                <a:gd name="connsiteY12" fmla="*/ 1757084 h 1960491"/>
                <a:gd name="connsiteX13" fmla="*/ 1178729 w 3296788"/>
                <a:gd name="connsiteY13" fmla="*/ 1788145 h 1960491"/>
                <a:gd name="connsiteX14" fmla="*/ 1086337 w 3296788"/>
                <a:gd name="connsiteY14" fmla="*/ 1843150 h 1960491"/>
                <a:gd name="connsiteX15" fmla="*/ 1053154 w 3296788"/>
                <a:gd name="connsiteY15" fmla="*/ 1843150 h 1960491"/>
                <a:gd name="connsiteX16" fmla="*/ 968570 w 3296788"/>
                <a:gd name="connsiteY16" fmla="*/ 1795264 h 1960491"/>
                <a:gd name="connsiteX17" fmla="*/ 968570 w 3296788"/>
                <a:gd name="connsiteY17" fmla="*/ 1763555 h 1960491"/>
                <a:gd name="connsiteX18" fmla="*/ 1059661 w 3296788"/>
                <a:gd name="connsiteY18" fmla="*/ 1709844 h 1960491"/>
                <a:gd name="connsiteX19" fmla="*/ 1076253 w 3296788"/>
                <a:gd name="connsiteY19" fmla="*/ 1705153 h 1960491"/>
                <a:gd name="connsiteX20" fmla="*/ 693747 w 3296788"/>
                <a:gd name="connsiteY20" fmla="*/ 1699148 h 1960491"/>
                <a:gd name="connsiteX21" fmla="*/ 710139 w 3296788"/>
                <a:gd name="connsiteY21" fmla="*/ 1703435 h 1960491"/>
                <a:gd name="connsiteX22" fmla="*/ 796915 w 3296788"/>
                <a:gd name="connsiteY22" fmla="*/ 1751969 h 1960491"/>
                <a:gd name="connsiteX23" fmla="*/ 796262 w 3296788"/>
                <a:gd name="connsiteY23" fmla="*/ 1783030 h 1960491"/>
                <a:gd name="connsiteX24" fmla="*/ 703615 w 3296788"/>
                <a:gd name="connsiteY24" fmla="*/ 1837388 h 1960491"/>
                <a:gd name="connsiteX25" fmla="*/ 670340 w 3296788"/>
                <a:gd name="connsiteY25" fmla="*/ 1838035 h 1960491"/>
                <a:gd name="connsiteX26" fmla="*/ 584870 w 3296788"/>
                <a:gd name="connsiteY26" fmla="*/ 1789502 h 1960491"/>
                <a:gd name="connsiteX27" fmla="*/ 584870 w 3296788"/>
                <a:gd name="connsiteY27" fmla="*/ 1758440 h 1960491"/>
                <a:gd name="connsiteX28" fmla="*/ 676865 w 3296788"/>
                <a:gd name="connsiteY28" fmla="*/ 1704082 h 1960491"/>
                <a:gd name="connsiteX29" fmla="*/ 693747 w 3296788"/>
                <a:gd name="connsiteY29" fmla="*/ 1699148 h 1960491"/>
                <a:gd name="connsiteX30" fmla="*/ 1266684 w 3296788"/>
                <a:gd name="connsiteY30" fmla="*/ 1589704 h 1960491"/>
                <a:gd name="connsiteX31" fmla="*/ 1283321 w 3296788"/>
                <a:gd name="connsiteY31" fmla="*/ 1594010 h 1960491"/>
                <a:gd name="connsiteX32" fmla="*/ 1370097 w 3296788"/>
                <a:gd name="connsiteY32" fmla="*/ 1642108 h 1960491"/>
                <a:gd name="connsiteX33" fmla="*/ 1369444 w 3296788"/>
                <a:gd name="connsiteY33" fmla="*/ 1673957 h 1960491"/>
                <a:gd name="connsiteX34" fmla="*/ 1276797 w 3296788"/>
                <a:gd name="connsiteY34" fmla="*/ 1728555 h 1960491"/>
                <a:gd name="connsiteX35" fmla="*/ 1242870 w 3296788"/>
                <a:gd name="connsiteY35" fmla="*/ 1729205 h 1960491"/>
                <a:gd name="connsiteX36" fmla="*/ 1158052 w 3296788"/>
                <a:gd name="connsiteY36" fmla="*/ 1680457 h 1960491"/>
                <a:gd name="connsiteX37" fmla="*/ 1158052 w 3296788"/>
                <a:gd name="connsiteY37" fmla="*/ 1649258 h 1960491"/>
                <a:gd name="connsiteX38" fmla="*/ 1250047 w 3296788"/>
                <a:gd name="connsiteY38" fmla="*/ 1594660 h 1960491"/>
                <a:gd name="connsiteX39" fmla="*/ 1266684 w 3296788"/>
                <a:gd name="connsiteY39" fmla="*/ 1589704 h 1960491"/>
                <a:gd name="connsiteX40" fmla="*/ 883514 w 3296788"/>
                <a:gd name="connsiteY40" fmla="*/ 1586662 h 1960491"/>
                <a:gd name="connsiteX41" fmla="*/ 899862 w 3296788"/>
                <a:gd name="connsiteY41" fmla="*/ 1590480 h 1960491"/>
                <a:gd name="connsiteX42" fmla="*/ 986398 w 3296788"/>
                <a:gd name="connsiteY42" fmla="*/ 1639229 h 1960491"/>
                <a:gd name="connsiteX43" fmla="*/ 986398 w 3296788"/>
                <a:gd name="connsiteY43" fmla="*/ 1670428 h 1960491"/>
                <a:gd name="connsiteX44" fmla="*/ 893355 w 3296788"/>
                <a:gd name="connsiteY44" fmla="*/ 1725026 h 1960491"/>
                <a:gd name="connsiteX45" fmla="*/ 860172 w 3296788"/>
                <a:gd name="connsiteY45" fmla="*/ 1725676 h 1960491"/>
                <a:gd name="connsiteX46" fmla="*/ 775588 w 3296788"/>
                <a:gd name="connsiteY46" fmla="*/ 1676928 h 1960491"/>
                <a:gd name="connsiteX47" fmla="*/ 775588 w 3296788"/>
                <a:gd name="connsiteY47" fmla="*/ 1645729 h 1960491"/>
                <a:gd name="connsiteX48" fmla="*/ 866679 w 3296788"/>
                <a:gd name="connsiteY48" fmla="*/ 1591130 h 1960491"/>
                <a:gd name="connsiteX49" fmla="*/ 883514 w 3296788"/>
                <a:gd name="connsiteY49" fmla="*/ 1586662 h 1960491"/>
                <a:gd name="connsiteX50" fmla="*/ 500433 w 3296788"/>
                <a:gd name="connsiteY50" fmla="*/ 1581063 h 1960491"/>
                <a:gd name="connsiteX51" fmla="*/ 516781 w 3296788"/>
                <a:gd name="connsiteY51" fmla="*/ 1585369 h 1960491"/>
                <a:gd name="connsiteX52" fmla="*/ 603317 w 3296788"/>
                <a:gd name="connsiteY52" fmla="*/ 1633468 h 1960491"/>
                <a:gd name="connsiteX53" fmla="*/ 602666 w 3296788"/>
                <a:gd name="connsiteY53" fmla="*/ 1665317 h 1960491"/>
                <a:gd name="connsiteX54" fmla="*/ 510274 w 3296788"/>
                <a:gd name="connsiteY54" fmla="*/ 1719915 h 1960491"/>
                <a:gd name="connsiteX55" fmla="*/ 477091 w 3296788"/>
                <a:gd name="connsiteY55" fmla="*/ 1719915 h 1960491"/>
                <a:gd name="connsiteX56" fmla="*/ 392507 w 3296788"/>
                <a:gd name="connsiteY56" fmla="*/ 1671817 h 1960491"/>
                <a:gd name="connsiteX57" fmla="*/ 392507 w 3296788"/>
                <a:gd name="connsiteY57" fmla="*/ 1639968 h 1960491"/>
                <a:gd name="connsiteX58" fmla="*/ 483598 w 3296788"/>
                <a:gd name="connsiteY58" fmla="*/ 1586019 h 1960491"/>
                <a:gd name="connsiteX59" fmla="*/ 500433 w 3296788"/>
                <a:gd name="connsiteY59" fmla="*/ 1581063 h 1960491"/>
                <a:gd name="connsiteX60" fmla="*/ 1076251 w 3296788"/>
                <a:gd name="connsiteY60" fmla="*/ 1471929 h 1960491"/>
                <a:gd name="connsiteX61" fmla="*/ 1092842 w 3296788"/>
                <a:gd name="connsiteY61" fmla="*/ 1476539 h 1960491"/>
                <a:gd name="connsiteX62" fmla="*/ 1179378 w 3296788"/>
                <a:gd name="connsiteY62" fmla="*/ 1524426 h 1960491"/>
                <a:gd name="connsiteX63" fmla="*/ 1178727 w 3296788"/>
                <a:gd name="connsiteY63" fmla="*/ 1556135 h 1960491"/>
                <a:gd name="connsiteX64" fmla="*/ 1086335 w 3296788"/>
                <a:gd name="connsiteY64" fmla="*/ 1610493 h 1960491"/>
                <a:gd name="connsiteX65" fmla="*/ 1053152 w 3296788"/>
                <a:gd name="connsiteY65" fmla="*/ 1610493 h 1960491"/>
                <a:gd name="connsiteX66" fmla="*/ 968568 w 3296788"/>
                <a:gd name="connsiteY66" fmla="*/ 1562606 h 1960491"/>
                <a:gd name="connsiteX67" fmla="*/ 968568 w 3296788"/>
                <a:gd name="connsiteY67" fmla="*/ 1530897 h 1960491"/>
                <a:gd name="connsiteX68" fmla="*/ 1059659 w 3296788"/>
                <a:gd name="connsiteY68" fmla="*/ 1476539 h 1960491"/>
                <a:gd name="connsiteX69" fmla="*/ 1076251 w 3296788"/>
                <a:gd name="connsiteY69" fmla="*/ 1471929 h 1960491"/>
                <a:gd name="connsiteX70" fmla="*/ 693747 w 3296788"/>
                <a:gd name="connsiteY70" fmla="*/ 1468975 h 1960491"/>
                <a:gd name="connsiteX71" fmla="*/ 710139 w 3296788"/>
                <a:gd name="connsiteY71" fmla="*/ 1473037 h 1960491"/>
                <a:gd name="connsiteX72" fmla="*/ 796915 w 3296788"/>
                <a:gd name="connsiteY72" fmla="*/ 1521135 h 1960491"/>
                <a:gd name="connsiteX73" fmla="*/ 796262 w 3296788"/>
                <a:gd name="connsiteY73" fmla="*/ 1552984 h 1960491"/>
                <a:gd name="connsiteX74" fmla="*/ 703615 w 3296788"/>
                <a:gd name="connsiteY74" fmla="*/ 1606932 h 1960491"/>
                <a:gd name="connsiteX75" fmla="*/ 670340 w 3296788"/>
                <a:gd name="connsiteY75" fmla="*/ 1607582 h 1960491"/>
                <a:gd name="connsiteX76" fmla="*/ 584870 w 3296788"/>
                <a:gd name="connsiteY76" fmla="*/ 1559484 h 1960491"/>
                <a:gd name="connsiteX77" fmla="*/ 584870 w 3296788"/>
                <a:gd name="connsiteY77" fmla="*/ 1527635 h 1960491"/>
                <a:gd name="connsiteX78" fmla="*/ 676865 w 3296788"/>
                <a:gd name="connsiteY78" fmla="*/ 1473687 h 1960491"/>
                <a:gd name="connsiteX79" fmla="*/ 693747 w 3296788"/>
                <a:gd name="connsiteY79" fmla="*/ 1468975 h 1960491"/>
                <a:gd name="connsiteX80" fmla="*/ 307453 w 3296788"/>
                <a:gd name="connsiteY80" fmla="*/ 1463207 h 1960491"/>
                <a:gd name="connsiteX81" fmla="*/ 323801 w 3296788"/>
                <a:gd name="connsiteY81" fmla="*/ 1467251 h 1960491"/>
                <a:gd name="connsiteX82" fmla="*/ 410337 w 3296788"/>
                <a:gd name="connsiteY82" fmla="*/ 1515138 h 1960491"/>
                <a:gd name="connsiteX83" fmla="*/ 410337 w 3296788"/>
                <a:gd name="connsiteY83" fmla="*/ 1546846 h 1960491"/>
                <a:gd name="connsiteX84" fmla="*/ 317294 w 3296788"/>
                <a:gd name="connsiteY84" fmla="*/ 1601204 h 1960491"/>
                <a:gd name="connsiteX85" fmla="*/ 284111 w 3296788"/>
                <a:gd name="connsiteY85" fmla="*/ 1601204 h 1960491"/>
                <a:gd name="connsiteX86" fmla="*/ 199527 w 3296788"/>
                <a:gd name="connsiteY86" fmla="*/ 1553318 h 1960491"/>
                <a:gd name="connsiteX87" fmla="*/ 199527 w 3296788"/>
                <a:gd name="connsiteY87" fmla="*/ 1521609 h 1960491"/>
                <a:gd name="connsiteX88" fmla="*/ 290618 w 3296788"/>
                <a:gd name="connsiteY88" fmla="*/ 1467898 h 1960491"/>
                <a:gd name="connsiteX89" fmla="*/ 307453 w 3296788"/>
                <a:gd name="connsiteY89" fmla="*/ 1463207 h 1960491"/>
                <a:gd name="connsiteX90" fmla="*/ 1266682 w 3296788"/>
                <a:gd name="connsiteY90" fmla="*/ 1359198 h 1960491"/>
                <a:gd name="connsiteX91" fmla="*/ 1283319 w 3296788"/>
                <a:gd name="connsiteY91" fmla="*/ 1362935 h 1960491"/>
                <a:gd name="connsiteX92" fmla="*/ 1370095 w 3296788"/>
                <a:gd name="connsiteY92" fmla="*/ 1411683 h 1960491"/>
                <a:gd name="connsiteX93" fmla="*/ 1369442 w 3296788"/>
                <a:gd name="connsiteY93" fmla="*/ 1443532 h 1960491"/>
                <a:gd name="connsiteX94" fmla="*/ 1276795 w 3296788"/>
                <a:gd name="connsiteY94" fmla="*/ 1497480 h 1960491"/>
                <a:gd name="connsiteX95" fmla="*/ 1242868 w 3296788"/>
                <a:gd name="connsiteY95" fmla="*/ 1498130 h 1960491"/>
                <a:gd name="connsiteX96" fmla="*/ 1158050 w 3296788"/>
                <a:gd name="connsiteY96" fmla="*/ 1450032 h 1960491"/>
                <a:gd name="connsiteX97" fmla="*/ 1158050 w 3296788"/>
                <a:gd name="connsiteY97" fmla="*/ 1418183 h 1960491"/>
                <a:gd name="connsiteX98" fmla="*/ 1250045 w 3296788"/>
                <a:gd name="connsiteY98" fmla="*/ 1364235 h 1960491"/>
                <a:gd name="connsiteX99" fmla="*/ 1266682 w 3296788"/>
                <a:gd name="connsiteY99" fmla="*/ 1359198 h 1960491"/>
                <a:gd name="connsiteX100" fmla="*/ 117685 w 3296788"/>
                <a:gd name="connsiteY100" fmla="*/ 1356636 h 1960491"/>
                <a:gd name="connsiteX101" fmla="*/ 134077 w 3296788"/>
                <a:gd name="connsiteY101" fmla="*/ 1360680 h 1960491"/>
                <a:gd name="connsiteX102" fmla="*/ 220853 w 3296788"/>
                <a:gd name="connsiteY102" fmla="*/ 1409214 h 1960491"/>
                <a:gd name="connsiteX103" fmla="*/ 220853 w 3296788"/>
                <a:gd name="connsiteY103" fmla="*/ 1440276 h 1960491"/>
                <a:gd name="connsiteX104" fmla="*/ 127553 w 3296788"/>
                <a:gd name="connsiteY104" fmla="*/ 1494634 h 1960491"/>
                <a:gd name="connsiteX105" fmla="*/ 94278 w 3296788"/>
                <a:gd name="connsiteY105" fmla="*/ 1494634 h 1960491"/>
                <a:gd name="connsiteX106" fmla="*/ 8808 w 3296788"/>
                <a:gd name="connsiteY106" fmla="*/ 1446747 h 1960491"/>
                <a:gd name="connsiteX107" fmla="*/ 8808 w 3296788"/>
                <a:gd name="connsiteY107" fmla="*/ 1415685 h 1960491"/>
                <a:gd name="connsiteX108" fmla="*/ 100803 w 3296788"/>
                <a:gd name="connsiteY108" fmla="*/ 1361327 h 1960491"/>
                <a:gd name="connsiteX109" fmla="*/ 117685 w 3296788"/>
                <a:gd name="connsiteY109" fmla="*/ 1356636 h 1960491"/>
                <a:gd name="connsiteX110" fmla="*/ 883514 w 3296788"/>
                <a:gd name="connsiteY110" fmla="*/ 1356634 h 1960491"/>
                <a:gd name="connsiteX111" fmla="*/ 899862 w 3296788"/>
                <a:gd name="connsiteY111" fmla="*/ 1360679 h 1960491"/>
                <a:gd name="connsiteX112" fmla="*/ 986398 w 3296788"/>
                <a:gd name="connsiteY112" fmla="*/ 1409213 h 1960491"/>
                <a:gd name="connsiteX113" fmla="*/ 986398 w 3296788"/>
                <a:gd name="connsiteY113" fmla="*/ 1440274 h 1960491"/>
                <a:gd name="connsiteX114" fmla="*/ 893355 w 3296788"/>
                <a:gd name="connsiteY114" fmla="*/ 1494633 h 1960491"/>
                <a:gd name="connsiteX115" fmla="*/ 860172 w 3296788"/>
                <a:gd name="connsiteY115" fmla="*/ 1494633 h 1960491"/>
                <a:gd name="connsiteX116" fmla="*/ 775588 w 3296788"/>
                <a:gd name="connsiteY116" fmla="*/ 1446746 h 1960491"/>
                <a:gd name="connsiteX117" fmla="*/ 775588 w 3296788"/>
                <a:gd name="connsiteY117" fmla="*/ 1415684 h 1960491"/>
                <a:gd name="connsiteX118" fmla="*/ 866679 w 3296788"/>
                <a:gd name="connsiteY118" fmla="*/ 1361326 h 1960491"/>
                <a:gd name="connsiteX119" fmla="*/ 883514 w 3296788"/>
                <a:gd name="connsiteY119" fmla="*/ 1356634 h 1960491"/>
                <a:gd name="connsiteX120" fmla="*/ 500432 w 3296788"/>
                <a:gd name="connsiteY120" fmla="*/ 1350483 h 1960491"/>
                <a:gd name="connsiteX121" fmla="*/ 516780 w 3296788"/>
                <a:gd name="connsiteY121" fmla="*/ 1354319 h 1960491"/>
                <a:gd name="connsiteX122" fmla="*/ 603316 w 3296788"/>
                <a:gd name="connsiteY122" fmla="*/ 1402631 h 1960491"/>
                <a:gd name="connsiteX123" fmla="*/ 602665 w 3296788"/>
                <a:gd name="connsiteY123" fmla="*/ 1434622 h 1960491"/>
                <a:gd name="connsiteX124" fmla="*/ 510273 w 3296788"/>
                <a:gd name="connsiteY124" fmla="*/ 1489464 h 1960491"/>
                <a:gd name="connsiteX125" fmla="*/ 477090 w 3296788"/>
                <a:gd name="connsiteY125" fmla="*/ 1490116 h 1960491"/>
                <a:gd name="connsiteX126" fmla="*/ 392506 w 3296788"/>
                <a:gd name="connsiteY126" fmla="*/ 1441151 h 1960491"/>
                <a:gd name="connsiteX127" fmla="*/ 392506 w 3296788"/>
                <a:gd name="connsiteY127" fmla="*/ 1409813 h 1960491"/>
                <a:gd name="connsiteX128" fmla="*/ 483597 w 3296788"/>
                <a:gd name="connsiteY128" fmla="*/ 1354972 h 1960491"/>
                <a:gd name="connsiteX129" fmla="*/ 500432 w 3296788"/>
                <a:gd name="connsiteY129" fmla="*/ 1350483 h 1960491"/>
                <a:gd name="connsiteX130" fmla="*/ 1459575 w 3296788"/>
                <a:gd name="connsiteY130" fmla="*/ 1247184 h 1960491"/>
                <a:gd name="connsiteX131" fmla="*/ 1475923 w 3296788"/>
                <a:gd name="connsiteY131" fmla="*/ 1251228 h 1960491"/>
                <a:gd name="connsiteX132" fmla="*/ 1562459 w 3296788"/>
                <a:gd name="connsiteY132" fmla="*/ 1299762 h 1960491"/>
                <a:gd name="connsiteX133" fmla="*/ 1562459 w 3296788"/>
                <a:gd name="connsiteY133" fmla="*/ 1330824 h 1960491"/>
                <a:gd name="connsiteX134" fmla="*/ 1469416 w 3296788"/>
                <a:gd name="connsiteY134" fmla="*/ 1385182 h 1960491"/>
                <a:gd name="connsiteX135" fmla="*/ 1436233 w 3296788"/>
                <a:gd name="connsiteY135" fmla="*/ 1385182 h 1960491"/>
                <a:gd name="connsiteX136" fmla="*/ 1351649 w 3296788"/>
                <a:gd name="connsiteY136" fmla="*/ 1336648 h 1960491"/>
                <a:gd name="connsiteX137" fmla="*/ 1351649 w 3296788"/>
                <a:gd name="connsiteY137" fmla="*/ 1305586 h 1960491"/>
                <a:gd name="connsiteX138" fmla="*/ 1442740 w 3296788"/>
                <a:gd name="connsiteY138" fmla="*/ 1251875 h 1960491"/>
                <a:gd name="connsiteX139" fmla="*/ 1459575 w 3296788"/>
                <a:gd name="connsiteY139" fmla="*/ 1247184 h 1960491"/>
                <a:gd name="connsiteX140" fmla="*/ 307452 w 3296788"/>
                <a:gd name="connsiteY140" fmla="*/ 1241188 h 1960491"/>
                <a:gd name="connsiteX141" fmla="*/ 323800 w 3296788"/>
                <a:gd name="connsiteY141" fmla="*/ 1245494 h 1960491"/>
                <a:gd name="connsiteX142" fmla="*/ 410336 w 3296788"/>
                <a:gd name="connsiteY142" fmla="*/ 1293592 h 1960491"/>
                <a:gd name="connsiteX143" fmla="*/ 410336 w 3296788"/>
                <a:gd name="connsiteY143" fmla="*/ 1325441 h 1960491"/>
                <a:gd name="connsiteX144" fmla="*/ 317293 w 3296788"/>
                <a:gd name="connsiteY144" fmla="*/ 1380040 h 1960491"/>
                <a:gd name="connsiteX145" fmla="*/ 284110 w 3296788"/>
                <a:gd name="connsiteY145" fmla="*/ 1380690 h 1960491"/>
                <a:gd name="connsiteX146" fmla="*/ 199526 w 3296788"/>
                <a:gd name="connsiteY146" fmla="*/ 1331941 h 1960491"/>
                <a:gd name="connsiteX147" fmla="*/ 199526 w 3296788"/>
                <a:gd name="connsiteY147" fmla="*/ 1300742 h 1960491"/>
                <a:gd name="connsiteX148" fmla="*/ 290617 w 3296788"/>
                <a:gd name="connsiteY148" fmla="*/ 1246144 h 1960491"/>
                <a:gd name="connsiteX149" fmla="*/ 307452 w 3296788"/>
                <a:gd name="connsiteY149" fmla="*/ 1241188 h 1960491"/>
                <a:gd name="connsiteX150" fmla="*/ 1076251 w 3296788"/>
                <a:gd name="connsiteY150" fmla="*/ 1241187 h 1960491"/>
                <a:gd name="connsiteX151" fmla="*/ 1092842 w 3296788"/>
                <a:gd name="connsiteY151" fmla="*/ 1245493 h 1960491"/>
                <a:gd name="connsiteX152" fmla="*/ 1179378 w 3296788"/>
                <a:gd name="connsiteY152" fmla="*/ 1293591 h 1960491"/>
                <a:gd name="connsiteX153" fmla="*/ 1178727 w 3296788"/>
                <a:gd name="connsiteY153" fmla="*/ 1325440 h 1960491"/>
                <a:gd name="connsiteX154" fmla="*/ 1086335 w 3296788"/>
                <a:gd name="connsiteY154" fmla="*/ 1380039 h 1960491"/>
                <a:gd name="connsiteX155" fmla="*/ 1053152 w 3296788"/>
                <a:gd name="connsiteY155" fmla="*/ 1380689 h 1960491"/>
                <a:gd name="connsiteX156" fmla="*/ 968568 w 3296788"/>
                <a:gd name="connsiteY156" fmla="*/ 1331940 h 1960491"/>
                <a:gd name="connsiteX157" fmla="*/ 968568 w 3296788"/>
                <a:gd name="connsiteY157" fmla="*/ 1300741 h 1960491"/>
                <a:gd name="connsiteX158" fmla="*/ 1059659 w 3296788"/>
                <a:gd name="connsiteY158" fmla="*/ 1246143 h 1960491"/>
                <a:gd name="connsiteX159" fmla="*/ 1076251 w 3296788"/>
                <a:gd name="connsiteY159" fmla="*/ 1241187 h 1960491"/>
                <a:gd name="connsiteX160" fmla="*/ 693746 w 3296788"/>
                <a:gd name="connsiteY160" fmla="*/ 1238226 h 1960491"/>
                <a:gd name="connsiteX161" fmla="*/ 710138 w 3296788"/>
                <a:gd name="connsiteY161" fmla="*/ 1242614 h 1960491"/>
                <a:gd name="connsiteX162" fmla="*/ 796914 w 3296788"/>
                <a:gd name="connsiteY162" fmla="*/ 1290712 h 1960491"/>
                <a:gd name="connsiteX163" fmla="*/ 796261 w 3296788"/>
                <a:gd name="connsiteY163" fmla="*/ 1321911 h 1960491"/>
                <a:gd name="connsiteX164" fmla="*/ 703614 w 3296788"/>
                <a:gd name="connsiteY164" fmla="*/ 1376509 h 1960491"/>
                <a:gd name="connsiteX165" fmla="*/ 670339 w 3296788"/>
                <a:gd name="connsiteY165" fmla="*/ 1377159 h 1960491"/>
                <a:gd name="connsiteX166" fmla="*/ 584869 w 3296788"/>
                <a:gd name="connsiteY166" fmla="*/ 1328411 h 1960491"/>
                <a:gd name="connsiteX167" fmla="*/ 584869 w 3296788"/>
                <a:gd name="connsiteY167" fmla="*/ 1297212 h 1960491"/>
                <a:gd name="connsiteX168" fmla="*/ 676864 w 3296788"/>
                <a:gd name="connsiteY168" fmla="*/ 1242614 h 1960491"/>
                <a:gd name="connsiteX169" fmla="*/ 693746 w 3296788"/>
                <a:gd name="connsiteY169" fmla="*/ 1238226 h 1960491"/>
                <a:gd name="connsiteX170" fmla="*/ 1649432 w 3296788"/>
                <a:gd name="connsiteY170" fmla="*/ 1134616 h 1960491"/>
                <a:gd name="connsiteX171" fmla="*/ 1666023 w 3296788"/>
                <a:gd name="connsiteY171" fmla="*/ 1138922 h 1960491"/>
                <a:gd name="connsiteX172" fmla="*/ 1752559 w 3296788"/>
                <a:gd name="connsiteY172" fmla="*/ 1187020 h 1960491"/>
                <a:gd name="connsiteX173" fmla="*/ 1751908 w 3296788"/>
                <a:gd name="connsiteY173" fmla="*/ 1218869 h 1960491"/>
                <a:gd name="connsiteX174" fmla="*/ 1659516 w 3296788"/>
                <a:gd name="connsiteY174" fmla="*/ 1273467 h 1960491"/>
                <a:gd name="connsiteX175" fmla="*/ 1625683 w 3296788"/>
                <a:gd name="connsiteY175" fmla="*/ 1274117 h 1960491"/>
                <a:gd name="connsiteX176" fmla="*/ 1541749 w 3296788"/>
                <a:gd name="connsiteY176" fmla="*/ 1225369 h 1960491"/>
                <a:gd name="connsiteX177" fmla="*/ 1541749 w 3296788"/>
                <a:gd name="connsiteY177" fmla="*/ 1194170 h 1960491"/>
                <a:gd name="connsiteX178" fmla="*/ 1632840 w 3296788"/>
                <a:gd name="connsiteY178" fmla="*/ 1139572 h 1960491"/>
                <a:gd name="connsiteX179" fmla="*/ 1649432 w 3296788"/>
                <a:gd name="connsiteY179" fmla="*/ 1134616 h 1960491"/>
                <a:gd name="connsiteX180" fmla="*/ 500431 w 3296788"/>
                <a:gd name="connsiteY180" fmla="*/ 1128774 h 1960491"/>
                <a:gd name="connsiteX181" fmla="*/ 516779 w 3296788"/>
                <a:gd name="connsiteY181" fmla="*/ 1133162 h 1960491"/>
                <a:gd name="connsiteX182" fmla="*/ 603315 w 3296788"/>
                <a:gd name="connsiteY182" fmla="*/ 1181260 h 1960491"/>
                <a:gd name="connsiteX183" fmla="*/ 602664 w 3296788"/>
                <a:gd name="connsiteY183" fmla="*/ 1212459 h 1960491"/>
                <a:gd name="connsiteX184" fmla="*/ 510272 w 3296788"/>
                <a:gd name="connsiteY184" fmla="*/ 1267057 h 1960491"/>
                <a:gd name="connsiteX185" fmla="*/ 477089 w 3296788"/>
                <a:gd name="connsiteY185" fmla="*/ 1267707 h 1960491"/>
                <a:gd name="connsiteX186" fmla="*/ 392505 w 3296788"/>
                <a:gd name="connsiteY186" fmla="*/ 1218959 h 1960491"/>
                <a:gd name="connsiteX187" fmla="*/ 392505 w 3296788"/>
                <a:gd name="connsiteY187" fmla="*/ 1187760 h 1960491"/>
                <a:gd name="connsiteX188" fmla="*/ 483596 w 3296788"/>
                <a:gd name="connsiteY188" fmla="*/ 1133162 h 1960491"/>
                <a:gd name="connsiteX189" fmla="*/ 500431 w 3296788"/>
                <a:gd name="connsiteY189" fmla="*/ 1128774 h 1960491"/>
                <a:gd name="connsiteX190" fmla="*/ 1266682 w 3296788"/>
                <a:gd name="connsiteY190" fmla="*/ 1128773 h 1960491"/>
                <a:gd name="connsiteX191" fmla="*/ 1283319 w 3296788"/>
                <a:gd name="connsiteY191" fmla="*/ 1133161 h 1960491"/>
                <a:gd name="connsiteX192" fmla="*/ 1370095 w 3296788"/>
                <a:gd name="connsiteY192" fmla="*/ 1181259 h 1960491"/>
                <a:gd name="connsiteX193" fmla="*/ 1369442 w 3296788"/>
                <a:gd name="connsiteY193" fmla="*/ 1212458 h 1960491"/>
                <a:gd name="connsiteX194" fmla="*/ 1276795 w 3296788"/>
                <a:gd name="connsiteY194" fmla="*/ 1267056 h 1960491"/>
                <a:gd name="connsiteX195" fmla="*/ 1242868 w 3296788"/>
                <a:gd name="connsiteY195" fmla="*/ 1267706 h 1960491"/>
                <a:gd name="connsiteX196" fmla="*/ 1158050 w 3296788"/>
                <a:gd name="connsiteY196" fmla="*/ 1218958 h 1960491"/>
                <a:gd name="connsiteX197" fmla="*/ 1158050 w 3296788"/>
                <a:gd name="connsiteY197" fmla="*/ 1187759 h 1960491"/>
                <a:gd name="connsiteX198" fmla="*/ 1250045 w 3296788"/>
                <a:gd name="connsiteY198" fmla="*/ 1133161 h 1960491"/>
                <a:gd name="connsiteX199" fmla="*/ 1266682 w 3296788"/>
                <a:gd name="connsiteY199" fmla="*/ 1128773 h 1960491"/>
                <a:gd name="connsiteX200" fmla="*/ 883513 w 3296788"/>
                <a:gd name="connsiteY200" fmla="*/ 1125894 h 1960491"/>
                <a:gd name="connsiteX201" fmla="*/ 899861 w 3296788"/>
                <a:gd name="connsiteY201" fmla="*/ 1129632 h 1960491"/>
                <a:gd name="connsiteX202" fmla="*/ 986397 w 3296788"/>
                <a:gd name="connsiteY202" fmla="*/ 1178380 h 1960491"/>
                <a:gd name="connsiteX203" fmla="*/ 986397 w 3296788"/>
                <a:gd name="connsiteY203" fmla="*/ 1210229 h 1960491"/>
                <a:gd name="connsiteX204" fmla="*/ 893354 w 3296788"/>
                <a:gd name="connsiteY204" fmla="*/ 1264828 h 1960491"/>
                <a:gd name="connsiteX205" fmla="*/ 860171 w 3296788"/>
                <a:gd name="connsiteY205" fmla="*/ 1264828 h 1960491"/>
                <a:gd name="connsiteX206" fmla="*/ 775587 w 3296788"/>
                <a:gd name="connsiteY206" fmla="*/ 1216729 h 1960491"/>
                <a:gd name="connsiteX207" fmla="*/ 775587 w 3296788"/>
                <a:gd name="connsiteY207" fmla="*/ 1184880 h 1960491"/>
                <a:gd name="connsiteX208" fmla="*/ 866678 w 3296788"/>
                <a:gd name="connsiteY208" fmla="*/ 1130932 h 1960491"/>
                <a:gd name="connsiteX209" fmla="*/ 883513 w 3296788"/>
                <a:gd name="connsiteY209" fmla="*/ 1125894 h 1960491"/>
                <a:gd name="connsiteX210" fmla="*/ 1842422 w 3296788"/>
                <a:gd name="connsiteY210" fmla="*/ 1022122 h 1960491"/>
                <a:gd name="connsiteX211" fmla="*/ 1859105 w 3296788"/>
                <a:gd name="connsiteY211" fmla="*/ 1025940 h 1960491"/>
                <a:gd name="connsiteX212" fmla="*/ 1946120 w 3296788"/>
                <a:gd name="connsiteY212" fmla="*/ 1074039 h 1960491"/>
                <a:gd name="connsiteX213" fmla="*/ 1945466 w 3296788"/>
                <a:gd name="connsiteY213" fmla="*/ 1105888 h 1960491"/>
                <a:gd name="connsiteX214" fmla="*/ 1852562 w 3296788"/>
                <a:gd name="connsiteY214" fmla="*/ 1160486 h 1960491"/>
                <a:gd name="connsiteX215" fmla="*/ 1818541 w 3296788"/>
                <a:gd name="connsiteY215" fmla="*/ 1161136 h 1960491"/>
                <a:gd name="connsiteX216" fmla="*/ 1734143 w 3296788"/>
                <a:gd name="connsiteY216" fmla="*/ 1112388 h 1960491"/>
                <a:gd name="connsiteX217" fmla="*/ 1734143 w 3296788"/>
                <a:gd name="connsiteY217" fmla="*/ 1081189 h 1960491"/>
                <a:gd name="connsiteX218" fmla="*/ 1825738 w 3296788"/>
                <a:gd name="connsiteY218" fmla="*/ 1026590 h 1960491"/>
                <a:gd name="connsiteX219" fmla="*/ 1842422 w 3296788"/>
                <a:gd name="connsiteY219" fmla="*/ 1022122 h 1960491"/>
                <a:gd name="connsiteX220" fmla="*/ 693745 w 3296788"/>
                <a:gd name="connsiteY220" fmla="*/ 1016760 h 1960491"/>
                <a:gd name="connsiteX221" fmla="*/ 710137 w 3296788"/>
                <a:gd name="connsiteY221" fmla="*/ 1020805 h 1960491"/>
                <a:gd name="connsiteX222" fmla="*/ 796913 w 3296788"/>
                <a:gd name="connsiteY222" fmla="*/ 1069339 h 1960491"/>
                <a:gd name="connsiteX223" fmla="*/ 796260 w 3296788"/>
                <a:gd name="connsiteY223" fmla="*/ 1101048 h 1960491"/>
                <a:gd name="connsiteX224" fmla="*/ 703613 w 3296788"/>
                <a:gd name="connsiteY224" fmla="*/ 1154758 h 1960491"/>
                <a:gd name="connsiteX225" fmla="*/ 670338 w 3296788"/>
                <a:gd name="connsiteY225" fmla="*/ 1155406 h 1960491"/>
                <a:gd name="connsiteX226" fmla="*/ 584868 w 3296788"/>
                <a:gd name="connsiteY226" fmla="*/ 1107519 h 1960491"/>
                <a:gd name="connsiteX227" fmla="*/ 584868 w 3296788"/>
                <a:gd name="connsiteY227" fmla="*/ 1075810 h 1960491"/>
                <a:gd name="connsiteX228" fmla="*/ 676863 w 3296788"/>
                <a:gd name="connsiteY228" fmla="*/ 1021452 h 1960491"/>
                <a:gd name="connsiteX229" fmla="*/ 693745 w 3296788"/>
                <a:gd name="connsiteY229" fmla="*/ 1016760 h 1960491"/>
                <a:gd name="connsiteX230" fmla="*/ 1459575 w 3296788"/>
                <a:gd name="connsiteY230" fmla="*/ 1016759 h 1960491"/>
                <a:gd name="connsiteX231" fmla="*/ 1475923 w 3296788"/>
                <a:gd name="connsiteY231" fmla="*/ 1020804 h 1960491"/>
                <a:gd name="connsiteX232" fmla="*/ 1562459 w 3296788"/>
                <a:gd name="connsiteY232" fmla="*/ 1069338 h 1960491"/>
                <a:gd name="connsiteX233" fmla="*/ 1562459 w 3296788"/>
                <a:gd name="connsiteY233" fmla="*/ 1101047 h 1960491"/>
                <a:gd name="connsiteX234" fmla="*/ 1469416 w 3296788"/>
                <a:gd name="connsiteY234" fmla="*/ 1154757 h 1960491"/>
                <a:gd name="connsiteX235" fmla="*/ 1436233 w 3296788"/>
                <a:gd name="connsiteY235" fmla="*/ 1155405 h 1960491"/>
                <a:gd name="connsiteX236" fmla="*/ 1351649 w 3296788"/>
                <a:gd name="connsiteY236" fmla="*/ 1107518 h 1960491"/>
                <a:gd name="connsiteX237" fmla="*/ 1351649 w 3296788"/>
                <a:gd name="connsiteY237" fmla="*/ 1075809 h 1960491"/>
                <a:gd name="connsiteX238" fmla="*/ 1442740 w 3296788"/>
                <a:gd name="connsiteY238" fmla="*/ 1021451 h 1960491"/>
                <a:gd name="connsiteX239" fmla="*/ 1459575 w 3296788"/>
                <a:gd name="connsiteY239" fmla="*/ 1016759 h 1960491"/>
                <a:gd name="connsiteX240" fmla="*/ 1076249 w 3296788"/>
                <a:gd name="connsiteY240" fmla="*/ 1011007 h 1960491"/>
                <a:gd name="connsiteX241" fmla="*/ 1092841 w 3296788"/>
                <a:gd name="connsiteY241" fmla="*/ 1015070 h 1960491"/>
                <a:gd name="connsiteX242" fmla="*/ 1179377 w 3296788"/>
                <a:gd name="connsiteY242" fmla="*/ 1063168 h 1960491"/>
                <a:gd name="connsiteX243" fmla="*/ 1178726 w 3296788"/>
                <a:gd name="connsiteY243" fmla="*/ 1095017 h 1960491"/>
                <a:gd name="connsiteX244" fmla="*/ 1086334 w 3296788"/>
                <a:gd name="connsiteY244" fmla="*/ 1148966 h 1960491"/>
                <a:gd name="connsiteX245" fmla="*/ 1053151 w 3296788"/>
                <a:gd name="connsiteY245" fmla="*/ 1149616 h 1960491"/>
                <a:gd name="connsiteX246" fmla="*/ 968567 w 3296788"/>
                <a:gd name="connsiteY246" fmla="*/ 1101517 h 1960491"/>
                <a:gd name="connsiteX247" fmla="*/ 968567 w 3296788"/>
                <a:gd name="connsiteY247" fmla="*/ 1069668 h 1960491"/>
                <a:gd name="connsiteX248" fmla="*/ 1059658 w 3296788"/>
                <a:gd name="connsiteY248" fmla="*/ 1015720 h 1960491"/>
                <a:gd name="connsiteX249" fmla="*/ 1076249 w 3296788"/>
                <a:gd name="connsiteY249" fmla="*/ 1011007 h 1960491"/>
                <a:gd name="connsiteX250" fmla="*/ 2450028 w 3296788"/>
                <a:gd name="connsiteY250" fmla="*/ 912842 h 1960491"/>
                <a:gd name="connsiteX251" fmla="*/ 2466428 w 3296788"/>
                <a:gd name="connsiteY251" fmla="*/ 917178 h 1960491"/>
                <a:gd name="connsiteX252" fmla="*/ 2553241 w 3296788"/>
                <a:gd name="connsiteY252" fmla="*/ 965601 h 1960491"/>
                <a:gd name="connsiteX253" fmla="*/ 2552588 w 3296788"/>
                <a:gd name="connsiteY253" fmla="*/ 997666 h 1960491"/>
                <a:gd name="connsiteX254" fmla="*/ 1475592 w 3296788"/>
                <a:gd name="connsiteY254" fmla="*/ 1621286 h 1960491"/>
                <a:gd name="connsiteX255" fmla="*/ 1442303 w 3296788"/>
                <a:gd name="connsiteY255" fmla="*/ 1621940 h 1960491"/>
                <a:gd name="connsiteX256" fmla="*/ 1357449 w 3296788"/>
                <a:gd name="connsiteY256" fmla="*/ 1573517 h 1960491"/>
                <a:gd name="connsiteX257" fmla="*/ 1357449 w 3296788"/>
                <a:gd name="connsiteY257" fmla="*/ 1541452 h 1960491"/>
                <a:gd name="connsiteX258" fmla="*/ 2433139 w 3296788"/>
                <a:gd name="connsiteY258" fmla="*/ 917832 h 1960491"/>
                <a:gd name="connsiteX259" fmla="*/ 2450028 w 3296788"/>
                <a:gd name="connsiteY259" fmla="*/ 912842 h 1960491"/>
                <a:gd name="connsiteX260" fmla="*/ 2032754 w 3296788"/>
                <a:gd name="connsiteY260" fmla="*/ 907308 h 1960491"/>
                <a:gd name="connsiteX261" fmla="*/ 2049102 w 3296788"/>
                <a:gd name="connsiteY261" fmla="*/ 911352 h 1960491"/>
                <a:gd name="connsiteX262" fmla="*/ 2135638 w 3296788"/>
                <a:gd name="connsiteY262" fmla="*/ 959886 h 1960491"/>
                <a:gd name="connsiteX263" fmla="*/ 2135638 w 3296788"/>
                <a:gd name="connsiteY263" fmla="*/ 991595 h 1960491"/>
                <a:gd name="connsiteX264" fmla="*/ 2042595 w 3296788"/>
                <a:gd name="connsiteY264" fmla="*/ 1045306 h 1960491"/>
                <a:gd name="connsiteX265" fmla="*/ 2009412 w 3296788"/>
                <a:gd name="connsiteY265" fmla="*/ 1045953 h 1960491"/>
                <a:gd name="connsiteX266" fmla="*/ 1924828 w 3296788"/>
                <a:gd name="connsiteY266" fmla="*/ 998066 h 1960491"/>
                <a:gd name="connsiteX267" fmla="*/ 1924828 w 3296788"/>
                <a:gd name="connsiteY267" fmla="*/ 966357 h 1960491"/>
                <a:gd name="connsiteX268" fmla="*/ 2015919 w 3296788"/>
                <a:gd name="connsiteY268" fmla="*/ 911999 h 1960491"/>
                <a:gd name="connsiteX269" fmla="*/ 2032754 w 3296788"/>
                <a:gd name="connsiteY269" fmla="*/ 907308 h 1960491"/>
                <a:gd name="connsiteX270" fmla="*/ 883512 w 3296788"/>
                <a:gd name="connsiteY270" fmla="*/ 904111 h 1960491"/>
                <a:gd name="connsiteX271" fmla="*/ 899860 w 3296788"/>
                <a:gd name="connsiteY271" fmla="*/ 907849 h 1960491"/>
                <a:gd name="connsiteX272" fmla="*/ 986396 w 3296788"/>
                <a:gd name="connsiteY272" fmla="*/ 956597 h 1960491"/>
                <a:gd name="connsiteX273" fmla="*/ 986396 w 3296788"/>
                <a:gd name="connsiteY273" fmla="*/ 987796 h 1960491"/>
                <a:gd name="connsiteX274" fmla="*/ 893353 w 3296788"/>
                <a:gd name="connsiteY274" fmla="*/ 1042394 h 1960491"/>
                <a:gd name="connsiteX275" fmla="*/ 860170 w 3296788"/>
                <a:gd name="connsiteY275" fmla="*/ 1043044 h 1960491"/>
                <a:gd name="connsiteX276" fmla="*/ 775586 w 3296788"/>
                <a:gd name="connsiteY276" fmla="*/ 994946 h 1960491"/>
                <a:gd name="connsiteX277" fmla="*/ 775586 w 3296788"/>
                <a:gd name="connsiteY277" fmla="*/ 963097 h 1960491"/>
                <a:gd name="connsiteX278" fmla="*/ 866677 w 3296788"/>
                <a:gd name="connsiteY278" fmla="*/ 909149 h 1960491"/>
                <a:gd name="connsiteX279" fmla="*/ 883512 w 3296788"/>
                <a:gd name="connsiteY279" fmla="*/ 904111 h 1960491"/>
                <a:gd name="connsiteX280" fmla="*/ 1649432 w 3296788"/>
                <a:gd name="connsiteY280" fmla="*/ 904110 h 1960491"/>
                <a:gd name="connsiteX281" fmla="*/ 1666023 w 3296788"/>
                <a:gd name="connsiteY281" fmla="*/ 907848 h 1960491"/>
                <a:gd name="connsiteX282" fmla="*/ 1752559 w 3296788"/>
                <a:gd name="connsiteY282" fmla="*/ 956596 h 1960491"/>
                <a:gd name="connsiteX283" fmla="*/ 1751908 w 3296788"/>
                <a:gd name="connsiteY283" fmla="*/ 987795 h 1960491"/>
                <a:gd name="connsiteX284" fmla="*/ 1659516 w 3296788"/>
                <a:gd name="connsiteY284" fmla="*/ 1042393 h 1960491"/>
                <a:gd name="connsiteX285" fmla="*/ 1625683 w 3296788"/>
                <a:gd name="connsiteY285" fmla="*/ 1043043 h 1960491"/>
                <a:gd name="connsiteX286" fmla="*/ 1541749 w 3296788"/>
                <a:gd name="connsiteY286" fmla="*/ 994945 h 1960491"/>
                <a:gd name="connsiteX287" fmla="*/ 1541749 w 3296788"/>
                <a:gd name="connsiteY287" fmla="*/ 963096 h 1960491"/>
                <a:gd name="connsiteX288" fmla="*/ 1632840 w 3296788"/>
                <a:gd name="connsiteY288" fmla="*/ 909148 h 1960491"/>
                <a:gd name="connsiteX289" fmla="*/ 1649432 w 3296788"/>
                <a:gd name="connsiteY289" fmla="*/ 904110 h 1960491"/>
                <a:gd name="connsiteX290" fmla="*/ 1266681 w 3296788"/>
                <a:gd name="connsiteY290" fmla="*/ 898432 h 1960491"/>
                <a:gd name="connsiteX291" fmla="*/ 1283318 w 3296788"/>
                <a:gd name="connsiteY291" fmla="*/ 902738 h 1960491"/>
                <a:gd name="connsiteX292" fmla="*/ 1370094 w 3296788"/>
                <a:gd name="connsiteY292" fmla="*/ 950836 h 1960491"/>
                <a:gd name="connsiteX293" fmla="*/ 1369441 w 3296788"/>
                <a:gd name="connsiteY293" fmla="*/ 982685 h 1960491"/>
                <a:gd name="connsiteX294" fmla="*/ 1276794 w 3296788"/>
                <a:gd name="connsiteY294" fmla="*/ 1037283 h 1960491"/>
                <a:gd name="connsiteX295" fmla="*/ 1242867 w 3296788"/>
                <a:gd name="connsiteY295" fmla="*/ 1037283 h 1960491"/>
                <a:gd name="connsiteX296" fmla="*/ 1158049 w 3296788"/>
                <a:gd name="connsiteY296" fmla="*/ 989185 h 1960491"/>
                <a:gd name="connsiteX297" fmla="*/ 1158049 w 3296788"/>
                <a:gd name="connsiteY297" fmla="*/ 957986 h 1960491"/>
                <a:gd name="connsiteX298" fmla="*/ 1250044 w 3296788"/>
                <a:gd name="connsiteY298" fmla="*/ 903388 h 1960491"/>
                <a:gd name="connsiteX299" fmla="*/ 1266681 w 3296788"/>
                <a:gd name="connsiteY299" fmla="*/ 898432 h 1960491"/>
                <a:gd name="connsiteX300" fmla="*/ 2608815 w 3296788"/>
                <a:gd name="connsiteY300" fmla="*/ 800737 h 1960491"/>
                <a:gd name="connsiteX301" fmla="*/ 2625163 w 3296788"/>
                <a:gd name="connsiteY301" fmla="*/ 804781 h 1960491"/>
                <a:gd name="connsiteX302" fmla="*/ 2711699 w 3296788"/>
                <a:gd name="connsiteY302" fmla="*/ 853315 h 1960491"/>
                <a:gd name="connsiteX303" fmla="*/ 2711699 w 3296788"/>
                <a:gd name="connsiteY303" fmla="*/ 885023 h 1960491"/>
                <a:gd name="connsiteX304" fmla="*/ 2618656 w 3296788"/>
                <a:gd name="connsiteY304" fmla="*/ 938734 h 1960491"/>
                <a:gd name="connsiteX305" fmla="*/ 2585473 w 3296788"/>
                <a:gd name="connsiteY305" fmla="*/ 939381 h 1960491"/>
                <a:gd name="connsiteX306" fmla="*/ 2500889 w 3296788"/>
                <a:gd name="connsiteY306" fmla="*/ 891495 h 1960491"/>
                <a:gd name="connsiteX307" fmla="*/ 2500889 w 3296788"/>
                <a:gd name="connsiteY307" fmla="*/ 859786 h 1960491"/>
                <a:gd name="connsiteX308" fmla="*/ 2591980 w 3296788"/>
                <a:gd name="connsiteY308" fmla="*/ 805428 h 1960491"/>
                <a:gd name="connsiteX309" fmla="*/ 2608815 w 3296788"/>
                <a:gd name="connsiteY309" fmla="*/ 800737 h 1960491"/>
                <a:gd name="connsiteX310" fmla="*/ 2225492 w 3296788"/>
                <a:gd name="connsiteY310" fmla="*/ 794740 h 1960491"/>
                <a:gd name="connsiteX311" fmla="*/ 2242083 w 3296788"/>
                <a:gd name="connsiteY311" fmla="*/ 799046 h 1960491"/>
                <a:gd name="connsiteX312" fmla="*/ 2328619 w 3296788"/>
                <a:gd name="connsiteY312" fmla="*/ 847144 h 1960491"/>
                <a:gd name="connsiteX313" fmla="*/ 2327968 w 3296788"/>
                <a:gd name="connsiteY313" fmla="*/ 878343 h 1960491"/>
                <a:gd name="connsiteX314" fmla="*/ 2235576 w 3296788"/>
                <a:gd name="connsiteY314" fmla="*/ 932941 h 1960491"/>
                <a:gd name="connsiteX315" fmla="*/ 2201743 w 3296788"/>
                <a:gd name="connsiteY315" fmla="*/ 933591 h 1960491"/>
                <a:gd name="connsiteX316" fmla="*/ 2117809 w 3296788"/>
                <a:gd name="connsiteY316" fmla="*/ 885493 h 1960491"/>
                <a:gd name="connsiteX317" fmla="*/ 2117809 w 3296788"/>
                <a:gd name="connsiteY317" fmla="*/ 853644 h 1960491"/>
                <a:gd name="connsiteX318" fmla="*/ 2208900 w 3296788"/>
                <a:gd name="connsiteY318" fmla="*/ 799696 h 1960491"/>
                <a:gd name="connsiteX319" fmla="*/ 2225492 w 3296788"/>
                <a:gd name="connsiteY319" fmla="*/ 794740 h 1960491"/>
                <a:gd name="connsiteX320" fmla="*/ 1076248 w 3296788"/>
                <a:gd name="connsiteY320" fmla="*/ 791861 h 1960491"/>
                <a:gd name="connsiteX321" fmla="*/ 1092840 w 3296788"/>
                <a:gd name="connsiteY321" fmla="*/ 796167 h 1960491"/>
                <a:gd name="connsiteX322" fmla="*/ 1179376 w 3296788"/>
                <a:gd name="connsiteY322" fmla="*/ 844265 h 1960491"/>
                <a:gd name="connsiteX323" fmla="*/ 1178725 w 3296788"/>
                <a:gd name="connsiteY323" fmla="*/ 876114 h 1960491"/>
                <a:gd name="connsiteX324" fmla="*/ 1086333 w 3296788"/>
                <a:gd name="connsiteY324" fmla="*/ 930713 h 1960491"/>
                <a:gd name="connsiteX325" fmla="*/ 1053150 w 3296788"/>
                <a:gd name="connsiteY325" fmla="*/ 930713 h 1960491"/>
                <a:gd name="connsiteX326" fmla="*/ 968566 w 3296788"/>
                <a:gd name="connsiteY326" fmla="*/ 882614 h 1960491"/>
                <a:gd name="connsiteX327" fmla="*/ 968566 w 3296788"/>
                <a:gd name="connsiteY327" fmla="*/ 851415 h 1960491"/>
                <a:gd name="connsiteX328" fmla="*/ 1059657 w 3296788"/>
                <a:gd name="connsiteY328" fmla="*/ 796817 h 1960491"/>
                <a:gd name="connsiteX329" fmla="*/ 1076248 w 3296788"/>
                <a:gd name="connsiteY329" fmla="*/ 791861 h 1960491"/>
                <a:gd name="connsiteX330" fmla="*/ 1842422 w 3296788"/>
                <a:gd name="connsiteY330" fmla="*/ 791860 h 1960491"/>
                <a:gd name="connsiteX331" fmla="*/ 1859105 w 3296788"/>
                <a:gd name="connsiteY331" fmla="*/ 796166 h 1960491"/>
                <a:gd name="connsiteX332" fmla="*/ 1946120 w 3296788"/>
                <a:gd name="connsiteY332" fmla="*/ 844264 h 1960491"/>
                <a:gd name="connsiteX333" fmla="*/ 1945466 w 3296788"/>
                <a:gd name="connsiteY333" fmla="*/ 876113 h 1960491"/>
                <a:gd name="connsiteX334" fmla="*/ 1852562 w 3296788"/>
                <a:gd name="connsiteY334" fmla="*/ 930712 h 1960491"/>
                <a:gd name="connsiteX335" fmla="*/ 1818541 w 3296788"/>
                <a:gd name="connsiteY335" fmla="*/ 930712 h 1960491"/>
                <a:gd name="connsiteX336" fmla="*/ 1734143 w 3296788"/>
                <a:gd name="connsiteY336" fmla="*/ 882613 h 1960491"/>
                <a:gd name="connsiteX337" fmla="*/ 1734143 w 3296788"/>
                <a:gd name="connsiteY337" fmla="*/ 851414 h 1960491"/>
                <a:gd name="connsiteX338" fmla="*/ 1825738 w 3296788"/>
                <a:gd name="connsiteY338" fmla="*/ 796816 h 1960491"/>
                <a:gd name="connsiteX339" fmla="*/ 1842422 w 3296788"/>
                <a:gd name="connsiteY339" fmla="*/ 791860 h 1960491"/>
                <a:gd name="connsiteX340" fmla="*/ 1459574 w 3296788"/>
                <a:gd name="connsiteY340" fmla="*/ 785938 h 1960491"/>
                <a:gd name="connsiteX341" fmla="*/ 1475922 w 3296788"/>
                <a:gd name="connsiteY341" fmla="*/ 789757 h 1960491"/>
                <a:gd name="connsiteX342" fmla="*/ 1562458 w 3296788"/>
                <a:gd name="connsiteY342" fmla="*/ 837855 h 1960491"/>
                <a:gd name="connsiteX343" fmla="*/ 1562458 w 3296788"/>
                <a:gd name="connsiteY343" fmla="*/ 869704 h 1960491"/>
                <a:gd name="connsiteX344" fmla="*/ 1469415 w 3296788"/>
                <a:gd name="connsiteY344" fmla="*/ 924303 h 1960491"/>
                <a:gd name="connsiteX345" fmla="*/ 1436232 w 3296788"/>
                <a:gd name="connsiteY345" fmla="*/ 924953 h 1960491"/>
                <a:gd name="connsiteX346" fmla="*/ 1351648 w 3296788"/>
                <a:gd name="connsiteY346" fmla="*/ 876204 h 1960491"/>
                <a:gd name="connsiteX347" fmla="*/ 1351648 w 3296788"/>
                <a:gd name="connsiteY347" fmla="*/ 845005 h 1960491"/>
                <a:gd name="connsiteX348" fmla="*/ 1442739 w 3296788"/>
                <a:gd name="connsiteY348" fmla="*/ 790407 h 1960491"/>
                <a:gd name="connsiteX349" fmla="*/ 1459574 w 3296788"/>
                <a:gd name="connsiteY349" fmla="*/ 785938 h 1960491"/>
                <a:gd name="connsiteX350" fmla="*/ 2801553 w 3296788"/>
                <a:gd name="connsiteY350" fmla="*/ 688169 h 1960491"/>
                <a:gd name="connsiteX351" fmla="*/ 2818144 w 3296788"/>
                <a:gd name="connsiteY351" fmla="*/ 692475 h 1960491"/>
                <a:gd name="connsiteX352" fmla="*/ 2904680 w 3296788"/>
                <a:gd name="connsiteY352" fmla="*/ 740574 h 1960491"/>
                <a:gd name="connsiteX353" fmla="*/ 2904029 w 3296788"/>
                <a:gd name="connsiteY353" fmla="*/ 771773 h 1960491"/>
                <a:gd name="connsiteX354" fmla="*/ 2811637 w 3296788"/>
                <a:gd name="connsiteY354" fmla="*/ 826371 h 1960491"/>
                <a:gd name="connsiteX355" fmla="*/ 2777804 w 3296788"/>
                <a:gd name="connsiteY355" fmla="*/ 827021 h 1960491"/>
                <a:gd name="connsiteX356" fmla="*/ 2693870 w 3296788"/>
                <a:gd name="connsiteY356" fmla="*/ 778273 h 1960491"/>
                <a:gd name="connsiteX357" fmla="*/ 2693870 w 3296788"/>
                <a:gd name="connsiteY357" fmla="*/ 747074 h 1960491"/>
                <a:gd name="connsiteX358" fmla="*/ 2784961 w 3296788"/>
                <a:gd name="connsiteY358" fmla="*/ 693125 h 1960491"/>
                <a:gd name="connsiteX359" fmla="*/ 2801553 w 3296788"/>
                <a:gd name="connsiteY359" fmla="*/ 688169 h 1960491"/>
                <a:gd name="connsiteX360" fmla="*/ 2418803 w 3296788"/>
                <a:gd name="connsiteY360" fmla="*/ 682409 h 1960491"/>
                <a:gd name="connsiteX361" fmla="*/ 2435440 w 3296788"/>
                <a:gd name="connsiteY361" fmla="*/ 686715 h 1960491"/>
                <a:gd name="connsiteX362" fmla="*/ 2522216 w 3296788"/>
                <a:gd name="connsiteY362" fmla="*/ 734814 h 1960491"/>
                <a:gd name="connsiteX363" fmla="*/ 2521563 w 3296788"/>
                <a:gd name="connsiteY363" fmla="*/ 766663 h 1960491"/>
                <a:gd name="connsiteX364" fmla="*/ 2428916 w 3296788"/>
                <a:gd name="connsiteY364" fmla="*/ 821261 h 1960491"/>
                <a:gd name="connsiteX365" fmla="*/ 2394989 w 3296788"/>
                <a:gd name="connsiteY365" fmla="*/ 821261 h 1960491"/>
                <a:gd name="connsiteX366" fmla="*/ 2310171 w 3296788"/>
                <a:gd name="connsiteY366" fmla="*/ 773163 h 1960491"/>
                <a:gd name="connsiteX367" fmla="*/ 2310171 w 3296788"/>
                <a:gd name="connsiteY367" fmla="*/ 741314 h 1960491"/>
                <a:gd name="connsiteX368" fmla="*/ 2402166 w 3296788"/>
                <a:gd name="connsiteY368" fmla="*/ 687365 h 1960491"/>
                <a:gd name="connsiteX369" fmla="*/ 2418803 w 3296788"/>
                <a:gd name="connsiteY369" fmla="*/ 682409 h 1960491"/>
                <a:gd name="connsiteX370" fmla="*/ 1266680 w 3296788"/>
                <a:gd name="connsiteY370" fmla="*/ 676649 h 1960491"/>
                <a:gd name="connsiteX371" fmla="*/ 1283317 w 3296788"/>
                <a:gd name="connsiteY371" fmla="*/ 680955 h 1960491"/>
                <a:gd name="connsiteX372" fmla="*/ 1370093 w 3296788"/>
                <a:gd name="connsiteY372" fmla="*/ 729053 h 1960491"/>
                <a:gd name="connsiteX373" fmla="*/ 1369440 w 3296788"/>
                <a:gd name="connsiteY373" fmla="*/ 760902 h 1960491"/>
                <a:gd name="connsiteX374" fmla="*/ 1276793 w 3296788"/>
                <a:gd name="connsiteY374" fmla="*/ 815501 h 1960491"/>
                <a:gd name="connsiteX375" fmla="*/ 1242866 w 3296788"/>
                <a:gd name="connsiteY375" fmla="*/ 816151 h 1960491"/>
                <a:gd name="connsiteX376" fmla="*/ 1158048 w 3296788"/>
                <a:gd name="connsiteY376" fmla="*/ 767402 h 1960491"/>
                <a:gd name="connsiteX377" fmla="*/ 1158048 w 3296788"/>
                <a:gd name="connsiteY377" fmla="*/ 736203 h 1960491"/>
                <a:gd name="connsiteX378" fmla="*/ 1250043 w 3296788"/>
                <a:gd name="connsiteY378" fmla="*/ 681605 h 1960491"/>
                <a:gd name="connsiteX379" fmla="*/ 1266680 w 3296788"/>
                <a:gd name="connsiteY379" fmla="*/ 676649 h 1960491"/>
                <a:gd name="connsiteX380" fmla="*/ 2032754 w 3296788"/>
                <a:gd name="connsiteY380" fmla="*/ 676648 h 1960491"/>
                <a:gd name="connsiteX381" fmla="*/ 2049102 w 3296788"/>
                <a:gd name="connsiteY381" fmla="*/ 680954 h 1960491"/>
                <a:gd name="connsiteX382" fmla="*/ 2135638 w 3296788"/>
                <a:gd name="connsiteY382" fmla="*/ 729052 h 1960491"/>
                <a:gd name="connsiteX383" fmla="*/ 2135638 w 3296788"/>
                <a:gd name="connsiteY383" fmla="*/ 760901 h 1960491"/>
                <a:gd name="connsiteX384" fmla="*/ 2042595 w 3296788"/>
                <a:gd name="connsiteY384" fmla="*/ 815500 h 1960491"/>
                <a:gd name="connsiteX385" fmla="*/ 2009412 w 3296788"/>
                <a:gd name="connsiteY385" fmla="*/ 816150 h 1960491"/>
                <a:gd name="connsiteX386" fmla="*/ 1924828 w 3296788"/>
                <a:gd name="connsiteY386" fmla="*/ 767401 h 1960491"/>
                <a:gd name="connsiteX387" fmla="*/ 1924828 w 3296788"/>
                <a:gd name="connsiteY387" fmla="*/ 736202 h 1960491"/>
                <a:gd name="connsiteX388" fmla="*/ 2015919 w 3296788"/>
                <a:gd name="connsiteY388" fmla="*/ 681604 h 1960491"/>
                <a:gd name="connsiteX389" fmla="*/ 2032754 w 3296788"/>
                <a:gd name="connsiteY389" fmla="*/ 676648 h 1960491"/>
                <a:gd name="connsiteX390" fmla="*/ 1649431 w 3296788"/>
                <a:gd name="connsiteY390" fmla="*/ 674084 h 1960491"/>
                <a:gd name="connsiteX391" fmla="*/ 1666022 w 3296788"/>
                <a:gd name="connsiteY391" fmla="*/ 678695 h 1960491"/>
                <a:gd name="connsiteX392" fmla="*/ 1752558 w 3296788"/>
                <a:gd name="connsiteY392" fmla="*/ 726581 h 1960491"/>
                <a:gd name="connsiteX393" fmla="*/ 1751907 w 3296788"/>
                <a:gd name="connsiteY393" fmla="*/ 757643 h 1960491"/>
                <a:gd name="connsiteX394" fmla="*/ 1659515 w 3296788"/>
                <a:gd name="connsiteY394" fmla="*/ 812000 h 1960491"/>
                <a:gd name="connsiteX395" fmla="*/ 1625682 w 3296788"/>
                <a:gd name="connsiteY395" fmla="*/ 812648 h 1960491"/>
                <a:gd name="connsiteX396" fmla="*/ 1541748 w 3296788"/>
                <a:gd name="connsiteY396" fmla="*/ 764114 h 1960491"/>
                <a:gd name="connsiteX397" fmla="*/ 1541748 w 3296788"/>
                <a:gd name="connsiteY397" fmla="*/ 733053 h 1960491"/>
                <a:gd name="connsiteX398" fmla="*/ 1632839 w 3296788"/>
                <a:gd name="connsiteY398" fmla="*/ 678695 h 1960491"/>
                <a:gd name="connsiteX399" fmla="*/ 1649431 w 3296788"/>
                <a:gd name="connsiteY399" fmla="*/ 674084 h 1960491"/>
                <a:gd name="connsiteX400" fmla="*/ 2991739 w 3296788"/>
                <a:gd name="connsiteY400" fmla="*/ 575837 h 1960491"/>
                <a:gd name="connsiteX401" fmla="*/ 3008621 w 3296788"/>
                <a:gd name="connsiteY401" fmla="*/ 580143 h 1960491"/>
                <a:gd name="connsiteX402" fmla="*/ 3095397 w 3296788"/>
                <a:gd name="connsiteY402" fmla="*/ 628241 h 1960491"/>
                <a:gd name="connsiteX403" fmla="*/ 3094744 w 3296788"/>
                <a:gd name="connsiteY403" fmla="*/ 660090 h 1960491"/>
                <a:gd name="connsiteX404" fmla="*/ 3002097 w 3296788"/>
                <a:gd name="connsiteY404" fmla="*/ 714688 h 1960491"/>
                <a:gd name="connsiteX405" fmla="*/ 2968170 w 3296788"/>
                <a:gd name="connsiteY405" fmla="*/ 714688 h 1960491"/>
                <a:gd name="connsiteX406" fmla="*/ 2883352 w 3296788"/>
                <a:gd name="connsiteY406" fmla="*/ 666590 h 1960491"/>
                <a:gd name="connsiteX407" fmla="*/ 2883352 w 3296788"/>
                <a:gd name="connsiteY407" fmla="*/ 634741 h 1960491"/>
                <a:gd name="connsiteX408" fmla="*/ 2975347 w 3296788"/>
                <a:gd name="connsiteY408" fmla="*/ 580793 h 1960491"/>
                <a:gd name="connsiteX409" fmla="*/ 2991739 w 3296788"/>
                <a:gd name="connsiteY409" fmla="*/ 575837 h 1960491"/>
                <a:gd name="connsiteX410" fmla="*/ 2608815 w 3296788"/>
                <a:gd name="connsiteY410" fmla="*/ 570076 h 1960491"/>
                <a:gd name="connsiteX411" fmla="*/ 2625163 w 3296788"/>
                <a:gd name="connsiteY411" fmla="*/ 574382 h 1960491"/>
                <a:gd name="connsiteX412" fmla="*/ 2711699 w 3296788"/>
                <a:gd name="connsiteY412" fmla="*/ 622480 h 1960491"/>
                <a:gd name="connsiteX413" fmla="*/ 2711699 w 3296788"/>
                <a:gd name="connsiteY413" fmla="*/ 654329 h 1960491"/>
                <a:gd name="connsiteX414" fmla="*/ 2618656 w 3296788"/>
                <a:gd name="connsiteY414" fmla="*/ 708927 h 1960491"/>
                <a:gd name="connsiteX415" fmla="*/ 2585473 w 3296788"/>
                <a:gd name="connsiteY415" fmla="*/ 708927 h 1960491"/>
                <a:gd name="connsiteX416" fmla="*/ 2500889 w 3296788"/>
                <a:gd name="connsiteY416" fmla="*/ 660829 h 1960491"/>
                <a:gd name="connsiteX417" fmla="*/ 2500889 w 3296788"/>
                <a:gd name="connsiteY417" fmla="*/ 629630 h 1960491"/>
                <a:gd name="connsiteX418" fmla="*/ 2591980 w 3296788"/>
                <a:gd name="connsiteY418" fmla="*/ 575032 h 1960491"/>
                <a:gd name="connsiteX419" fmla="*/ 2608815 w 3296788"/>
                <a:gd name="connsiteY419" fmla="*/ 570076 h 1960491"/>
                <a:gd name="connsiteX420" fmla="*/ 1459573 w 3296788"/>
                <a:gd name="connsiteY420" fmla="*/ 564552 h 1960491"/>
                <a:gd name="connsiteX421" fmla="*/ 1475921 w 3296788"/>
                <a:gd name="connsiteY421" fmla="*/ 568597 h 1960491"/>
                <a:gd name="connsiteX422" fmla="*/ 1562457 w 3296788"/>
                <a:gd name="connsiteY422" fmla="*/ 617130 h 1960491"/>
                <a:gd name="connsiteX423" fmla="*/ 1562457 w 3296788"/>
                <a:gd name="connsiteY423" fmla="*/ 648192 h 1960491"/>
                <a:gd name="connsiteX424" fmla="*/ 1469414 w 3296788"/>
                <a:gd name="connsiteY424" fmla="*/ 702549 h 1960491"/>
                <a:gd name="connsiteX425" fmla="*/ 1436231 w 3296788"/>
                <a:gd name="connsiteY425" fmla="*/ 703197 h 1960491"/>
                <a:gd name="connsiteX426" fmla="*/ 1351647 w 3296788"/>
                <a:gd name="connsiteY426" fmla="*/ 654663 h 1960491"/>
                <a:gd name="connsiteX427" fmla="*/ 1351647 w 3296788"/>
                <a:gd name="connsiteY427" fmla="*/ 623602 h 1960491"/>
                <a:gd name="connsiteX428" fmla="*/ 1442738 w 3296788"/>
                <a:gd name="connsiteY428" fmla="*/ 569244 h 1960491"/>
                <a:gd name="connsiteX429" fmla="*/ 1459573 w 3296788"/>
                <a:gd name="connsiteY429" fmla="*/ 564552 h 1960491"/>
                <a:gd name="connsiteX430" fmla="*/ 2225491 w 3296788"/>
                <a:gd name="connsiteY430" fmla="*/ 564551 h 1960491"/>
                <a:gd name="connsiteX431" fmla="*/ 2242083 w 3296788"/>
                <a:gd name="connsiteY431" fmla="*/ 568596 h 1960491"/>
                <a:gd name="connsiteX432" fmla="*/ 2328619 w 3296788"/>
                <a:gd name="connsiteY432" fmla="*/ 617129 h 1960491"/>
                <a:gd name="connsiteX433" fmla="*/ 2327968 w 3296788"/>
                <a:gd name="connsiteY433" fmla="*/ 648191 h 1960491"/>
                <a:gd name="connsiteX434" fmla="*/ 2235576 w 3296788"/>
                <a:gd name="connsiteY434" fmla="*/ 702548 h 1960491"/>
                <a:gd name="connsiteX435" fmla="*/ 2201743 w 3296788"/>
                <a:gd name="connsiteY435" fmla="*/ 703196 h 1960491"/>
                <a:gd name="connsiteX436" fmla="*/ 2117809 w 3296788"/>
                <a:gd name="connsiteY436" fmla="*/ 654662 h 1960491"/>
                <a:gd name="connsiteX437" fmla="*/ 2117809 w 3296788"/>
                <a:gd name="connsiteY437" fmla="*/ 623601 h 1960491"/>
                <a:gd name="connsiteX438" fmla="*/ 2208900 w 3296788"/>
                <a:gd name="connsiteY438" fmla="*/ 569243 h 1960491"/>
                <a:gd name="connsiteX439" fmla="*/ 2225491 w 3296788"/>
                <a:gd name="connsiteY439" fmla="*/ 564551 h 1960491"/>
                <a:gd name="connsiteX440" fmla="*/ 1842421 w 3296788"/>
                <a:gd name="connsiteY440" fmla="*/ 561274 h 1960491"/>
                <a:gd name="connsiteX441" fmla="*/ 1859104 w 3296788"/>
                <a:gd name="connsiteY441" fmla="*/ 565093 h 1960491"/>
                <a:gd name="connsiteX442" fmla="*/ 1946119 w 3296788"/>
                <a:gd name="connsiteY442" fmla="*/ 613841 h 1960491"/>
                <a:gd name="connsiteX443" fmla="*/ 1945465 w 3296788"/>
                <a:gd name="connsiteY443" fmla="*/ 645690 h 1960491"/>
                <a:gd name="connsiteX444" fmla="*/ 1852561 w 3296788"/>
                <a:gd name="connsiteY444" fmla="*/ 699639 h 1960491"/>
                <a:gd name="connsiteX445" fmla="*/ 1818540 w 3296788"/>
                <a:gd name="connsiteY445" fmla="*/ 700289 h 1960491"/>
                <a:gd name="connsiteX446" fmla="*/ 1734142 w 3296788"/>
                <a:gd name="connsiteY446" fmla="*/ 652190 h 1960491"/>
                <a:gd name="connsiteX447" fmla="*/ 1734142 w 3296788"/>
                <a:gd name="connsiteY447" fmla="*/ 620341 h 1960491"/>
                <a:gd name="connsiteX448" fmla="*/ 1825737 w 3296788"/>
                <a:gd name="connsiteY448" fmla="*/ 565743 h 1960491"/>
                <a:gd name="connsiteX449" fmla="*/ 1842421 w 3296788"/>
                <a:gd name="connsiteY449" fmla="*/ 561274 h 1960491"/>
                <a:gd name="connsiteX450" fmla="*/ 3184875 w 3296788"/>
                <a:gd name="connsiteY450" fmla="*/ 463507 h 1960491"/>
                <a:gd name="connsiteX451" fmla="*/ 3201223 w 3296788"/>
                <a:gd name="connsiteY451" fmla="*/ 467813 h 1960491"/>
                <a:gd name="connsiteX452" fmla="*/ 3287759 w 3296788"/>
                <a:gd name="connsiteY452" fmla="*/ 515912 h 1960491"/>
                <a:gd name="connsiteX453" fmla="*/ 3287759 w 3296788"/>
                <a:gd name="connsiteY453" fmla="*/ 547761 h 1960491"/>
                <a:gd name="connsiteX454" fmla="*/ 3194716 w 3296788"/>
                <a:gd name="connsiteY454" fmla="*/ 602359 h 1960491"/>
                <a:gd name="connsiteX455" fmla="*/ 3161533 w 3296788"/>
                <a:gd name="connsiteY455" fmla="*/ 603009 h 1960491"/>
                <a:gd name="connsiteX456" fmla="*/ 3076949 w 3296788"/>
                <a:gd name="connsiteY456" fmla="*/ 554261 h 1960491"/>
                <a:gd name="connsiteX457" fmla="*/ 3076949 w 3296788"/>
                <a:gd name="connsiteY457" fmla="*/ 523062 h 1960491"/>
                <a:gd name="connsiteX458" fmla="*/ 3168040 w 3296788"/>
                <a:gd name="connsiteY458" fmla="*/ 468463 h 1960491"/>
                <a:gd name="connsiteX459" fmla="*/ 3184875 w 3296788"/>
                <a:gd name="connsiteY459" fmla="*/ 463507 h 1960491"/>
                <a:gd name="connsiteX460" fmla="*/ 2801554 w 3296788"/>
                <a:gd name="connsiteY460" fmla="*/ 457982 h 1960491"/>
                <a:gd name="connsiteX461" fmla="*/ 2818145 w 3296788"/>
                <a:gd name="connsiteY461" fmla="*/ 462026 h 1960491"/>
                <a:gd name="connsiteX462" fmla="*/ 2904681 w 3296788"/>
                <a:gd name="connsiteY462" fmla="*/ 509913 h 1960491"/>
                <a:gd name="connsiteX463" fmla="*/ 2904030 w 3296788"/>
                <a:gd name="connsiteY463" fmla="*/ 541622 h 1960491"/>
                <a:gd name="connsiteX464" fmla="*/ 2811638 w 3296788"/>
                <a:gd name="connsiteY464" fmla="*/ 595980 h 1960491"/>
                <a:gd name="connsiteX465" fmla="*/ 2777805 w 3296788"/>
                <a:gd name="connsiteY465" fmla="*/ 596627 h 1960491"/>
                <a:gd name="connsiteX466" fmla="*/ 2693871 w 3296788"/>
                <a:gd name="connsiteY466" fmla="*/ 548093 h 1960491"/>
                <a:gd name="connsiteX467" fmla="*/ 2693871 w 3296788"/>
                <a:gd name="connsiteY467" fmla="*/ 516384 h 1960491"/>
                <a:gd name="connsiteX468" fmla="*/ 2784962 w 3296788"/>
                <a:gd name="connsiteY468" fmla="*/ 462673 h 1960491"/>
                <a:gd name="connsiteX469" fmla="*/ 2801554 w 3296788"/>
                <a:gd name="connsiteY469" fmla="*/ 457982 h 1960491"/>
                <a:gd name="connsiteX470" fmla="*/ 2418803 w 3296788"/>
                <a:gd name="connsiteY470" fmla="*/ 452220 h 1960491"/>
                <a:gd name="connsiteX471" fmla="*/ 2435440 w 3296788"/>
                <a:gd name="connsiteY471" fmla="*/ 456264 h 1960491"/>
                <a:gd name="connsiteX472" fmla="*/ 2522216 w 3296788"/>
                <a:gd name="connsiteY472" fmla="*/ 504798 h 1960491"/>
                <a:gd name="connsiteX473" fmla="*/ 2521563 w 3296788"/>
                <a:gd name="connsiteY473" fmla="*/ 536507 h 1960491"/>
                <a:gd name="connsiteX474" fmla="*/ 2428916 w 3296788"/>
                <a:gd name="connsiteY474" fmla="*/ 590218 h 1960491"/>
                <a:gd name="connsiteX475" fmla="*/ 2394989 w 3296788"/>
                <a:gd name="connsiteY475" fmla="*/ 590865 h 1960491"/>
                <a:gd name="connsiteX476" fmla="*/ 2310171 w 3296788"/>
                <a:gd name="connsiteY476" fmla="*/ 542978 h 1960491"/>
                <a:gd name="connsiteX477" fmla="*/ 2310171 w 3296788"/>
                <a:gd name="connsiteY477" fmla="*/ 511269 h 1960491"/>
                <a:gd name="connsiteX478" fmla="*/ 2402166 w 3296788"/>
                <a:gd name="connsiteY478" fmla="*/ 456911 h 1960491"/>
                <a:gd name="connsiteX479" fmla="*/ 2418803 w 3296788"/>
                <a:gd name="connsiteY479" fmla="*/ 452220 h 1960491"/>
                <a:gd name="connsiteX480" fmla="*/ 1649430 w 3296788"/>
                <a:gd name="connsiteY480" fmla="*/ 452220 h 1960491"/>
                <a:gd name="connsiteX481" fmla="*/ 1666021 w 3296788"/>
                <a:gd name="connsiteY481" fmla="*/ 456265 h 1960491"/>
                <a:gd name="connsiteX482" fmla="*/ 1752557 w 3296788"/>
                <a:gd name="connsiteY482" fmla="*/ 504799 h 1960491"/>
                <a:gd name="connsiteX483" fmla="*/ 1751906 w 3296788"/>
                <a:gd name="connsiteY483" fmla="*/ 536508 h 1960491"/>
                <a:gd name="connsiteX484" fmla="*/ 1659514 w 3296788"/>
                <a:gd name="connsiteY484" fmla="*/ 590218 h 1960491"/>
                <a:gd name="connsiteX485" fmla="*/ 1625681 w 3296788"/>
                <a:gd name="connsiteY485" fmla="*/ 590866 h 1960491"/>
                <a:gd name="connsiteX486" fmla="*/ 1541747 w 3296788"/>
                <a:gd name="connsiteY486" fmla="*/ 542979 h 1960491"/>
                <a:gd name="connsiteX487" fmla="*/ 1541747 w 3296788"/>
                <a:gd name="connsiteY487" fmla="*/ 511270 h 1960491"/>
                <a:gd name="connsiteX488" fmla="*/ 1632838 w 3296788"/>
                <a:gd name="connsiteY488" fmla="*/ 456912 h 1960491"/>
                <a:gd name="connsiteX489" fmla="*/ 1649430 w 3296788"/>
                <a:gd name="connsiteY489" fmla="*/ 452220 h 1960491"/>
                <a:gd name="connsiteX490" fmla="*/ 2032754 w 3296788"/>
                <a:gd name="connsiteY490" fmla="*/ 446217 h 1960491"/>
                <a:gd name="connsiteX491" fmla="*/ 2049102 w 3296788"/>
                <a:gd name="connsiteY491" fmla="*/ 450504 h 1960491"/>
                <a:gd name="connsiteX492" fmla="*/ 2135638 w 3296788"/>
                <a:gd name="connsiteY492" fmla="*/ 498391 h 1960491"/>
                <a:gd name="connsiteX493" fmla="*/ 2135638 w 3296788"/>
                <a:gd name="connsiteY493" fmla="*/ 529453 h 1960491"/>
                <a:gd name="connsiteX494" fmla="*/ 2042595 w 3296788"/>
                <a:gd name="connsiteY494" fmla="*/ 584458 h 1960491"/>
                <a:gd name="connsiteX495" fmla="*/ 2009412 w 3296788"/>
                <a:gd name="connsiteY495" fmla="*/ 584458 h 1960491"/>
                <a:gd name="connsiteX496" fmla="*/ 1924828 w 3296788"/>
                <a:gd name="connsiteY496" fmla="*/ 535924 h 1960491"/>
                <a:gd name="connsiteX497" fmla="*/ 1924828 w 3296788"/>
                <a:gd name="connsiteY497" fmla="*/ 504862 h 1960491"/>
                <a:gd name="connsiteX498" fmla="*/ 2015919 w 3296788"/>
                <a:gd name="connsiteY498" fmla="*/ 451151 h 1960491"/>
                <a:gd name="connsiteX499" fmla="*/ 2032754 w 3296788"/>
                <a:gd name="connsiteY499" fmla="*/ 446217 h 1960491"/>
                <a:gd name="connsiteX500" fmla="*/ 2991740 w 3296788"/>
                <a:gd name="connsiteY500" fmla="*/ 345333 h 1960491"/>
                <a:gd name="connsiteX501" fmla="*/ 3008622 w 3296788"/>
                <a:gd name="connsiteY501" fmla="*/ 349070 h 1960491"/>
                <a:gd name="connsiteX502" fmla="*/ 3095398 w 3296788"/>
                <a:gd name="connsiteY502" fmla="*/ 397818 h 1960491"/>
                <a:gd name="connsiteX503" fmla="*/ 3094745 w 3296788"/>
                <a:gd name="connsiteY503" fmla="*/ 429667 h 1960491"/>
                <a:gd name="connsiteX504" fmla="*/ 3002098 w 3296788"/>
                <a:gd name="connsiteY504" fmla="*/ 483615 h 1960491"/>
                <a:gd name="connsiteX505" fmla="*/ 2968171 w 3296788"/>
                <a:gd name="connsiteY505" fmla="*/ 484265 h 1960491"/>
                <a:gd name="connsiteX506" fmla="*/ 2883353 w 3296788"/>
                <a:gd name="connsiteY506" fmla="*/ 436167 h 1960491"/>
                <a:gd name="connsiteX507" fmla="*/ 2883353 w 3296788"/>
                <a:gd name="connsiteY507" fmla="*/ 404318 h 1960491"/>
                <a:gd name="connsiteX508" fmla="*/ 2975348 w 3296788"/>
                <a:gd name="connsiteY508" fmla="*/ 350370 h 1960491"/>
                <a:gd name="connsiteX509" fmla="*/ 2991740 w 3296788"/>
                <a:gd name="connsiteY509" fmla="*/ 345333 h 1960491"/>
                <a:gd name="connsiteX510" fmla="*/ 1842420 w 3296788"/>
                <a:gd name="connsiteY510" fmla="*/ 339653 h 1960491"/>
                <a:gd name="connsiteX511" fmla="*/ 1859103 w 3296788"/>
                <a:gd name="connsiteY511" fmla="*/ 343959 h 1960491"/>
                <a:gd name="connsiteX512" fmla="*/ 1946118 w 3296788"/>
                <a:gd name="connsiteY512" fmla="*/ 392057 h 1960491"/>
                <a:gd name="connsiteX513" fmla="*/ 1945464 w 3296788"/>
                <a:gd name="connsiteY513" fmla="*/ 423256 h 1960491"/>
                <a:gd name="connsiteX514" fmla="*/ 1852560 w 3296788"/>
                <a:gd name="connsiteY514" fmla="*/ 477854 h 1960491"/>
                <a:gd name="connsiteX515" fmla="*/ 1818539 w 3296788"/>
                <a:gd name="connsiteY515" fmla="*/ 478504 h 1960491"/>
                <a:gd name="connsiteX516" fmla="*/ 1734141 w 3296788"/>
                <a:gd name="connsiteY516" fmla="*/ 429756 h 1960491"/>
                <a:gd name="connsiteX517" fmla="*/ 1734141 w 3296788"/>
                <a:gd name="connsiteY517" fmla="*/ 398557 h 1960491"/>
                <a:gd name="connsiteX518" fmla="*/ 1825736 w 3296788"/>
                <a:gd name="connsiteY518" fmla="*/ 344609 h 1960491"/>
                <a:gd name="connsiteX519" fmla="*/ 1842420 w 3296788"/>
                <a:gd name="connsiteY519" fmla="*/ 339653 h 1960491"/>
                <a:gd name="connsiteX520" fmla="*/ 2608815 w 3296788"/>
                <a:gd name="connsiteY520" fmla="*/ 339652 h 1960491"/>
                <a:gd name="connsiteX521" fmla="*/ 2625163 w 3296788"/>
                <a:gd name="connsiteY521" fmla="*/ 343958 h 1960491"/>
                <a:gd name="connsiteX522" fmla="*/ 2711699 w 3296788"/>
                <a:gd name="connsiteY522" fmla="*/ 392056 h 1960491"/>
                <a:gd name="connsiteX523" fmla="*/ 2711699 w 3296788"/>
                <a:gd name="connsiteY523" fmla="*/ 423255 h 1960491"/>
                <a:gd name="connsiteX524" fmla="*/ 2618656 w 3296788"/>
                <a:gd name="connsiteY524" fmla="*/ 477853 h 1960491"/>
                <a:gd name="connsiteX525" fmla="*/ 2585473 w 3296788"/>
                <a:gd name="connsiteY525" fmla="*/ 478503 h 1960491"/>
                <a:gd name="connsiteX526" fmla="*/ 2500889 w 3296788"/>
                <a:gd name="connsiteY526" fmla="*/ 429755 h 1960491"/>
                <a:gd name="connsiteX527" fmla="*/ 2500889 w 3296788"/>
                <a:gd name="connsiteY527" fmla="*/ 398556 h 1960491"/>
                <a:gd name="connsiteX528" fmla="*/ 2591980 w 3296788"/>
                <a:gd name="connsiteY528" fmla="*/ 344608 h 1960491"/>
                <a:gd name="connsiteX529" fmla="*/ 2608815 w 3296788"/>
                <a:gd name="connsiteY529" fmla="*/ 339652 h 1960491"/>
                <a:gd name="connsiteX530" fmla="*/ 2225492 w 3296788"/>
                <a:gd name="connsiteY530" fmla="*/ 333811 h 1960491"/>
                <a:gd name="connsiteX531" fmla="*/ 2242083 w 3296788"/>
                <a:gd name="connsiteY531" fmla="*/ 338198 h 1960491"/>
                <a:gd name="connsiteX532" fmla="*/ 2328619 w 3296788"/>
                <a:gd name="connsiteY532" fmla="*/ 386296 h 1960491"/>
                <a:gd name="connsiteX533" fmla="*/ 2327968 w 3296788"/>
                <a:gd name="connsiteY533" fmla="*/ 418145 h 1960491"/>
                <a:gd name="connsiteX534" fmla="*/ 2235576 w 3296788"/>
                <a:gd name="connsiteY534" fmla="*/ 472743 h 1960491"/>
                <a:gd name="connsiteX535" fmla="*/ 2201743 w 3296788"/>
                <a:gd name="connsiteY535" fmla="*/ 472743 h 1960491"/>
                <a:gd name="connsiteX536" fmla="*/ 2117809 w 3296788"/>
                <a:gd name="connsiteY536" fmla="*/ 424645 h 1960491"/>
                <a:gd name="connsiteX537" fmla="*/ 2117809 w 3296788"/>
                <a:gd name="connsiteY537" fmla="*/ 393446 h 1960491"/>
                <a:gd name="connsiteX538" fmla="*/ 2208900 w 3296788"/>
                <a:gd name="connsiteY538" fmla="*/ 338198 h 1960491"/>
                <a:gd name="connsiteX539" fmla="*/ 2225492 w 3296788"/>
                <a:gd name="connsiteY539" fmla="*/ 333811 h 1960491"/>
                <a:gd name="connsiteX540" fmla="*/ 2801554 w 3296788"/>
                <a:gd name="connsiteY540" fmla="*/ 227322 h 1960491"/>
                <a:gd name="connsiteX541" fmla="*/ 2818145 w 3296788"/>
                <a:gd name="connsiteY541" fmla="*/ 231628 h 1960491"/>
                <a:gd name="connsiteX542" fmla="*/ 2904681 w 3296788"/>
                <a:gd name="connsiteY542" fmla="*/ 279727 h 1960491"/>
                <a:gd name="connsiteX543" fmla="*/ 2904030 w 3296788"/>
                <a:gd name="connsiteY543" fmla="*/ 311576 h 1960491"/>
                <a:gd name="connsiteX544" fmla="*/ 2811638 w 3296788"/>
                <a:gd name="connsiteY544" fmla="*/ 366174 h 1960491"/>
                <a:gd name="connsiteX545" fmla="*/ 2777805 w 3296788"/>
                <a:gd name="connsiteY545" fmla="*/ 366174 h 1960491"/>
                <a:gd name="connsiteX546" fmla="*/ 2693871 w 3296788"/>
                <a:gd name="connsiteY546" fmla="*/ 318076 h 1960491"/>
                <a:gd name="connsiteX547" fmla="*/ 2693871 w 3296788"/>
                <a:gd name="connsiteY547" fmla="*/ 286227 h 1960491"/>
                <a:gd name="connsiteX548" fmla="*/ 2784962 w 3296788"/>
                <a:gd name="connsiteY548" fmla="*/ 232278 h 1960491"/>
                <a:gd name="connsiteX549" fmla="*/ 2801554 w 3296788"/>
                <a:gd name="connsiteY549" fmla="*/ 227322 h 1960491"/>
                <a:gd name="connsiteX550" fmla="*/ 2032752 w 3296788"/>
                <a:gd name="connsiteY550" fmla="*/ 227322 h 1960491"/>
                <a:gd name="connsiteX551" fmla="*/ 2049100 w 3296788"/>
                <a:gd name="connsiteY551" fmla="*/ 231628 h 1960491"/>
                <a:gd name="connsiteX552" fmla="*/ 2135636 w 3296788"/>
                <a:gd name="connsiteY552" fmla="*/ 279726 h 1960491"/>
                <a:gd name="connsiteX553" fmla="*/ 2135636 w 3296788"/>
                <a:gd name="connsiteY553" fmla="*/ 311575 h 1960491"/>
                <a:gd name="connsiteX554" fmla="*/ 2042593 w 3296788"/>
                <a:gd name="connsiteY554" fmla="*/ 366174 h 1960491"/>
                <a:gd name="connsiteX555" fmla="*/ 2009410 w 3296788"/>
                <a:gd name="connsiteY555" fmla="*/ 366174 h 1960491"/>
                <a:gd name="connsiteX556" fmla="*/ 1924826 w 3296788"/>
                <a:gd name="connsiteY556" fmla="*/ 318075 h 1960491"/>
                <a:gd name="connsiteX557" fmla="*/ 1924826 w 3296788"/>
                <a:gd name="connsiteY557" fmla="*/ 286226 h 1960491"/>
                <a:gd name="connsiteX558" fmla="*/ 2015917 w 3296788"/>
                <a:gd name="connsiteY558" fmla="*/ 232278 h 1960491"/>
                <a:gd name="connsiteX559" fmla="*/ 2032752 w 3296788"/>
                <a:gd name="connsiteY559" fmla="*/ 227322 h 1960491"/>
                <a:gd name="connsiteX560" fmla="*/ 2418803 w 3296788"/>
                <a:gd name="connsiteY560" fmla="*/ 221560 h 1960491"/>
                <a:gd name="connsiteX561" fmla="*/ 2435440 w 3296788"/>
                <a:gd name="connsiteY561" fmla="*/ 225866 h 1960491"/>
                <a:gd name="connsiteX562" fmla="*/ 2522216 w 3296788"/>
                <a:gd name="connsiteY562" fmla="*/ 273965 h 1960491"/>
                <a:gd name="connsiteX563" fmla="*/ 2521563 w 3296788"/>
                <a:gd name="connsiteY563" fmla="*/ 305814 h 1960491"/>
                <a:gd name="connsiteX564" fmla="*/ 2428916 w 3296788"/>
                <a:gd name="connsiteY564" fmla="*/ 360412 h 1960491"/>
                <a:gd name="connsiteX565" fmla="*/ 2394989 w 3296788"/>
                <a:gd name="connsiteY565" fmla="*/ 361062 h 1960491"/>
                <a:gd name="connsiteX566" fmla="*/ 2310171 w 3296788"/>
                <a:gd name="connsiteY566" fmla="*/ 312314 h 1960491"/>
                <a:gd name="connsiteX567" fmla="*/ 2310171 w 3296788"/>
                <a:gd name="connsiteY567" fmla="*/ 281115 h 1960491"/>
                <a:gd name="connsiteX568" fmla="*/ 2402166 w 3296788"/>
                <a:gd name="connsiteY568" fmla="*/ 226516 h 1960491"/>
                <a:gd name="connsiteX569" fmla="*/ 2418803 w 3296788"/>
                <a:gd name="connsiteY569" fmla="*/ 221560 h 1960491"/>
                <a:gd name="connsiteX570" fmla="*/ 2225490 w 3296788"/>
                <a:gd name="connsiteY570" fmla="*/ 112110 h 1960491"/>
                <a:gd name="connsiteX571" fmla="*/ 2242081 w 3296788"/>
                <a:gd name="connsiteY571" fmla="*/ 116416 h 1960491"/>
                <a:gd name="connsiteX572" fmla="*/ 2328617 w 3296788"/>
                <a:gd name="connsiteY572" fmla="*/ 164514 h 1960491"/>
                <a:gd name="connsiteX573" fmla="*/ 2327966 w 3296788"/>
                <a:gd name="connsiteY573" fmla="*/ 196363 h 1960491"/>
                <a:gd name="connsiteX574" fmla="*/ 2235574 w 3296788"/>
                <a:gd name="connsiteY574" fmla="*/ 250962 h 1960491"/>
                <a:gd name="connsiteX575" fmla="*/ 2201741 w 3296788"/>
                <a:gd name="connsiteY575" fmla="*/ 251612 h 1960491"/>
                <a:gd name="connsiteX576" fmla="*/ 2117807 w 3296788"/>
                <a:gd name="connsiteY576" fmla="*/ 202863 h 1960491"/>
                <a:gd name="connsiteX577" fmla="*/ 2117807 w 3296788"/>
                <a:gd name="connsiteY577" fmla="*/ 171664 h 1960491"/>
                <a:gd name="connsiteX578" fmla="*/ 2208898 w 3296788"/>
                <a:gd name="connsiteY578" fmla="*/ 117066 h 1960491"/>
                <a:gd name="connsiteX579" fmla="*/ 2225490 w 3296788"/>
                <a:gd name="connsiteY579" fmla="*/ 112110 h 1960491"/>
                <a:gd name="connsiteX580" fmla="*/ 2608815 w 3296788"/>
                <a:gd name="connsiteY580" fmla="*/ 109464 h 1960491"/>
                <a:gd name="connsiteX581" fmla="*/ 2625163 w 3296788"/>
                <a:gd name="connsiteY581" fmla="*/ 113508 h 1960491"/>
                <a:gd name="connsiteX582" fmla="*/ 2711699 w 3296788"/>
                <a:gd name="connsiteY582" fmla="*/ 162042 h 1960491"/>
                <a:gd name="connsiteX583" fmla="*/ 2711699 w 3296788"/>
                <a:gd name="connsiteY583" fmla="*/ 193103 h 1960491"/>
                <a:gd name="connsiteX584" fmla="*/ 2618656 w 3296788"/>
                <a:gd name="connsiteY584" fmla="*/ 247461 h 1960491"/>
                <a:gd name="connsiteX585" fmla="*/ 2585473 w 3296788"/>
                <a:gd name="connsiteY585" fmla="*/ 248108 h 1960491"/>
                <a:gd name="connsiteX586" fmla="*/ 2500889 w 3296788"/>
                <a:gd name="connsiteY586" fmla="*/ 199575 h 1960491"/>
                <a:gd name="connsiteX587" fmla="*/ 2500889 w 3296788"/>
                <a:gd name="connsiteY587" fmla="*/ 168513 h 1960491"/>
                <a:gd name="connsiteX588" fmla="*/ 2591980 w 3296788"/>
                <a:gd name="connsiteY588" fmla="*/ 114155 h 1960491"/>
                <a:gd name="connsiteX589" fmla="*/ 2608815 w 3296788"/>
                <a:gd name="connsiteY589" fmla="*/ 109464 h 1960491"/>
                <a:gd name="connsiteX590" fmla="*/ 2418801 w 3296788"/>
                <a:gd name="connsiteY590" fmla="*/ 13 h 1960491"/>
                <a:gd name="connsiteX591" fmla="*/ 2435438 w 3296788"/>
                <a:gd name="connsiteY591" fmla="*/ 4058 h 1960491"/>
                <a:gd name="connsiteX592" fmla="*/ 2522214 w 3296788"/>
                <a:gd name="connsiteY592" fmla="*/ 52591 h 1960491"/>
                <a:gd name="connsiteX593" fmla="*/ 2521561 w 3296788"/>
                <a:gd name="connsiteY593" fmla="*/ 83653 h 1960491"/>
                <a:gd name="connsiteX594" fmla="*/ 2428914 w 3296788"/>
                <a:gd name="connsiteY594" fmla="*/ 138010 h 1960491"/>
                <a:gd name="connsiteX595" fmla="*/ 2394987 w 3296788"/>
                <a:gd name="connsiteY595" fmla="*/ 138658 h 1960491"/>
                <a:gd name="connsiteX596" fmla="*/ 2310169 w 3296788"/>
                <a:gd name="connsiteY596" fmla="*/ 90124 h 1960491"/>
                <a:gd name="connsiteX597" fmla="*/ 2310169 w 3296788"/>
                <a:gd name="connsiteY597" fmla="*/ 59063 h 1960491"/>
                <a:gd name="connsiteX598" fmla="*/ 2402164 w 3296788"/>
                <a:gd name="connsiteY598" fmla="*/ 4705 h 1960491"/>
                <a:gd name="connsiteX599" fmla="*/ 2418801 w 3296788"/>
                <a:gd name="connsiteY599" fmla="*/ 13 h 196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Lst>
              <a:rect l="l" t="t" r="r" b="b"/>
              <a:pathLst>
                <a:path w="3296788" h="1960491">
                  <a:moveTo>
                    <a:pt x="883514" y="1817173"/>
                  </a:moveTo>
                  <a:cubicBezTo>
                    <a:pt x="889289" y="1817010"/>
                    <a:pt x="894982" y="1818316"/>
                    <a:pt x="899862" y="1820927"/>
                  </a:cubicBezTo>
                  <a:lnTo>
                    <a:pt x="986398" y="1869893"/>
                  </a:lnTo>
                  <a:cubicBezTo>
                    <a:pt x="998760" y="1877074"/>
                    <a:pt x="998110" y="1894702"/>
                    <a:pt x="986398" y="1901883"/>
                  </a:cubicBezTo>
                  <a:lnTo>
                    <a:pt x="893355" y="1955419"/>
                  </a:lnTo>
                  <a:cubicBezTo>
                    <a:pt x="883596" y="1961947"/>
                    <a:pt x="870583" y="1961947"/>
                    <a:pt x="860172" y="1956724"/>
                  </a:cubicBezTo>
                  <a:lnTo>
                    <a:pt x="775588" y="1908412"/>
                  </a:lnTo>
                  <a:cubicBezTo>
                    <a:pt x="763226" y="1901230"/>
                    <a:pt x="763877" y="1883603"/>
                    <a:pt x="775588" y="1876421"/>
                  </a:cubicBezTo>
                  <a:lnTo>
                    <a:pt x="866679" y="1822233"/>
                  </a:lnTo>
                  <a:cubicBezTo>
                    <a:pt x="871884" y="1818969"/>
                    <a:pt x="877740" y="1817336"/>
                    <a:pt x="883514" y="1817173"/>
                  </a:cubicBezTo>
                  <a:close/>
                  <a:moveTo>
                    <a:pt x="1076253" y="1705153"/>
                  </a:moveTo>
                  <a:cubicBezTo>
                    <a:pt x="1081946" y="1704991"/>
                    <a:pt x="1087639" y="1706285"/>
                    <a:pt x="1092844" y="1709197"/>
                  </a:cubicBezTo>
                  <a:lnTo>
                    <a:pt x="1179380" y="1757084"/>
                  </a:lnTo>
                  <a:cubicBezTo>
                    <a:pt x="1191742" y="1764202"/>
                    <a:pt x="1191092" y="1781674"/>
                    <a:pt x="1178729" y="1788145"/>
                  </a:cubicBezTo>
                  <a:lnTo>
                    <a:pt x="1086337" y="1843150"/>
                  </a:lnTo>
                  <a:cubicBezTo>
                    <a:pt x="1075927" y="1848974"/>
                    <a:pt x="1062914" y="1849621"/>
                    <a:pt x="1053154" y="1843150"/>
                  </a:cubicBezTo>
                  <a:lnTo>
                    <a:pt x="968570" y="1795264"/>
                  </a:lnTo>
                  <a:cubicBezTo>
                    <a:pt x="956208" y="1788145"/>
                    <a:pt x="956859" y="1771320"/>
                    <a:pt x="968570" y="1763555"/>
                  </a:cubicBezTo>
                  <a:lnTo>
                    <a:pt x="1059661" y="1709844"/>
                  </a:lnTo>
                  <a:cubicBezTo>
                    <a:pt x="1064866" y="1706932"/>
                    <a:pt x="1070559" y="1705315"/>
                    <a:pt x="1076253" y="1705153"/>
                  </a:cubicBezTo>
                  <a:close/>
                  <a:moveTo>
                    <a:pt x="693747" y="1699148"/>
                  </a:moveTo>
                  <a:cubicBezTo>
                    <a:pt x="699537" y="1699067"/>
                    <a:pt x="705246" y="1700523"/>
                    <a:pt x="710139" y="1703435"/>
                  </a:cubicBezTo>
                  <a:lnTo>
                    <a:pt x="796915" y="1751969"/>
                  </a:lnTo>
                  <a:cubicBezTo>
                    <a:pt x="808659" y="1758440"/>
                    <a:pt x="808659" y="1775912"/>
                    <a:pt x="796262" y="1783030"/>
                  </a:cubicBezTo>
                  <a:lnTo>
                    <a:pt x="703615" y="1837388"/>
                  </a:lnTo>
                  <a:cubicBezTo>
                    <a:pt x="693176" y="1843212"/>
                    <a:pt x="680127" y="1843859"/>
                    <a:pt x="670340" y="1838035"/>
                  </a:cubicBezTo>
                  <a:lnTo>
                    <a:pt x="584870" y="1789502"/>
                  </a:lnTo>
                  <a:cubicBezTo>
                    <a:pt x="573126" y="1782383"/>
                    <a:pt x="573126" y="1765558"/>
                    <a:pt x="584870" y="1758440"/>
                  </a:cubicBezTo>
                  <a:lnTo>
                    <a:pt x="676865" y="1704082"/>
                  </a:lnTo>
                  <a:cubicBezTo>
                    <a:pt x="682085" y="1700847"/>
                    <a:pt x="687957" y="1699229"/>
                    <a:pt x="693747" y="1699148"/>
                  </a:cubicBezTo>
                  <a:close/>
                  <a:moveTo>
                    <a:pt x="1266684" y="1589704"/>
                  </a:moveTo>
                  <a:cubicBezTo>
                    <a:pt x="1272393" y="1589623"/>
                    <a:pt x="1278102" y="1591085"/>
                    <a:pt x="1283321" y="1594010"/>
                  </a:cubicBezTo>
                  <a:lnTo>
                    <a:pt x="1370097" y="1642108"/>
                  </a:lnTo>
                  <a:cubicBezTo>
                    <a:pt x="1381841" y="1649258"/>
                    <a:pt x="1381841" y="1666808"/>
                    <a:pt x="1369444" y="1673957"/>
                  </a:cubicBezTo>
                  <a:lnTo>
                    <a:pt x="1276797" y="1728555"/>
                  </a:lnTo>
                  <a:cubicBezTo>
                    <a:pt x="1266358" y="1734405"/>
                    <a:pt x="1253309" y="1734405"/>
                    <a:pt x="1242870" y="1729205"/>
                  </a:cubicBezTo>
                  <a:lnTo>
                    <a:pt x="1158052" y="1680457"/>
                  </a:lnTo>
                  <a:cubicBezTo>
                    <a:pt x="1146308" y="1673307"/>
                    <a:pt x="1146308" y="1656408"/>
                    <a:pt x="1158052" y="1649258"/>
                  </a:cubicBezTo>
                  <a:lnTo>
                    <a:pt x="1250047" y="1594660"/>
                  </a:lnTo>
                  <a:cubicBezTo>
                    <a:pt x="1255266" y="1591410"/>
                    <a:pt x="1260975" y="1589785"/>
                    <a:pt x="1266684" y="1589704"/>
                  </a:cubicBezTo>
                  <a:close/>
                  <a:moveTo>
                    <a:pt x="883514" y="1586662"/>
                  </a:moveTo>
                  <a:cubicBezTo>
                    <a:pt x="889289" y="1586580"/>
                    <a:pt x="894982" y="1587880"/>
                    <a:pt x="899862" y="1590480"/>
                  </a:cubicBezTo>
                  <a:lnTo>
                    <a:pt x="986398" y="1639229"/>
                  </a:lnTo>
                  <a:cubicBezTo>
                    <a:pt x="998760" y="1645729"/>
                    <a:pt x="998110" y="1663278"/>
                    <a:pt x="986398" y="1670428"/>
                  </a:cubicBezTo>
                  <a:lnTo>
                    <a:pt x="893355" y="1725026"/>
                  </a:lnTo>
                  <a:cubicBezTo>
                    <a:pt x="883596" y="1731526"/>
                    <a:pt x="870583" y="1731526"/>
                    <a:pt x="860172" y="1725676"/>
                  </a:cubicBezTo>
                  <a:lnTo>
                    <a:pt x="775588" y="1676928"/>
                  </a:lnTo>
                  <a:cubicBezTo>
                    <a:pt x="763226" y="1670428"/>
                    <a:pt x="763877" y="1652878"/>
                    <a:pt x="775588" y="1645729"/>
                  </a:cubicBezTo>
                  <a:lnTo>
                    <a:pt x="866679" y="1591130"/>
                  </a:lnTo>
                  <a:cubicBezTo>
                    <a:pt x="871884" y="1588205"/>
                    <a:pt x="877740" y="1586743"/>
                    <a:pt x="883514" y="1586662"/>
                  </a:cubicBezTo>
                  <a:close/>
                  <a:moveTo>
                    <a:pt x="500433" y="1581063"/>
                  </a:moveTo>
                  <a:cubicBezTo>
                    <a:pt x="506208" y="1580982"/>
                    <a:pt x="511901" y="1582444"/>
                    <a:pt x="516781" y="1585369"/>
                  </a:cubicBezTo>
                  <a:lnTo>
                    <a:pt x="603317" y="1633468"/>
                  </a:lnTo>
                  <a:cubicBezTo>
                    <a:pt x="615679" y="1639968"/>
                    <a:pt x="615029" y="1658167"/>
                    <a:pt x="602666" y="1665317"/>
                  </a:cubicBezTo>
                  <a:lnTo>
                    <a:pt x="510274" y="1719915"/>
                  </a:lnTo>
                  <a:cubicBezTo>
                    <a:pt x="499864" y="1725765"/>
                    <a:pt x="486851" y="1725765"/>
                    <a:pt x="477091" y="1719915"/>
                  </a:cubicBezTo>
                  <a:lnTo>
                    <a:pt x="392507" y="1671817"/>
                  </a:lnTo>
                  <a:cubicBezTo>
                    <a:pt x="380145" y="1664667"/>
                    <a:pt x="380796" y="1647117"/>
                    <a:pt x="392507" y="1639968"/>
                  </a:cubicBezTo>
                  <a:lnTo>
                    <a:pt x="483598" y="1586019"/>
                  </a:lnTo>
                  <a:cubicBezTo>
                    <a:pt x="488803" y="1582769"/>
                    <a:pt x="494659" y="1581144"/>
                    <a:pt x="500433" y="1581063"/>
                  </a:cubicBezTo>
                  <a:close/>
                  <a:moveTo>
                    <a:pt x="1076251" y="1471929"/>
                  </a:moveTo>
                  <a:cubicBezTo>
                    <a:pt x="1081944" y="1471848"/>
                    <a:pt x="1087637" y="1473304"/>
                    <a:pt x="1092842" y="1476539"/>
                  </a:cubicBezTo>
                  <a:lnTo>
                    <a:pt x="1179378" y="1524426"/>
                  </a:lnTo>
                  <a:cubicBezTo>
                    <a:pt x="1191740" y="1531545"/>
                    <a:pt x="1191090" y="1548370"/>
                    <a:pt x="1178727" y="1556135"/>
                  </a:cubicBezTo>
                  <a:lnTo>
                    <a:pt x="1086335" y="1610493"/>
                  </a:lnTo>
                  <a:cubicBezTo>
                    <a:pt x="1075925" y="1616317"/>
                    <a:pt x="1062912" y="1616317"/>
                    <a:pt x="1053152" y="1610493"/>
                  </a:cubicBezTo>
                  <a:lnTo>
                    <a:pt x="968568" y="1562606"/>
                  </a:lnTo>
                  <a:cubicBezTo>
                    <a:pt x="956206" y="1555488"/>
                    <a:pt x="956857" y="1538016"/>
                    <a:pt x="968568" y="1530897"/>
                  </a:cubicBezTo>
                  <a:lnTo>
                    <a:pt x="1059659" y="1476539"/>
                  </a:lnTo>
                  <a:cubicBezTo>
                    <a:pt x="1064864" y="1473627"/>
                    <a:pt x="1070557" y="1472009"/>
                    <a:pt x="1076251" y="1471929"/>
                  </a:cubicBezTo>
                  <a:close/>
                  <a:moveTo>
                    <a:pt x="693747" y="1468975"/>
                  </a:moveTo>
                  <a:cubicBezTo>
                    <a:pt x="699537" y="1468812"/>
                    <a:pt x="705246" y="1470112"/>
                    <a:pt x="710139" y="1473037"/>
                  </a:cubicBezTo>
                  <a:lnTo>
                    <a:pt x="796915" y="1521135"/>
                  </a:lnTo>
                  <a:cubicBezTo>
                    <a:pt x="808659" y="1528285"/>
                    <a:pt x="808659" y="1545835"/>
                    <a:pt x="796262" y="1552984"/>
                  </a:cubicBezTo>
                  <a:lnTo>
                    <a:pt x="703615" y="1606932"/>
                  </a:lnTo>
                  <a:cubicBezTo>
                    <a:pt x="693176" y="1613432"/>
                    <a:pt x="680127" y="1613432"/>
                    <a:pt x="670340" y="1607582"/>
                  </a:cubicBezTo>
                  <a:lnTo>
                    <a:pt x="584870" y="1559484"/>
                  </a:lnTo>
                  <a:cubicBezTo>
                    <a:pt x="573126" y="1552334"/>
                    <a:pt x="573126" y="1534785"/>
                    <a:pt x="584870" y="1527635"/>
                  </a:cubicBezTo>
                  <a:lnTo>
                    <a:pt x="676865" y="1473687"/>
                  </a:lnTo>
                  <a:cubicBezTo>
                    <a:pt x="682085" y="1470762"/>
                    <a:pt x="687957" y="1469137"/>
                    <a:pt x="693747" y="1468975"/>
                  </a:cubicBezTo>
                  <a:close/>
                  <a:moveTo>
                    <a:pt x="307453" y="1463207"/>
                  </a:moveTo>
                  <a:cubicBezTo>
                    <a:pt x="313228" y="1463045"/>
                    <a:pt x="318921" y="1464339"/>
                    <a:pt x="323801" y="1467251"/>
                  </a:cubicBezTo>
                  <a:lnTo>
                    <a:pt x="410337" y="1515138"/>
                  </a:lnTo>
                  <a:cubicBezTo>
                    <a:pt x="422699" y="1521609"/>
                    <a:pt x="422049" y="1539728"/>
                    <a:pt x="410337" y="1546846"/>
                  </a:cubicBezTo>
                  <a:lnTo>
                    <a:pt x="317294" y="1601204"/>
                  </a:lnTo>
                  <a:cubicBezTo>
                    <a:pt x="307535" y="1607028"/>
                    <a:pt x="294522" y="1607675"/>
                    <a:pt x="284111" y="1601204"/>
                  </a:cubicBezTo>
                  <a:lnTo>
                    <a:pt x="199527" y="1553318"/>
                  </a:lnTo>
                  <a:cubicBezTo>
                    <a:pt x="187165" y="1546199"/>
                    <a:pt x="187816" y="1529374"/>
                    <a:pt x="199527" y="1521609"/>
                  </a:cubicBezTo>
                  <a:lnTo>
                    <a:pt x="290618" y="1467898"/>
                  </a:lnTo>
                  <a:cubicBezTo>
                    <a:pt x="295823" y="1464986"/>
                    <a:pt x="301679" y="1463369"/>
                    <a:pt x="307453" y="1463207"/>
                  </a:cubicBezTo>
                  <a:close/>
                  <a:moveTo>
                    <a:pt x="1266682" y="1359198"/>
                  </a:moveTo>
                  <a:cubicBezTo>
                    <a:pt x="1272391" y="1359035"/>
                    <a:pt x="1278100" y="1360335"/>
                    <a:pt x="1283319" y="1362935"/>
                  </a:cubicBezTo>
                  <a:lnTo>
                    <a:pt x="1370095" y="1411683"/>
                  </a:lnTo>
                  <a:cubicBezTo>
                    <a:pt x="1381839" y="1418833"/>
                    <a:pt x="1381839" y="1436383"/>
                    <a:pt x="1369442" y="1443532"/>
                  </a:cubicBezTo>
                  <a:lnTo>
                    <a:pt x="1276795" y="1497480"/>
                  </a:lnTo>
                  <a:cubicBezTo>
                    <a:pt x="1266356" y="1503980"/>
                    <a:pt x="1253307" y="1503980"/>
                    <a:pt x="1242868" y="1498130"/>
                  </a:cubicBezTo>
                  <a:lnTo>
                    <a:pt x="1158050" y="1450032"/>
                  </a:lnTo>
                  <a:cubicBezTo>
                    <a:pt x="1146306" y="1442882"/>
                    <a:pt x="1146306" y="1425333"/>
                    <a:pt x="1158050" y="1418183"/>
                  </a:cubicBezTo>
                  <a:lnTo>
                    <a:pt x="1250045" y="1364235"/>
                  </a:lnTo>
                  <a:cubicBezTo>
                    <a:pt x="1255265" y="1360985"/>
                    <a:pt x="1260973" y="1359360"/>
                    <a:pt x="1266682" y="1359198"/>
                  </a:cubicBezTo>
                  <a:close/>
                  <a:moveTo>
                    <a:pt x="117685" y="1356636"/>
                  </a:moveTo>
                  <a:cubicBezTo>
                    <a:pt x="123475" y="1356474"/>
                    <a:pt x="129184" y="1357768"/>
                    <a:pt x="134077" y="1360680"/>
                  </a:cubicBezTo>
                  <a:lnTo>
                    <a:pt x="220853" y="1409214"/>
                  </a:lnTo>
                  <a:cubicBezTo>
                    <a:pt x="232597" y="1415685"/>
                    <a:pt x="232597" y="1433158"/>
                    <a:pt x="220853" y="1440276"/>
                  </a:cubicBezTo>
                  <a:lnTo>
                    <a:pt x="127553" y="1494634"/>
                  </a:lnTo>
                  <a:cubicBezTo>
                    <a:pt x="117114" y="1500458"/>
                    <a:pt x="104065" y="1501105"/>
                    <a:pt x="94278" y="1494634"/>
                  </a:cubicBezTo>
                  <a:lnTo>
                    <a:pt x="8808" y="1446747"/>
                  </a:lnTo>
                  <a:cubicBezTo>
                    <a:pt x="-2936" y="1439629"/>
                    <a:pt x="-2936" y="1422804"/>
                    <a:pt x="8808" y="1415685"/>
                  </a:cubicBezTo>
                  <a:lnTo>
                    <a:pt x="100803" y="1361327"/>
                  </a:lnTo>
                  <a:cubicBezTo>
                    <a:pt x="106023" y="1358415"/>
                    <a:pt x="111895" y="1356798"/>
                    <a:pt x="117685" y="1356636"/>
                  </a:cubicBezTo>
                  <a:close/>
                  <a:moveTo>
                    <a:pt x="883514" y="1356634"/>
                  </a:moveTo>
                  <a:cubicBezTo>
                    <a:pt x="889289" y="1356473"/>
                    <a:pt x="894982" y="1357767"/>
                    <a:pt x="899862" y="1360679"/>
                  </a:cubicBezTo>
                  <a:lnTo>
                    <a:pt x="986398" y="1409213"/>
                  </a:lnTo>
                  <a:cubicBezTo>
                    <a:pt x="998760" y="1415684"/>
                    <a:pt x="998110" y="1433156"/>
                    <a:pt x="986398" y="1440274"/>
                  </a:cubicBezTo>
                  <a:lnTo>
                    <a:pt x="893355" y="1494633"/>
                  </a:lnTo>
                  <a:cubicBezTo>
                    <a:pt x="883596" y="1500457"/>
                    <a:pt x="870583" y="1501104"/>
                    <a:pt x="860172" y="1494633"/>
                  </a:cubicBezTo>
                  <a:lnTo>
                    <a:pt x="775588" y="1446746"/>
                  </a:lnTo>
                  <a:cubicBezTo>
                    <a:pt x="763226" y="1439627"/>
                    <a:pt x="763877" y="1422802"/>
                    <a:pt x="775588" y="1415684"/>
                  </a:cubicBezTo>
                  <a:lnTo>
                    <a:pt x="866679" y="1361326"/>
                  </a:lnTo>
                  <a:cubicBezTo>
                    <a:pt x="871884" y="1358414"/>
                    <a:pt x="877740" y="1356796"/>
                    <a:pt x="883514" y="1356634"/>
                  </a:cubicBezTo>
                  <a:close/>
                  <a:moveTo>
                    <a:pt x="500432" y="1350483"/>
                  </a:moveTo>
                  <a:cubicBezTo>
                    <a:pt x="506207" y="1350402"/>
                    <a:pt x="511900" y="1351707"/>
                    <a:pt x="516780" y="1354319"/>
                  </a:cubicBezTo>
                  <a:lnTo>
                    <a:pt x="603316" y="1402631"/>
                  </a:lnTo>
                  <a:cubicBezTo>
                    <a:pt x="615678" y="1409813"/>
                    <a:pt x="615028" y="1427440"/>
                    <a:pt x="602665" y="1434622"/>
                  </a:cubicBezTo>
                  <a:lnTo>
                    <a:pt x="510273" y="1489464"/>
                  </a:lnTo>
                  <a:cubicBezTo>
                    <a:pt x="499863" y="1495339"/>
                    <a:pt x="486850" y="1495339"/>
                    <a:pt x="477090" y="1490116"/>
                  </a:cubicBezTo>
                  <a:lnTo>
                    <a:pt x="392506" y="1441151"/>
                  </a:lnTo>
                  <a:cubicBezTo>
                    <a:pt x="380144" y="1434622"/>
                    <a:pt x="380795" y="1416994"/>
                    <a:pt x="392506" y="1409813"/>
                  </a:cubicBezTo>
                  <a:lnTo>
                    <a:pt x="483597" y="1354972"/>
                  </a:lnTo>
                  <a:cubicBezTo>
                    <a:pt x="488802" y="1352034"/>
                    <a:pt x="494658" y="1350565"/>
                    <a:pt x="500432" y="1350483"/>
                  </a:cubicBezTo>
                  <a:close/>
                  <a:moveTo>
                    <a:pt x="1459575" y="1247184"/>
                  </a:moveTo>
                  <a:cubicBezTo>
                    <a:pt x="1465350" y="1247022"/>
                    <a:pt x="1471043" y="1248316"/>
                    <a:pt x="1475923" y="1251228"/>
                  </a:cubicBezTo>
                  <a:lnTo>
                    <a:pt x="1562459" y="1299762"/>
                  </a:lnTo>
                  <a:cubicBezTo>
                    <a:pt x="1574821" y="1305586"/>
                    <a:pt x="1574171" y="1323059"/>
                    <a:pt x="1562459" y="1330824"/>
                  </a:cubicBezTo>
                  <a:lnTo>
                    <a:pt x="1469416" y="1385182"/>
                  </a:lnTo>
                  <a:cubicBezTo>
                    <a:pt x="1459657" y="1391006"/>
                    <a:pt x="1446644" y="1391653"/>
                    <a:pt x="1436233" y="1385182"/>
                  </a:cubicBezTo>
                  <a:lnTo>
                    <a:pt x="1351649" y="1336648"/>
                  </a:lnTo>
                  <a:cubicBezTo>
                    <a:pt x="1339287" y="1330177"/>
                    <a:pt x="1339938" y="1313352"/>
                    <a:pt x="1351649" y="1305586"/>
                  </a:cubicBezTo>
                  <a:lnTo>
                    <a:pt x="1442740" y="1251875"/>
                  </a:lnTo>
                  <a:cubicBezTo>
                    <a:pt x="1447945" y="1248963"/>
                    <a:pt x="1453801" y="1247345"/>
                    <a:pt x="1459575" y="1247184"/>
                  </a:cubicBezTo>
                  <a:close/>
                  <a:moveTo>
                    <a:pt x="307452" y="1241188"/>
                  </a:moveTo>
                  <a:cubicBezTo>
                    <a:pt x="313227" y="1241106"/>
                    <a:pt x="318920" y="1242569"/>
                    <a:pt x="323800" y="1245494"/>
                  </a:cubicBezTo>
                  <a:lnTo>
                    <a:pt x="410336" y="1293592"/>
                  </a:lnTo>
                  <a:cubicBezTo>
                    <a:pt x="422698" y="1300742"/>
                    <a:pt x="422048" y="1318292"/>
                    <a:pt x="410336" y="1325441"/>
                  </a:cubicBezTo>
                  <a:lnTo>
                    <a:pt x="317293" y="1380040"/>
                  </a:lnTo>
                  <a:cubicBezTo>
                    <a:pt x="307534" y="1385890"/>
                    <a:pt x="294521" y="1385890"/>
                    <a:pt x="284110" y="1380690"/>
                  </a:cubicBezTo>
                  <a:lnTo>
                    <a:pt x="199526" y="1331941"/>
                  </a:lnTo>
                  <a:cubicBezTo>
                    <a:pt x="187164" y="1324791"/>
                    <a:pt x="187815" y="1307892"/>
                    <a:pt x="199526" y="1300742"/>
                  </a:cubicBezTo>
                  <a:lnTo>
                    <a:pt x="290617" y="1246144"/>
                  </a:lnTo>
                  <a:cubicBezTo>
                    <a:pt x="295822" y="1242894"/>
                    <a:pt x="301678" y="1241269"/>
                    <a:pt x="307452" y="1241188"/>
                  </a:cubicBezTo>
                  <a:close/>
                  <a:moveTo>
                    <a:pt x="1076251" y="1241187"/>
                  </a:moveTo>
                  <a:cubicBezTo>
                    <a:pt x="1081944" y="1241105"/>
                    <a:pt x="1087637" y="1242568"/>
                    <a:pt x="1092842" y="1245493"/>
                  </a:cubicBezTo>
                  <a:lnTo>
                    <a:pt x="1179378" y="1293591"/>
                  </a:lnTo>
                  <a:cubicBezTo>
                    <a:pt x="1191740" y="1300741"/>
                    <a:pt x="1191090" y="1318291"/>
                    <a:pt x="1178727" y="1325440"/>
                  </a:cubicBezTo>
                  <a:lnTo>
                    <a:pt x="1086335" y="1380039"/>
                  </a:lnTo>
                  <a:cubicBezTo>
                    <a:pt x="1075925" y="1385889"/>
                    <a:pt x="1062912" y="1385889"/>
                    <a:pt x="1053152" y="1380689"/>
                  </a:cubicBezTo>
                  <a:lnTo>
                    <a:pt x="968568" y="1331940"/>
                  </a:lnTo>
                  <a:cubicBezTo>
                    <a:pt x="956206" y="1324790"/>
                    <a:pt x="956857" y="1307891"/>
                    <a:pt x="968568" y="1300741"/>
                  </a:cubicBezTo>
                  <a:lnTo>
                    <a:pt x="1059659" y="1246143"/>
                  </a:lnTo>
                  <a:cubicBezTo>
                    <a:pt x="1064864" y="1242893"/>
                    <a:pt x="1070557" y="1241268"/>
                    <a:pt x="1076251" y="1241187"/>
                  </a:cubicBezTo>
                  <a:close/>
                  <a:moveTo>
                    <a:pt x="693746" y="1238226"/>
                  </a:moveTo>
                  <a:cubicBezTo>
                    <a:pt x="699536" y="1238226"/>
                    <a:pt x="705245" y="1239689"/>
                    <a:pt x="710138" y="1242614"/>
                  </a:cubicBezTo>
                  <a:lnTo>
                    <a:pt x="796914" y="1290712"/>
                  </a:lnTo>
                  <a:cubicBezTo>
                    <a:pt x="808658" y="1297212"/>
                    <a:pt x="808658" y="1314761"/>
                    <a:pt x="796261" y="1321911"/>
                  </a:cubicBezTo>
                  <a:lnTo>
                    <a:pt x="703614" y="1376509"/>
                  </a:lnTo>
                  <a:cubicBezTo>
                    <a:pt x="693175" y="1383009"/>
                    <a:pt x="680126" y="1383009"/>
                    <a:pt x="670339" y="1377159"/>
                  </a:cubicBezTo>
                  <a:lnTo>
                    <a:pt x="584869" y="1328411"/>
                  </a:lnTo>
                  <a:cubicBezTo>
                    <a:pt x="573125" y="1321911"/>
                    <a:pt x="573125" y="1304361"/>
                    <a:pt x="584869" y="1297212"/>
                  </a:cubicBezTo>
                  <a:lnTo>
                    <a:pt x="676864" y="1242614"/>
                  </a:lnTo>
                  <a:cubicBezTo>
                    <a:pt x="682084" y="1239689"/>
                    <a:pt x="687956" y="1238226"/>
                    <a:pt x="693746" y="1238226"/>
                  </a:cubicBezTo>
                  <a:close/>
                  <a:moveTo>
                    <a:pt x="1649432" y="1134616"/>
                  </a:moveTo>
                  <a:cubicBezTo>
                    <a:pt x="1655125" y="1134535"/>
                    <a:pt x="1660818" y="1135997"/>
                    <a:pt x="1666023" y="1138922"/>
                  </a:cubicBezTo>
                  <a:lnTo>
                    <a:pt x="1752559" y="1187020"/>
                  </a:lnTo>
                  <a:cubicBezTo>
                    <a:pt x="1764921" y="1194170"/>
                    <a:pt x="1764271" y="1211720"/>
                    <a:pt x="1751908" y="1218869"/>
                  </a:cubicBezTo>
                  <a:lnTo>
                    <a:pt x="1659516" y="1273467"/>
                  </a:lnTo>
                  <a:cubicBezTo>
                    <a:pt x="1649106" y="1279317"/>
                    <a:pt x="1636093" y="1279317"/>
                    <a:pt x="1625683" y="1274117"/>
                  </a:cubicBezTo>
                  <a:lnTo>
                    <a:pt x="1541749" y="1225369"/>
                  </a:lnTo>
                  <a:cubicBezTo>
                    <a:pt x="1529387" y="1218219"/>
                    <a:pt x="1530038" y="1201320"/>
                    <a:pt x="1541749" y="1194170"/>
                  </a:cubicBezTo>
                  <a:lnTo>
                    <a:pt x="1632840" y="1139572"/>
                  </a:lnTo>
                  <a:cubicBezTo>
                    <a:pt x="1638045" y="1136322"/>
                    <a:pt x="1643738" y="1134697"/>
                    <a:pt x="1649432" y="1134616"/>
                  </a:cubicBezTo>
                  <a:close/>
                  <a:moveTo>
                    <a:pt x="500431" y="1128774"/>
                  </a:moveTo>
                  <a:cubicBezTo>
                    <a:pt x="506206" y="1128774"/>
                    <a:pt x="511899" y="1130237"/>
                    <a:pt x="516779" y="1133162"/>
                  </a:cubicBezTo>
                  <a:lnTo>
                    <a:pt x="603315" y="1181260"/>
                  </a:lnTo>
                  <a:cubicBezTo>
                    <a:pt x="615677" y="1187760"/>
                    <a:pt x="615027" y="1205309"/>
                    <a:pt x="602664" y="1212459"/>
                  </a:cubicBezTo>
                  <a:lnTo>
                    <a:pt x="510272" y="1267057"/>
                  </a:lnTo>
                  <a:cubicBezTo>
                    <a:pt x="499862" y="1273557"/>
                    <a:pt x="486849" y="1273557"/>
                    <a:pt x="477089" y="1267707"/>
                  </a:cubicBezTo>
                  <a:lnTo>
                    <a:pt x="392505" y="1218959"/>
                  </a:lnTo>
                  <a:cubicBezTo>
                    <a:pt x="380143" y="1212459"/>
                    <a:pt x="380794" y="1194909"/>
                    <a:pt x="392505" y="1187760"/>
                  </a:cubicBezTo>
                  <a:lnTo>
                    <a:pt x="483596" y="1133162"/>
                  </a:lnTo>
                  <a:cubicBezTo>
                    <a:pt x="488801" y="1130237"/>
                    <a:pt x="494657" y="1128774"/>
                    <a:pt x="500431" y="1128774"/>
                  </a:cubicBezTo>
                  <a:close/>
                  <a:moveTo>
                    <a:pt x="1266682" y="1128773"/>
                  </a:moveTo>
                  <a:cubicBezTo>
                    <a:pt x="1272391" y="1128773"/>
                    <a:pt x="1278100" y="1130236"/>
                    <a:pt x="1283319" y="1133161"/>
                  </a:cubicBezTo>
                  <a:lnTo>
                    <a:pt x="1370095" y="1181259"/>
                  </a:lnTo>
                  <a:cubicBezTo>
                    <a:pt x="1381839" y="1187759"/>
                    <a:pt x="1381839" y="1205308"/>
                    <a:pt x="1369442" y="1212458"/>
                  </a:cubicBezTo>
                  <a:lnTo>
                    <a:pt x="1276795" y="1267056"/>
                  </a:lnTo>
                  <a:cubicBezTo>
                    <a:pt x="1266356" y="1273556"/>
                    <a:pt x="1253307" y="1273556"/>
                    <a:pt x="1242868" y="1267706"/>
                  </a:cubicBezTo>
                  <a:lnTo>
                    <a:pt x="1158050" y="1218958"/>
                  </a:lnTo>
                  <a:cubicBezTo>
                    <a:pt x="1146306" y="1212458"/>
                    <a:pt x="1146306" y="1194908"/>
                    <a:pt x="1158050" y="1187759"/>
                  </a:cubicBezTo>
                  <a:lnTo>
                    <a:pt x="1250045" y="1133161"/>
                  </a:lnTo>
                  <a:cubicBezTo>
                    <a:pt x="1255264" y="1130236"/>
                    <a:pt x="1260973" y="1128773"/>
                    <a:pt x="1266682" y="1128773"/>
                  </a:cubicBezTo>
                  <a:close/>
                  <a:moveTo>
                    <a:pt x="883513" y="1125894"/>
                  </a:moveTo>
                  <a:cubicBezTo>
                    <a:pt x="889288" y="1125732"/>
                    <a:pt x="894981" y="1127032"/>
                    <a:pt x="899861" y="1129632"/>
                  </a:cubicBezTo>
                  <a:lnTo>
                    <a:pt x="986397" y="1178380"/>
                  </a:lnTo>
                  <a:cubicBezTo>
                    <a:pt x="998759" y="1185530"/>
                    <a:pt x="998109" y="1203080"/>
                    <a:pt x="986397" y="1210229"/>
                  </a:cubicBezTo>
                  <a:lnTo>
                    <a:pt x="893354" y="1264828"/>
                  </a:lnTo>
                  <a:cubicBezTo>
                    <a:pt x="883595" y="1270678"/>
                    <a:pt x="870582" y="1270678"/>
                    <a:pt x="860171" y="1264828"/>
                  </a:cubicBezTo>
                  <a:lnTo>
                    <a:pt x="775587" y="1216729"/>
                  </a:lnTo>
                  <a:cubicBezTo>
                    <a:pt x="763225" y="1209579"/>
                    <a:pt x="763876" y="1192030"/>
                    <a:pt x="775587" y="1184880"/>
                  </a:cubicBezTo>
                  <a:lnTo>
                    <a:pt x="866678" y="1130932"/>
                  </a:lnTo>
                  <a:cubicBezTo>
                    <a:pt x="871883" y="1127682"/>
                    <a:pt x="877739" y="1126057"/>
                    <a:pt x="883513" y="1125894"/>
                  </a:cubicBezTo>
                  <a:close/>
                  <a:moveTo>
                    <a:pt x="1842422" y="1022122"/>
                  </a:moveTo>
                  <a:cubicBezTo>
                    <a:pt x="1848146" y="1022040"/>
                    <a:pt x="1853871" y="1023340"/>
                    <a:pt x="1859105" y="1025940"/>
                  </a:cubicBezTo>
                  <a:lnTo>
                    <a:pt x="1946120" y="1074039"/>
                  </a:lnTo>
                  <a:cubicBezTo>
                    <a:pt x="1957897" y="1081189"/>
                    <a:pt x="1957897" y="1098738"/>
                    <a:pt x="1945466" y="1105888"/>
                  </a:cubicBezTo>
                  <a:lnTo>
                    <a:pt x="1852562" y="1160486"/>
                  </a:lnTo>
                  <a:cubicBezTo>
                    <a:pt x="1842094" y="1166986"/>
                    <a:pt x="1829009" y="1166986"/>
                    <a:pt x="1818541" y="1161136"/>
                  </a:cubicBezTo>
                  <a:lnTo>
                    <a:pt x="1734143" y="1112388"/>
                  </a:lnTo>
                  <a:cubicBezTo>
                    <a:pt x="1722366" y="1105888"/>
                    <a:pt x="1722366" y="1088338"/>
                    <a:pt x="1734143" y="1081189"/>
                  </a:cubicBezTo>
                  <a:lnTo>
                    <a:pt x="1825738" y="1026590"/>
                  </a:lnTo>
                  <a:cubicBezTo>
                    <a:pt x="1830972" y="1023665"/>
                    <a:pt x="1836697" y="1022203"/>
                    <a:pt x="1842422" y="1022122"/>
                  </a:cubicBezTo>
                  <a:close/>
                  <a:moveTo>
                    <a:pt x="693745" y="1016760"/>
                  </a:moveTo>
                  <a:cubicBezTo>
                    <a:pt x="699535" y="1016599"/>
                    <a:pt x="705244" y="1017893"/>
                    <a:pt x="710137" y="1020805"/>
                  </a:cubicBezTo>
                  <a:lnTo>
                    <a:pt x="796913" y="1069339"/>
                  </a:lnTo>
                  <a:cubicBezTo>
                    <a:pt x="808657" y="1076457"/>
                    <a:pt x="808657" y="1093282"/>
                    <a:pt x="796260" y="1101048"/>
                  </a:cubicBezTo>
                  <a:lnTo>
                    <a:pt x="703613" y="1154758"/>
                  </a:lnTo>
                  <a:cubicBezTo>
                    <a:pt x="693174" y="1161230"/>
                    <a:pt x="680125" y="1161230"/>
                    <a:pt x="670338" y="1155406"/>
                  </a:cubicBezTo>
                  <a:lnTo>
                    <a:pt x="584868" y="1107519"/>
                  </a:lnTo>
                  <a:cubicBezTo>
                    <a:pt x="573124" y="1100400"/>
                    <a:pt x="573124" y="1082928"/>
                    <a:pt x="584868" y="1075810"/>
                  </a:cubicBezTo>
                  <a:lnTo>
                    <a:pt x="676863" y="1021452"/>
                  </a:lnTo>
                  <a:cubicBezTo>
                    <a:pt x="682082" y="1018540"/>
                    <a:pt x="687954" y="1016922"/>
                    <a:pt x="693745" y="1016760"/>
                  </a:cubicBezTo>
                  <a:close/>
                  <a:moveTo>
                    <a:pt x="1459575" y="1016759"/>
                  </a:moveTo>
                  <a:cubicBezTo>
                    <a:pt x="1465350" y="1016598"/>
                    <a:pt x="1471043" y="1017892"/>
                    <a:pt x="1475923" y="1020804"/>
                  </a:cubicBezTo>
                  <a:lnTo>
                    <a:pt x="1562459" y="1069338"/>
                  </a:lnTo>
                  <a:cubicBezTo>
                    <a:pt x="1574821" y="1076456"/>
                    <a:pt x="1574171" y="1093281"/>
                    <a:pt x="1562459" y="1101047"/>
                  </a:cubicBezTo>
                  <a:lnTo>
                    <a:pt x="1469416" y="1154757"/>
                  </a:lnTo>
                  <a:cubicBezTo>
                    <a:pt x="1459657" y="1161229"/>
                    <a:pt x="1446644" y="1161229"/>
                    <a:pt x="1436233" y="1155405"/>
                  </a:cubicBezTo>
                  <a:lnTo>
                    <a:pt x="1351649" y="1107518"/>
                  </a:lnTo>
                  <a:cubicBezTo>
                    <a:pt x="1339287" y="1100399"/>
                    <a:pt x="1339938" y="1082927"/>
                    <a:pt x="1351649" y="1075809"/>
                  </a:cubicBezTo>
                  <a:lnTo>
                    <a:pt x="1442740" y="1021451"/>
                  </a:lnTo>
                  <a:cubicBezTo>
                    <a:pt x="1447945" y="1018539"/>
                    <a:pt x="1453801" y="1016921"/>
                    <a:pt x="1459575" y="1016759"/>
                  </a:cubicBezTo>
                  <a:close/>
                  <a:moveTo>
                    <a:pt x="1076249" y="1011007"/>
                  </a:moveTo>
                  <a:cubicBezTo>
                    <a:pt x="1081943" y="1010845"/>
                    <a:pt x="1087636" y="1012145"/>
                    <a:pt x="1092841" y="1015070"/>
                  </a:cubicBezTo>
                  <a:lnTo>
                    <a:pt x="1179377" y="1063168"/>
                  </a:lnTo>
                  <a:cubicBezTo>
                    <a:pt x="1191739" y="1070318"/>
                    <a:pt x="1191089" y="1087868"/>
                    <a:pt x="1178726" y="1095017"/>
                  </a:cubicBezTo>
                  <a:lnTo>
                    <a:pt x="1086334" y="1148966"/>
                  </a:lnTo>
                  <a:cubicBezTo>
                    <a:pt x="1075924" y="1155466"/>
                    <a:pt x="1062911" y="1155466"/>
                    <a:pt x="1053151" y="1149616"/>
                  </a:cubicBezTo>
                  <a:lnTo>
                    <a:pt x="968567" y="1101517"/>
                  </a:lnTo>
                  <a:cubicBezTo>
                    <a:pt x="956205" y="1095017"/>
                    <a:pt x="956856" y="1076818"/>
                    <a:pt x="968567" y="1069668"/>
                  </a:cubicBezTo>
                  <a:lnTo>
                    <a:pt x="1059658" y="1015720"/>
                  </a:lnTo>
                  <a:cubicBezTo>
                    <a:pt x="1064863" y="1012795"/>
                    <a:pt x="1070556" y="1011170"/>
                    <a:pt x="1076249" y="1011007"/>
                  </a:cubicBezTo>
                  <a:close/>
                  <a:moveTo>
                    <a:pt x="2450028" y="912842"/>
                  </a:moveTo>
                  <a:cubicBezTo>
                    <a:pt x="2455821" y="912761"/>
                    <a:pt x="2461532" y="914233"/>
                    <a:pt x="2466428" y="917178"/>
                  </a:cubicBezTo>
                  <a:lnTo>
                    <a:pt x="2553241" y="965601"/>
                  </a:lnTo>
                  <a:cubicBezTo>
                    <a:pt x="2565642" y="972800"/>
                    <a:pt x="2564989" y="990468"/>
                    <a:pt x="2552588" y="997666"/>
                  </a:cubicBezTo>
                  <a:lnTo>
                    <a:pt x="1475592" y="1621286"/>
                  </a:lnTo>
                  <a:cubicBezTo>
                    <a:pt x="1465801" y="1627830"/>
                    <a:pt x="1452747" y="1627830"/>
                    <a:pt x="1442303" y="1621940"/>
                  </a:cubicBezTo>
                  <a:lnTo>
                    <a:pt x="1357449" y="1573517"/>
                  </a:lnTo>
                  <a:cubicBezTo>
                    <a:pt x="1345047" y="1566319"/>
                    <a:pt x="1345700" y="1548650"/>
                    <a:pt x="1357449" y="1541452"/>
                  </a:cubicBezTo>
                  <a:lnTo>
                    <a:pt x="2433139" y="917832"/>
                  </a:lnTo>
                  <a:cubicBezTo>
                    <a:pt x="2438361" y="914560"/>
                    <a:pt x="2444236" y="912924"/>
                    <a:pt x="2450028" y="912842"/>
                  </a:cubicBezTo>
                  <a:close/>
                  <a:moveTo>
                    <a:pt x="2032754" y="907308"/>
                  </a:moveTo>
                  <a:cubicBezTo>
                    <a:pt x="2038529" y="907146"/>
                    <a:pt x="2044222" y="908440"/>
                    <a:pt x="2049102" y="911352"/>
                  </a:cubicBezTo>
                  <a:lnTo>
                    <a:pt x="2135638" y="959886"/>
                  </a:lnTo>
                  <a:cubicBezTo>
                    <a:pt x="2148000" y="966357"/>
                    <a:pt x="2147350" y="983830"/>
                    <a:pt x="2135638" y="991595"/>
                  </a:cubicBezTo>
                  <a:lnTo>
                    <a:pt x="2042595" y="1045306"/>
                  </a:lnTo>
                  <a:cubicBezTo>
                    <a:pt x="2032836" y="1051777"/>
                    <a:pt x="2019823" y="1051777"/>
                    <a:pt x="2009412" y="1045953"/>
                  </a:cubicBezTo>
                  <a:lnTo>
                    <a:pt x="1924828" y="998066"/>
                  </a:lnTo>
                  <a:cubicBezTo>
                    <a:pt x="1912466" y="990948"/>
                    <a:pt x="1913117" y="973476"/>
                    <a:pt x="1924828" y="966357"/>
                  </a:cubicBezTo>
                  <a:lnTo>
                    <a:pt x="2015919" y="911999"/>
                  </a:lnTo>
                  <a:cubicBezTo>
                    <a:pt x="2021124" y="909087"/>
                    <a:pt x="2026980" y="907470"/>
                    <a:pt x="2032754" y="907308"/>
                  </a:cubicBezTo>
                  <a:close/>
                  <a:moveTo>
                    <a:pt x="883512" y="904111"/>
                  </a:moveTo>
                  <a:cubicBezTo>
                    <a:pt x="889287" y="903949"/>
                    <a:pt x="894980" y="905249"/>
                    <a:pt x="899860" y="907849"/>
                  </a:cubicBezTo>
                  <a:lnTo>
                    <a:pt x="986396" y="956597"/>
                  </a:lnTo>
                  <a:cubicBezTo>
                    <a:pt x="998758" y="963747"/>
                    <a:pt x="998108" y="981296"/>
                    <a:pt x="986396" y="987796"/>
                  </a:cubicBezTo>
                  <a:lnTo>
                    <a:pt x="893353" y="1042394"/>
                  </a:lnTo>
                  <a:cubicBezTo>
                    <a:pt x="883594" y="1048894"/>
                    <a:pt x="870581" y="1048894"/>
                    <a:pt x="860170" y="1043044"/>
                  </a:cubicBezTo>
                  <a:lnTo>
                    <a:pt x="775586" y="994946"/>
                  </a:lnTo>
                  <a:cubicBezTo>
                    <a:pt x="763224" y="987796"/>
                    <a:pt x="763875" y="970246"/>
                    <a:pt x="775586" y="963097"/>
                  </a:cubicBezTo>
                  <a:lnTo>
                    <a:pt x="866677" y="909149"/>
                  </a:lnTo>
                  <a:cubicBezTo>
                    <a:pt x="871882" y="905899"/>
                    <a:pt x="877738" y="904274"/>
                    <a:pt x="883512" y="904111"/>
                  </a:cubicBezTo>
                  <a:close/>
                  <a:moveTo>
                    <a:pt x="1649432" y="904110"/>
                  </a:moveTo>
                  <a:cubicBezTo>
                    <a:pt x="1655125" y="903948"/>
                    <a:pt x="1660818" y="905248"/>
                    <a:pt x="1666023" y="907848"/>
                  </a:cubicBezTo>
                  <a:lnTo>
                    <a:pt x="1752559" y="956596"/>
                  </a:lnTo>
                  <a:cubicBezTo>
                    <a:pt x="1764921" y="963746"/>
                    <a:pt x="1764271" y="981295"/>
                    <a:pt x="1751908" y="987795"/>
                  </a:cubicBezTo>
                  <a:lnTo>
                    <a:pt x="1659516" y="1042393"/>
                  </a:lnTo>
                  <a:cubicBezTo>
                    <a:pt x="1649106" y="1048893"/>
                    <a:pt x="1636093" y="1048893"/>
                    <a:pt x="1625683" y="1043043"/>
                  </a:cubicBezTo>
                  <a:lnTo>
                    <a:pt x="1541749" y="994945"/>
                  </a:lnTo>
                  <a:cubicBezTo>
                    <a:pt x="1529387" y="987795"/>
                    <a:pt x="1530038" y="970245"/>
                    <a:pt x="1541749" y="963096"/>
                  </a:cubicBezTo>
                  <a:lnTo>
                    <a:pt x="1632840" y="909148"/>
                  </a:lnTo>
                  <a:cubicBezTo>
                    <a:pt x="1638045" y="905898"/>
                    <a:pt x="1643738" y="904273"/>
                    <a:pt x="1649432" y="904110"/>
                  </a:cubicBezTo>
                  <a:close/>
                  <a:moveTo>
                    <a:pt x="1266681" y="898432"/>
                  </a:moveTo>
                  <a:cubicBezTo>
                    <a:pt x="1272390" y="898350"/>
                    <a:pt x="1278098" y="899813"/>
                    <a:pt x="1283318" y="902738"/>
                  </a:cubicBezTo>
                  <a:lnTo>
                    <a:pt x="1370094" y="950836"/>
                  </a:lnTo>
                  <a:cubicBezTo>
                    <a:pt x="1381838" y="957986"/>
                    <a:pt x="1381838" y="975535"/>
                    <a:pt x="1369441" y="982685"/>
                  </a:cubicBezTo>
                  <a:lnTo>
                    <a:pt x="1276794" y="1037283"/>
                  </a:lnTo>
                  <a:cubicBezTo>
                    <a:pt x="1266355" y="1043133"/>
                    <a:pt x="1253306" y="1043133"/>
                    <a:pt x="1242867" y="1037283"/>
                  </a:cubicBezTo>
                  <a:lnTo>
                    <a:pt x="1158049" y="989185"/>
                  </a:lnTo>
                  <a:cubicBezTo>
                    <a:pt x="1146305" y="982035"/>
                    <a:pt x="1146305" y="965135"/>
                    <a:pt x="1158049" y="957986"/>
                  </a:cubicBezTo>
                  <a:lnTo>
                    <a:pt x="1250044" y="903388"/>
                  </a:lnTo>
                  <a:cubicBezTo>
                    <a:pt x="1255264" y="900138"/>
                    <a:pt x="1260972" y="898513"/>
                    <a:pt x="1266681" y="898432"/>
                  </a:cubicBezTo>
                  <a:close/>
                  <a:moveTo>
                    <a:pt x="2608815" y="800737"/>
                  </a:moveTo>
                  <a:cubicBezTo>
                    <a:pt x="2614590" y="800575"/>
                    <a:pt x="2620283" y="801869"/>
                    <a:pt x="2625163" y="804781"/>
                  </a:cubicBezTo>
                  <a:lnTo>
                    <a:pt x="2711699" y="853315"/>
                  </a:lnTo>
                  <a:cubicBezTo>
                    <a:pt x="2724061" y="859786"/>
                    <a:pt x="2723411" y="877905"/>
                    <a:pt x="2711699" y="885023"/>
                  </a:cubicBezTo>
                  <a:lnTo>
                    <a:pt x="2618656" y="938734"/>
                  </a:lnTo>
                  <a:cubicBezTo>
                    <a:pt x="2608897" y="945205"/>
                    <a:pt x="2595884" y="945205"/>
                    <a:pt x="2585473" y="939381"/>
                  </a:cubicBezTo>
                  <a:lnTo>
                    <a:pt x="2500889" y="891495"/>
                  </a:lnTo>
                  <a:cubicBezTo>
                    <a:pt x="2488527" y="884376"/>
                    <a:pt x="2489178" y="866904"/>
                    <a:pt x="2500889" y="859786"/>
                  </a:cubicBezTo>
                  <a:lnTo>
                    <a:pt x="2591980" y="805428"/>
                  </a:lnTo>
                  <a:cubicBezTo>
                    <a:pt x="2597185" y="802516"/>
                    <a:pt x="2603041" y="800898"/>
                    <a:pt x="2608815" y="800737"/>
                  </a:cubicBezTo>
                  <a:close/>
                  <a:moveTo>
                    <a:pt x="2225492" y="794740"/>
                  </a:moveTo>
                  <a:cubicBezTo>
                    <a:pt x="2231185" y="794659"/>
                    <a:pt x="2236878" y="796121"/>
                    <a:pt x="2242083" y="799046"/>
                  </a:cubicBezTo>
                  <a:lnTo>
                    <a:pt x="2328619" y="847144"/>
                  </a:lnTo>
                  <a:cubicBezTo>
                    <a:pt x="2340981" y="854294"/>
                    <a:pt x="2340331" y="871844"/>
                    <a:pt x="2327968" y="878343"/>
                  </a:cubicBezTo>
                  <a:lnTo>
                    <a:pt x="2235576" y="932941"/>
                  </a:lnTo>
                  <a:cubicBezTo>
                    <a:pt x="2225166" y="939441"/>
                    <a:pt x="2212153" y="939441"/>
                    <a:pt x="2201743" y="933591"/>
                  </a:cubicBezTo>
                  <a:lnTo>
                    <a:pt x="2117809" y="885493"/>
                  </a:lnTo>
                  <a:cubicBezTo>
                    <a:pt x="2105447" y="878343"/>
                    <a:pt x="2106098" y="860794"/>
                    <a:pt x="2117809" y="853644"/>
                  </a:cubicBezTo>
                  <a:lnTo>
                    <a:pt x="2208900" y="799696"/>
                  </a:lnTo>
                  <a:cubicBezTo>
                    <a:pt x="2214105" y="796446"/>
                    <a:pt x="2219798" y="794821"/>
                    <a:pt x="2225492" y="794740"/>
                  </a:cubicBezTo>
                  <a:close/>
                  <a:moveTo>
                    <a:pt x="1076248" y="791861"/>
                  </a:moveTo>
                  <a:cubicBezTo>
                    <a:pt x="1081942" y="791779"/>
                    <a:pt x="1087635" y="793242"/>
                    <a:pt x="1092840" y="796167"/>
                  </a:cubicBezTo>
                  <a:lnTo>
                    <a:pt x="1179376" y="844265"/>
                  </a:lnTo>
                  <a:cubicBezTo>
                    <a:pt x="1191738" y="851415"/>
                    <a:pt x="1191088" y="868315"/>
                    <a:pt x="1178725" y="876114"/>
                  </a:cubicBezTo>
                  <a:lnTo>
                    <a:pt x="1086333" y="930713"/>
                  </a:lnTo>
                  <a:cubicBezTo>
                    <a:pt x="1075923" y="936563"/>
                    <a:pt x="1062910" y="936563"/>
                    <a:pt x="1053150" y="930713"/>
                  </a:cubicBezTo>
                  <a:lnTo>
                    <a:pt x="968566" y="882614"/>
                  </a:lnTo>
                  <a:cubicBezTo>
                    <a:pt x="956204" y="875464"/>
                    <a:pt x="956855" y="858565"/>
                    <a:pt x="968566" y="851415"/>
                  </a:cubicBezTo>
                  <a:lnTo>
                    <a:pt x="1059657" y="796817"/>
                  </a:lnTo>
                  <a:cubicBezTo>
                    <a:pt x="1064862" y="793567"/>
                    <a:pt x="1070555" y="791942"/>
                    <a:pt x="1076248" y="791861"/>
                  </a:cubicBezTo>
                  <a:close/>
                  <a:moveTo>
                    <a:pt x="1842422" y="791860"/>
                  </a:moveTo>
                  <a:cubicBezTo>
                    <a:pt x="1848146" y="791778"/>
                    <a:pt x="1853871" y="793241"/>
                    <a:pt x="1859105" y="796166"/>
                  </a:cubicBezTo>
                  <a:lnTo>
                    <a:pt x="1946120" y="844264"/>
                  </a:lnTo>
                  <a:cubicBezTo>
                    <a:pt x="1957897" y="851414"/>
                    <a:pt x="1957897" y="868314"/>
                    <a:pt x="1945466" y="876113"/>
                  </a:cubicBezTo>
                  <a:lnTo>
                    <a:pt x="1852562" y="930712"/>
                  </a:lnTo>
                  <a:cubicBezTo>
                    <a:pt x="1842094" y="936562"/>
                    <a:pt x="1829009" y="936562"/>
                    <a:pt x="1818541" y="930712"/>
                  </a:cubicBezTo>
                  <a:lnTo>
                    <a:pt x="1734143" y="882613"/>
                  </a:lnTo>
                  <a:cubicBezTo>
                    <a:pt x="1722366" y="875463"/>
                    <a:pt x="1722366" y="858564"/>
                    <a:pt x="1734143" y="851414"/>
                  </a:cubicBezTo>
                  <a:lnTo>
                    <a:pt x="1825738" y="796816"/>
                  </a:lnTo>
                  <a:cubicBezTo>
                    <a:pt x="1830972" y="793566"/>
                    <a:pt x="1836697" y="791941"/>
                    <a:pt x="1842422" y="791860"/>
                  </a:cubicBezTo>
                  <a:close/>
                  <a:moveTo>
                    <a:pt x="1459574" y="785938"/>
                  </a:moveTo>
                  <a:cubicBezTo>
                    <a:pt x="1465349" y="785857"/>
                    <a:pt x="1471042" y="787157"/>
                    <a:pt x="1475922" y="789757"/>
                  </a:cubicBezTo>
                  <a:lnTo>
                    <a:pt x="1562458" y="837855"/>
                  </a:lnTo>
                  <a:cubicBezTo>
                    <a:pt x="1574820" y="845005"/>
                    <a:pt x="1574170" y="862555"/>
                    <a:pt x="1562458" y="869704"/>
                  </a:cubicBezTo>
                  <a:lnTo>
                    <a:pt x="1469415" y="924303"/>
                  </a:lnTo>
                  <a:cubicBezTo>
                    <a:pt x="1459656" y="930803"/>
                    <a:pt x="1446643" y="930803"/>
                    <a:pt x="1436232" y="924953"/>
                  </a:cubicBezTo>
                  <a:lnTo>
                    <a:pt x="1351648" y="876204"/>
                  </a:lnTo>
                  <a:cubicBezTo>
                    <a:pt x="1339286" y="869054"/>
                    <a:pt x="1339937" y="852155"/>
                    <a:pt x="1351648" y="845005"/>
                  </a:cubicBezTo>
                  <a:lnTo>
                    <a:pt x="1442739" y="790407"/>
                  </a:lnTo>
                  <a:cubicBezTo>
                    <a:pt x="1447944" y="787482"/>
                    <a:pt x="1453800" y="786019"/>
                    <a:pt x="1459574" y="785938"/>
                  </a:cubicBezTo>
                  <a:close/>
                  <a:moveTo>
                    <a:pt x="2801553" y="688169"/>
                  </a:moveTo>
                  <a:cubicBezTo>
                    <a:pt x="2807246" y="688088"/>
                    <a:pt x="2812939" y="689550"/>
                    <a:pt x="2818144" y="692475"/>
                  </a:cubicBezTo>
                  <a:lnTo>
                    <a:pt x="2904680" y="740574"/>
                  </a:lnTo>
                  <a:cubicBezTo>
                    <a:pt x="2917042" y="747724"/>
                    <a:pt x="2916392" y="765273"/>
                    <a:pt x="2904029" y="771773"/>
                  </a:cubicBezTo>
                  <a:lnTo>
                    <a:pt x="2811637" y="826371"/>
                  </a:lnTo>
                  <a:cubicBezTo>
                    <a:pt x="2801227" y="832871"/>
                    <a:pt x="2788214" y="832871"/>
                    <a:pt x="2777804" y="827021"/>
                  </a:cubicBezTo>
                  <a:lnTo>
                    <a:pt x="2693870" y="778273"/>
                  </a:lnTo>
                  <a:cubicBezTo>
                    <a:pt x="2681508" y="771773"/>
                    <a:pt x="2681508" y="754223"/>
                    <a:pt x="2693870" y="747074"/>
                  </a:cubicBezTo>
                  <a:lnTo>
                    <a:pt x="2784961" y="693125"/>
                  </a:lnTo>
                  <a:cubicBezTo>
                    <a:pt x="2790166" y="689875"/>
                    <a:pt x="2795859" y="688250"/>
                    <a:pt x="2801553" y="688169"/>
                  </a:cubicBezTo>
                  <a:close/>
                  <a:moveTo>
                    <a:pt x="2418803" y="682409"/>
                  </a:moveTo>
                  <a:cubicBezTo>
                    <a:pt x="2424512" y="682328"/>
                    <a:pt x="2430221" y="683790"/>
                    <a:pt x="2435440" y="686715"/>
                  </a:cubicBezTo>
                  <a:lnTo>
                    <a:pt x="2522216" y="734814"/>
                  </a:lnTo>
                  <a:cubicBezTo>
                    <a:pt x="2533960" y="741314"/>
                    <a:pt x="2533960" y="759513"/>
                    <a:pt x="2521563" y="766663"/>
                  </a:cubicBezTo>
                  <a:lnTo>
                    <a:pt x="2428916" y="821261"/>
                  </a:lnTo>
                  <a:cubicBezTo>
                    <a:pt x="2418477" y="827111"/>
                    <a:pt x="2405428" y="827111"/>
                    <a:pt x="2394989" y="821261"/>
                  </a:cubicBezTo>
                  <a:lnTo>
                    <a:pt x="2310171" y="773163"/>
                  </a:lnTo>
                  <a:cubicBezTo>
                    <a:pt x="2298427" y="766013"/>
                    <a:pt x="2298427" y="749113"/>
                    <a:pt x="2310171" y="741314"/>
                  </a:cubicBezTo>
                  <a:lnTo>
                    <a:pt x="2402166" y="687365"/>
                  </a:lnTo>
                  <a:cubicBezTo>
                    <a:pt x="2407385" y="684115"/>
                    <a:pt x="2413094" y="682490"/>
                    <a:pt x="2418803" y="682409"/>
                  </a:cubicBezTo>
                  <a:close/>
                  <a:moveTo>
                    <a:pt x="1266680" y="676649"/>
                  </a:moveTo>
                  <a:cubicBezTo>
                    <a:pt x="1272389" y="676567"/>
                    <a:pt x="1278097" y="678030"/>
                    <a:pt x="1283317" y="680955"/>
                  </a:cubicBezTo>
                  <a:lnTo>
                    <a:pt x="1370093" y="729053"/>
                  </a:lnTo>
                  <a:cubicBezTo>
                    <a:pt x="1381837" y="736203"/>
                    <a:pt x="1381837" y="753753"/>
                    <a:pt x="1369440" y="760902"/>
                  </a:cubicBezTo>
                  <a:lnTo>
                    <a:pt x="1276793" y="815501"/>
                  </a:lnTo>
                  <a:cubicBezTo>
                    <a:pt x="1266354" y="821351"/>
                    <a:pt x="1253305" y="821351"/>
                    <a:pt x="1242866" y="816151"/>
                  </a:cubicBezTo>
                  <a:lnTo>
                    <a:pt x="1158048" y="767402"/>
                  </a:lnTo>
                  <a:cubicBezTo>
                    <a:pt x="1146304" y="760252"/>
                    <a:pt x="1146304" y="743353"/>
                    <a:pt x="1158048" y="736203"/>
                  </a:cubicBezTo>
                  <a:lnTo>
                    <a:pt x="1250043" y="681605"/>
                  </a:lnTo>
                  <a:cubicBezTo>
                    <a:pt x="1255263" y="678355"/>
                    <a:pt x="1260971" y="676730"/>
                    <a:pt x="1266680" y="676649"/>
                  </a:cubicBezTo>
                  <a:close/>
                  <a:moveTo>
                    <a:pt x="2032754" y="676648"/>
                  </a:moveTo>
                  <a:cubicBezTo>
                    <a:pt x="2038529" y="676566"/>
                    <a:pt x="2044222" y="678029"/>
                    <a:pt x="2049102" y="680954"/>
                  </a:cubicBezTo>
                  <a:lnTo>
                    <a:pt x="2135638" y="729052"/>
                  </a:lnTo>
                  <a:cubicBezTo>
                    <a:pt x="2148000" y="736202"/>
                    <a:pt x="2147350" y="753752"/>
                    <a:pt x="2135638" y="760901"/>
                  </a:cubicBezTo>
                  <a:lnTo>
                    <a:pt x="2042595" y="815500"/>
                  </a:lnTo>
                  <a:cubicBezTo>
                    <a:pt x="2032836" y="821350"/>
                    <a:pt x="2019823" y="821350"/>
                    <a:pt x="2009412" y="816150"/>
                  </a:cubicBezTo>
                  <a:lnTo>
                    <a:pt x="1924828" y="767401"/>
                  </a:lnTo>
                  <a:cubicBezTo>
                    <a:pt x="1912466" y="760251"/>
                    <a:pt x="1913117" y="743352"/>
                    <a:pt x="1924828" y="736202"/>
                  </a:cubicBezTo>
                  <a:lnTo>
                    <a:pt x="2015919" y="681604"/>
                  </a:lnTo>
                  <a:cubicBezTo>
                    <a:pt x="2021124" y="678354"/>
                    <a:pt x="2026980" y="676729"/>
                    <a:pt x="2032754" y="676648"/>
                  </a:cubicBezTo>
                  <a:close/>
                  <a:moveTo>
                    <a:pt x="1649431" y="674084"/>
                  </a:moveTo>
                  <a:cubicBezTo>
                    <a:pt x="1655124" y="674003"/>
                    <a:pt x="1660817" y="675459"/>
                    <a:pt x="1666022" y="678695"/>
                  </a:cubicBezTo>
                  <a:lnTo>
                    <a:pt x="1752558" y="726581"/>
                  </a:lnTo>
                  <a:cubicBezTo>
                    <a:pt x="1764920" y="733053"/>
                    <a:pt x="1764270" y="750525"/>
                    <a:pt x="1751907" y="757643"/>
                  </a:cubicBezTo>
                  <a:lnTo>
                    <a:pt x="1659515" y="812000"/>
                  </a:lnTo>
                  <a:cubicBezTo>
                    <a:pt x="1649105" y="818472"/>
                    <a:pt x="1636092" y="818472"/>
                    <a:pt x="1625682" y="812648"/>
                  </a:cubicBezTo>
                  <a:lnTo>
                    <a:pt x="1541748" y="764114"/>
                  </a:lnTo>
                  <a:cubicBezTo>
                    <a:pt x="1529386" y="757643"/>
                    <a:pt x="1530037" y="740171"/>
                    <a:pt x="1541748" y="733053"/>
                  </a:cubicBezTo>
                  <a:lnTo>
                    <a:pt x="1632839" y="678695"/>
                  </a:lnTo>
                  <a:cubicBezTo>
                    <a:pt x="1638044" y="675783"/>
                    <a:pt x="1643737" y="674165"/>
                    <a:pt x="1649431" y="674084"/>
                  </a:cubicBezTo>
                  <a:close/>
                  <a:moveTo>
                    <a:pt x="2991739" y="575837"/>
                  </a:moveTo>
                  <a:cubicBezTo>
                    <a:pt x="2997530" y="575756"/>
                    <a:pt x="3003402" y="577218"/>
                    <a:pt x="3008621" y="580143"/>
                  </a:cubicBezTo>
                  <a:lnTo>
                    <a:pt x="3095397" y="628241"/>
                  </a:lnTo>
                  <a:cubicBezTo>
                    <a:pt x="3107141" y="634741"/>
                    <a:pt x="3107141" y="652941"/>
                    <a:pt x="3094744" y="660090"/>
                  </a:cubicBezTo>
                  <a:lnTo>
                    <a:pt x="3002097" y="714688"/>
                  </a:lnTo>
                  <a:cubicBezTo>
                    <a:pt x="2991658" y="720538"/>
                    <a:pt x="2978609" y="720538"/>
                    <a:pt x="2968170" y="714688"/>
                  </a:cubicBezTo>
                  <a:lnTo>
                    <a:pt x="2883352" y="666590"/>
                  </a:lnTo>
                  <a:cubicBezTo>
                    <a:pt x="2871608" y="659440"/>
                    <a:pt x="2871608" y="642541"/>
                    <a:pt x="2883352" y="634741"/>
                  </a:cubicBezTo>
                  <a:lnTo>
                    <a:pt x="2975347" y="580793"/>
                  </a:lnTo>
                  <a:cubicBezTo>
                    <a:pt x="2980240" y="577543"/>
                    <a:pt x="2985949" y="575918"/>
                    <a:pt x="2991739" y="575837"/>
                  </a:cubicBezTo>
                  <a:close/>
                  <a:moveTo>
                    <a:pt x="2608815" y="570076"/>
                  </a:moveTo>
                  <a:cubicBezTo>
                    <a:pt x="2614590" y="569995"/>
                    <a:pt x="2620283" y="571457"/>
                    <a:pt x="2625163" y="574382"/>
                  </a:cubicBezTo>
                  <a:lnTo>
                    <a:pt x="2711699" y="622480"/>
                  </a:lnTo>
                  <a:cubicBezTo>
                    <a:pt x="2724061" y="629630"/>
                    <a:pt x="2723411" y="647180"/>
                    <a:pt x="2711699" y="654329"/>
                  </a:cubicBezTo>
                  <a:lnTo>
                    <a:pt x="2618656" y="708927"/>
                  </a:lnTo>
                  <a:cubicBezTo>
                    <a:pt x="2608897" y="714777"/>
                    <a:pt x="2595884" y="714777"/>
                    <a:pt x="2585473" y="708927"/>
                  </a:cubicBezTo>
                  <a:lnTo>
                    <a:pt x="2500889" y="660829"/>
                  </a:lnTo>
                  <a:cubicBezTo>
                    <a:pt x="2488527" y="653679"/>
                    <a:pt x="2489178" y="636780"/>
                    <a:pt x="2500889" y="629630"/>
                  </a:cubicBezTo>
                  <a:lnTo>
                    <a:pt x="2591980" y="575032"/>
                  </a:lnTo>
                  <a:cubicBezTo>
                    <a:pt x="2597185" y="571782"/>
                    <a:pt x="2603041" y="570157"/>
                    <a:pt x="2608815" y="570076"/>
                  </a:cubicBezTo>
                  <a:close/>
                  <a:moveTo>
                    <a:pt x="1459573" y="564552"/>
                  </a:moveTo>
                  <a:cubicBezTo>
                    <a:pt x="1465348" y="564391"/>
                    <a:pt x="1471041" y="565685"/>
                    <a:pt x="1475921" y="568597"/>
                  </a:cubicBezTo>
                  <a:lnTo>
                    <a:pt x="1562457" y="617130"/>
                  </a:lnTo>
                  <a:cubicBezTo>
                    <a:pt x="1574819" y="623602"/>
                    <a:pt x="1574169" y="641074"/>
                    <a:pt x="1562457" y="648192"/>
                  </a:cubicBezTo>
                  <a:lnTo>
                    <a:pt x="1469414" y="702549"/>
                  </a:lnTo>
                  <a:cubicBezTo>
                    <a:pt x="1459655" y="709021"/>
                    <a:pt x="1446642" y="709021"/>
                    <a:pt x="1436231" y="703197"/>
                  </a:cubicBezTo>
                  <a:lnTo>
                    <a:pt x="1351647" y="654663"/>
                  </a:lnTo>
                  <a:cubicBezTo>
                    <a:pt x="1339285" y="648192"/>
                    <a:pt x="1339936" y="630720"/>
                    <a:pt x="1351647" y="623602"/>
                  </a:cubicBezTo>
                  <a:lnTo>
                    <a:pt x="1442738" y="569244"/>
                  </a:lnTo>
                  <a:cubicBezTo>
                    <a:pt x="1447943" y="566332"/>
                    <a:pt x="1453799" y="564714"/>
                    <a:pt x="1459573" y="564552"/>
                  </a:cubicBezTo>
                  <a:close/>
                  <a:moveTo>
                    <a:pt x="2225491" y="564551"/>
                  </a:moveTo>
                  <a:cubicBezTo>
                    <a:pt x="2231185" y="564390"/>
                    <a:pt x="2236878" y="565684"/>
                    <a:pt x="2242083" y="568596"/>
                  </a:cubicBezTo>
                  <a:lnTo>
                    <a:pt x="2328619" y="617129"/>
                  </a:lnTo>
                  <a:cubicBezTo>
                    <a:pt x="2340981" y="623601"/>
                    <a:pt x="2340331" y="641073"/>
                    <a:pt x="2327968" y="648191"/>
                  </a:cubicBezTo>
                  <a:lnTo>
                    <a:pt x="2235576" y="702548"/>
                  </a:lnTo>
                  <a:cubicBezTo>
                    <a:pt x="2225166" y="709020"/>
                    <a:pt x="2212153" y="709020"/>
                    <a:pt x="2201743" y="703196"/>
                  </a:cubicBezTo>
                  <a:lnTo>
                    <a:pt x="2117809" y="654662"/>
                  </a:lnTo>
                  <a:cubicBezTo>
                    <a:pt x="2105447" y="648191"/>
                    <a:pt x="2106098" y="630719"/>
                    <a:pt x="2117809" y="623601"/>
                  </a:cubicBezTo>
                  <a:lnTo>
                    <a:pt x="2208900" y="569243"/>
                  </a:lnTo>
                  <a:cubicBezTo>
                    <a:pt x="2214105" y="566331"/>
                    <a:pt x="2219798" y="564713"/>
                    <a:pt x="2225491" y="564551"/>
                  </a:cubicBezTo>
                  <a:close/>
                  <a:moveTo>
                    <a:pt x="1842421" y="561274"/>
                  </a:moveTo>
                  <a:cubicBezTo>
                    <a:pt x="1848145" y="561193"/>
                    <a:pt x="1853870" y="562493"/>
                    <a:pt x="1859104" y="565093"/>
                  </a:cubicBezTo>
                  <a:lnTo>
                    <a:pt x="1946119" y="613841"/>
                  </a:lnTo>
                  <a:cubicBezTo>
                    <a:pt x="1957896" y="620991"/>
                    <a:pt x="1957896" y="637891"/>
                    <a:pt x="1945465" y="645690"/>
                  </a:cubicBezTo>
                  <a:lnTo>
                    <a:pt x="1852561" y="699639"/>
                  </a:lnTo>
                  <a:cubicBezTo>
                    <a:pt x="1842093" y="706139"/>
                    <a:pt x="1829008" y="706139"/>
                    <a:pt x="1818540" y="700289"/>
                  </a:cubicBezTo>
                  <a:lnTo>
                    <a:pt x="1734142" y="652190"/>
                  </a:lnTo>
                  <a:cubicBezTo>
                    <a:pt x="1722365" y="645040"/>
                    <a:pt x="1722365" y="627491"/>
                    <a:pt x="1734142" y="620341"/>
                  </a:cubicBezTo>
                  <a:lnTo>
                    <a:pt x="1825737" y="565743"/>
                  </a:lnTo>
                  <a:cubicBezTo>
                    <a:pt x="1830971" y="562818"/>
                    <a:pt x="1836696" y="561355"/>
                    <a:pt x="1842421" y="561274"/>
                  </a:cubicBezTo>
                  <a:close/>
                  <a:moveTo>
                    <a:pt x="3184875" y="463507"/>
                  </a:moveTo>
                  <a:cubicBezTo>
                    <a:pt x="3190650" y="463426"/>
                    <a:pt x="3196343" y="464888"/>
                    <a:pt x="3201223" y="467813"/>
                  </a:cubicBezTo>
                  <a:lnTo>
                    <a:pt x="3287759" y="515912"/>
                  </a:lnTo>
                  <a:cubicBezTo>
                    <a:pt x="3300121" y="523062"/>
                    <a:pt x="3299471" y="540611"/>
                    <a:pt x="3287759" y="547761"/>
                  </a:cubicBezTo>
                  <a:lnTo>
                    <a:pt x="3194716" y="602359"/>
                  </a:lnTo>
                  <a:cubicBezTo>
                    <a:pt x="3184957" y="608209"/>
                    <a:pt x="3171944" y="608209"/>
                    <a:pt x="3161533" y="603009"/>
                  </a:cubicBezTo>
                  <a:lnTo>
                    <a:pt x="3076949" y="554261"/>
                  </a:lnTo>
                  <a:cubicBezTo>
                    <a:pt x="3064587" y="547111"/>
                    <a:pt x="3065238" y="530211"/>
                    <a:pt x="3076949" y="523062"/>
                  </a:cubicBezTo>
                  <a:lnTo>
                    <a:pt x="3168040" y="468463"/>
                  </a:lnTo>
                  <a:cubicBezTo>
                    <a:pt x="3173245" y="465213"/>
                    <a:pt x="3179101" y="463588"/>
                    <a:pt x="3184875" y="463507"/>
                  </a:cubicBezTo>
                  <a:close/>
                  <a:moveTo>
                    <a:pt x="2801554" y="457982"/>
                  </a:moveTo>
                  <a:cubicBezTo>
                    <a:pt x="2807247" y="457820"/>
                    <a:pt x="2812940" y="459114"/>
                    <a:pt x="2818145" y="462026"/>
                  </a:cubicBezTo>
                  <a:lnTo>
                    <a:pt x="2904681" y="509913"/>
                  </a:lnTo>
                  <a:cubicBezTo>
                    <a:pt x="2917043" y="517031"/>
                    <a:pt x="2916393" y="534504"/>
                    <a:pt x="2904030" y="541622"/>
                  </a:cubicBezTo>
                  <a:lnTo>
                    <a:pt x="2811638" y="595980"/>
                  </a:lnTo>
                  <a:cubicBezTo>
                    <a:pt x="2801228" y="602451"/>
                    <a:pt x="2788215" y="602451"/>
                    <a:pt x="2777805" y="596627"/>
                  </a:cubicBezTo>
                  <a:lnTo>
                    <a:pt x="2693871" y="548093"/>
                  </a:lnTo>
                  <a:cubicBezTo>
                    <a:pt x="2681509" y="541622"/>
                    <a:pt x="2681509" y="524150"/>
                    <a:pt x="2693871" y="516384"/>
                  </a:cubicBezTo>
                  <a:lnTo>
                    <a:pt x="2784962" y="462673"/>
                  </a:lnTo>
                  <a:cubicBezTo>
                    <a:pt x="2790167" y="459761"/>
                    <a:pt x="2795860" y="458144"/>
                    <a:pt x="2801554" y="457982"/>
                  </a:cubicBezTo>
                  <a:close/>
                  <a:moveTo>
                    <a:pt x="2418803" y="452220"/>
                  </a:moveTo>
                  <a:cubicBezTo>
                    <a:pt x="2424512" y="452058"/>
                    <a:pt x="2430221" y="453352"/>
                    <a:pt x="2435440" y="456264"/>
                  </a:cubicBezTo>
                  <a:lnTo>
                    <a:pt x="2522216" y="504798"/>
                  </a:lnTo>
                  <a:cubicBezTo>
                    <a:pt x="2533960" y="511269"/>
                    <a:pt x="2533960" y="528742"/>
                    <a:pt x="2521563" y="536507"/>
                  </a:cubicBezTo>
                  <a:lnTo>
                    <a:pt x="2428916" y="590218"/>
                  </a:lnTo>
                  <a:cubicBezTo>
                    <a:pt x="2418477" y="596042"/>
                    <a:pt x="2405428" y="596689"/>
                    <a:pt x="2394989" y="590865"/>
                  </a:cubicBezTo>
                  <a:lnTo>
                    <a:pt x="2310171" y="542978"/>
                  </a:lnTo>
                  <a:cubicBezTo>
                    <a:pt x="2298427" y="535860"/>
                    <a:pt x="2298427" y="518388"/>
                    <a:pt x="2310171" y="511269"/>
                  </a:cubicBezTo>
                  <a:lnTo>
                    <a:pt x="2402166" y="456911"/>
                  </a:lnTo>
                  <a:cubicBezTo>
                    <a:pt x="2407385" y="453999"/>
                    <a:pt x="2413094" y="452382"/>
                    <a:pt x="2418803" y="452220"/>
                  </a:cubicBezTo>
                  <a:close/>
                  <a:moveTo>
                    <a:pt x="1649430" y="452220"/>
                  </a:moveTo>
                  <a:cubicBezTo>
                    <a:pt x="1655123" y="452059"/>
                    <a:pt x="1660816" y="453353"/>
                    <a:pt x="1666021" y="456265"/>
                  </a:cubicBezTo>
                  <a:lnTo>
                    <a:pt x="1752557" y="504799"/>
                  </a:lnTo>
                  <a:cubicBezTo>
                    <a:pt x="1764919" y="511270"/>
                    <a:pt x="1764269" y="528742"/>
                    <a:pt x="1751906" y="536508"/>
                  </a:cubicBezTo>
                  <a:lnTo>
                    <a:pt x="1659514" y="590218"/>
                  </a:lnTo>
                  <a:cubicBezTo>
                    <a:pt x="1649104" y="596043"/>
                    <a:pt x="1636091" y="596690"/>
                    <a:pt x="1625681" y="590866"/>
                  </a:cubicBezTo>
                  <a:lnTo>
                    <a:pt x="1541747" y="542979"/>
                  </a:lnTo>
                  <a:cubicBezTo>
                    <a:pt x="1529385" y="535860"/>
                    <a:pt x="1530036" y="518388"/>
                    <a:pt x="1541747" y="511270"/>
                  </a:cubicBezTo>
                  <a:lnTo>
                    <a:pt x="1632838" y="456912"/>
                  </a:lnTo>
                  <a:cubicBezTo>
                    <a:pt x="1638043" y="454000"/>
                    <a:pt x="1643736" y="452382"/>
                    <a:pt x="1649430" y="452220"/>
                  </a:cubicBezTo>
                  <a:close/>
                  <a:moveTo>
                    <a:pt x="2032754" y="446217"/>
                  </a:moveTo>
                  <a:cubicBezTo>
                    <a:pt x="2038529" y="446136"/>
                    <a:pt x="2044222" y="447592"/>
                    <a:pt x="2049102" y="450504"/>
                  </a:cubicBezTo>
                  <a:lnTo>
                    <a:pt x="2135638" y="498391"/>
                  </a:lnTo>
                  <a:cubicBezTo>
                    <a:pt x="2148000" y="504862"/>
                    <a:pt x="2147350" y="522335"/>
                    <a:pt x="2135638" y="529453"/>
                  </a:cubicBezTo>
                  <a:lnTo>
                    <a:pt x="2042595" y="584458"/>
                  </a:lnTo>
                  <a:cubicBezTo>
                    <a:pt x="2032836" y="590282"/>
                    <a:pt x="2019823" y="590929"/>
                    <a:pt x="2009412" y="584458"/>
                  </a:cubicBezTo>
                  <a:lnTo>
                    <a:pt x="1924828" y="535924"/>
                  </a:lnTo>
                  <a:cubicBezTo>
                    <a:pt x="1912466" y="529453"/>
                    <a:pt x="1913117" y="512628"/>
                    <a:pt x="1924828" y="504862"/>
                  </a:cubicBezTo>
                  <a:lnTo>
                    <a:pt x="2015919" y="451151"/>
                  </a:lnTo>
                  <a:cubicBezTo>
                    <a:pt x="2021124" y="447916"/>
                    <a:pt x="2026980" y="446298"/>
                    <a:pt x="2032754" y="446217"/>
                  </a:cubicBezTo>
                  <a:close/>
                  <a:moveTo>
                    <a:pt x="2991740" y="345333"/>
                  </a:moveTo>
                  <a:cubicBezTo>
                    <a:pt x="2997530" y="345170"/>
                    <a:pt x="3003402" y="346470"/>
                    <a:pt x="3008622" y="349070"/>
                  </a:cubicBezTo>
                  <a:lnTo>
                    <a:pt x="3095398" y="397818"/>
                  </a:lnTo>
                  <a:cubicBezTo>
                    <a:pt x="3107142" y="404318"/>
                    <a:pt x="3107142" y="422518"/>
                    <a:pt x="3094745" y="429667"/>
                  </a:cubicBezTo>
                  <a:lnTo>
                    <a:pt x="3002098" y="483615"/>
                  </a:lnTo>
                  <a:cubicBezTo>
                    <a:pt x="2991659" y="489465"/>
                    <a:pt x="2978610" y="490115"/>
                    <a:pt x="2968171" y="484265"/>
                  </a:cubicBezTo>
                  <a:lnTo>
                    <a:pt x="2883353" y="436167"/>
                  </a:lnTo>
                  <a:cubicBezTo>
                    <a:pt x="2871609" y="429017"/>
                    <a:pt x="2871609" y="411468"/>
                    <a:pt x="2883353" y="404318"/>
                  </a:cubicBezTo>
                  <a:lnTo>
                    <a:pt x="2975348" y="350370"/>
                  </a:lnTo>
                  <a:cubicBezTo>
                    <a:pt x="2980241" y="347120"/>
                    <a:pt x="2985950" y="345495"/>
                    <a:pt x="2991740" y="345333"/>
                  </a:cubicBezTo>
                  <a:close/>
                  <a:moveTo>
                    <a:pt x="1842420" y="339653"/>
                  </a:moveTo>
                  <a:cubicBezTo>
                    <a:pt x="1848144" y="339571"/>
                    <a:pt x="1853869" y="341034"/>
                    <a:pt x="1859103" y="343959"/>
                  </a:cubicBezTo>
                  <a:lnTo>
                    <a:pt x="1946118" y="392057"/>
                  </a:lnTo>
                  <a:cubicBezTo>
                    <a:pt x="1957895" y="398557"/>
                    <a:pt x="1957895" y="416106"/>
                    <a:pt x="1945464" y="423256"/>
                  </a:cubicBezTo>
                  <a:lnTo>
                    <a:pt x="1852560" y="477854"/>
                  </a:lnTo>
                  <a:cubicBezTo>
                    <a:pt x="1842092" y="484354"/>
                    <a:pt x="1829007" y="484354"/>
                    <a:pt x="1818539" y="478504"/>
                  </a:cubicBezTo>
                  <a:lnTo>
                    <a:pt x="1734141" y="429756"/>
                  </a:lnTo>
                  <a:cubicBezTo>
                    <a:pt x="1722364" y="423256"/>
                    <a:pt x="1722364" y="405706"/>
                    <a:pt x="1734141" y="398557"/>
                  </a:cubicBezTo>
                  <a:lnTo>
                    <a:pt x="1825736" y="344609"/>
                  </a:lnTo>
                  <a:cubicBezTo>
                    <a:pt x="1830970" y="341359"/>
                    <a:pt x="1836695" y="339734"/>
                    <a:pt x="1842420" y="339653"/>
                  </a:cubicBezTo>
                  <a:close/>
                  <a:moveTo>
                    <a:pt x="2608815" y="339652"/>
                  </a:moveTo>
                  <a:cubicBezTo>
                    <a:pt x="2614590" y="339571"/>
                    <a:pt x="2620283" y="341033"/>
                    <a:pt x="2625163" y="343958"/>
                  </a:cubicBezTo>
                  <a:lnTo>
                    <a:pt x="2711699" y="392056"/>
                  </a:lnTo>
                  <a:cubicBezTo>
                    <a:pt x="2724061" y="398556"/>
                    <a:pt x="2723411" y="416106"/>
                    <a:pt x="2711699" y="423255"/>
                  </a:cubicBezTo>
                  <a:lnTo>
                    <a:pt x="2618656" y="477853"/>
                  </a:lnTo>
                  <a:cubicBezTo>
                    <a:pt x="2608897" y="484353"/>
                    <a:pt x="2595884" y="484353"/>
                    <a:pt x="2585473" y="478503"/>
                  </a:cubicBezTo>
                  <a:lnTo>
                    <a:pt x="2500889" y="429755"/>
                  </a:lnTo>
                  <a:cubicBezTo>
                    <a:pt x="2488527" y="423255"/>
                    <a:pt x="2489178" y="405706"/>
                    <a:pt x="2500889" y="398556"/>
                  </a:cubicBezTo>
                  <a:lnTo>
                    <a:pt x="2591980" y="344608"/>
                  </a:lnTo>
                  <a:cubicBezTo>
                    <a:pt x="2597185" y="341358"/>
                    <a:pt x="2603041" y="339733"/>
                    <a:pt x="2608815" y="339652"/>
                  </a:cubicBezTo>
                  <a:close/>
                  <a:moveTo>
                    <a:pt x="2225492" y="333811"/>
                  </a:moveTo>
                  <a:cubicBezTo>
                    <a:pt x="2231185" y="333811"/>
                    <a:pt x="2236878" y="335273"/>
                    <a:pt x="2242083" y="338198"/>
                  </a:cubicBezTo>
                  <a:lnTo>
                    <a:pt x="2328619" y="386296"/>
                  </a:lnTo>
                  <a:cubicBezTo>
                    <a:pt x="2340981" y="393446"/>
                    <a:pt x="2340331" y="410996"/>
                    <a:pt x="2327968" y="418145"/>
                  </a:cubicBezTo>
                  <a:lnTo>
                    <a:pt x="2235576" y="472743"/>
                  </a:lnTo>
                  <a:cubicBezTo>
                    <a:pt x="2225166" y="478593"/>
                    <a:pt x="2212153" y="478593"/>
                    <a:pt x="2201743" y="472743"/>
                  </a:cubicBezTo>
                  <a:lnTo>
                    <a:pt x="2117809" y="424645"/>
                  </a:lnTo>
                  <a:cubicBezTo>
                    <a:pt x="2105447" y="417495"/>
                    <a:pt x="2106098" y="400596"/>
                    <a:pt x="2117809" y="393446"/>
                  </a:cubicBezTo>
                  <a:lnTo>
                    <a:pt x="2208900" y="338198"/>
                  </a:lnTo>
                  <a:cubicBezTo>
                    <a:pt x="2214105" y="335273"/>
                    <a:pt x="2219798" y="333811"/>
                    <a:pt x="2225492" y="333811"/>
                  </a:cubicBezTo>
                  <a:close/>
                  <a:moveTo>
                    <a:pt x="2801554" y="227322"/>
                  </a:moveTo>
                  <a:cubicBezTo>
                    <a:pt x="2807247" y="227241"/>
                    <a:pt x="2812940" y="228703"/>
                    <a:pt x="2818145" y="231628"/>
                  </a:cubicBezTo>
                  <a:lnTo>
                    <a:pt x="2904681" y="279727"/>
                  </a:lnTo>
                  <a:cubicBezTo>
                    <a:pt x="2917043" y="286227"/>
                    <a:pt x="2916393" y="304426"/>
                    <a:pt x="2904030" y="311576"/>
                  </a:cubicBezTo>
                  <a:lnTo>
                    <a:pt x="2811638" y="366174"/>
                  </a:lnTo>
                  <a:cubicBezTo>
                    <a:pt x="2801228" y="372024"/>
                    <a:pt x="2788215" y="372024"/>
                    <a:pt x="2777805" y="366174"/>
                  </a:cubicBezTo>
                  <a:lnTo>
                    <a:pt x="2693871" y="318076"/>
                  </a:lnTo>
                  <a:cubicBezTo>
                    <a:pt x="2681509" y="310926"/>
                    <a:pt x="2681509" y="294026"/>
                    <a:pt x="2693871" y="286227"/>
                  </a:cubicBezTo>
                  <a:lnTo>
                    <a:pt x="2784962" y="232278"/>
                  </a:lnTo>
                  <a:cubicBezTo>
                    <a:pt x="2790167" y="229028"/>
                    <a:pt x="2795860" y="227403"/>
                    <a:pt x="2801554" y="227322"/>
                  </a:cubicBezTo>
                  <a:close/>
                  <a:moveTo>
                    <a:pt x="2032752" y="227322"/>
                  </a:moveTo>
                  <a:cubicBezTo>
                    <a:pt x="2038527" y="227240"/>
                    <a:pt x="2044220" y="228703"/>
                    <a:pt x="2049100" y="231628"/>
                  </a:cubicBezTo>
                  <a:lnTo>
                    <a:pt x="2135636" y="279726"/>
                  </a:lnTo>
                  <a:cubicBezTo>
                    <a:pt x="2147998" y="286226"/>
                    <a:pt x="2147348" y="304426"/>
                    <a:pt x="2135636" y="311575"/>
                  </a:cubicBezTo>
                  <a:lnTo>
                    <a:pt x="2042593" y="366174"/>
                  </a:lnTo>
                  <a:cubicBezTo>
                    <a:pt x="2032834" y="372024"/>
                    <a:pt x="2019821" y="372024"/>
                    <a:pt x="2009410" y="366174"/>
                  </a:cubicBezTo>
                  <a:lnTo>
                    <a:pt x="1924826" y="318075"/>
                  </a:lnTo>
                  <a:cubicBezTo>
                    <a:pt x="1912464" y="310925"/>
                    <a:pt x="1913115" y="294026"/>
                    <a:pt x="1924826" y="286226"/>
                  </a:cubicBezTo>
                  <a:lnTo>
                    <a:pt x="2015917" y="232278"/>
                  </a:lnTo>
                  <a:cubicBezTo>
                    <a:pt x="2021122" y="229028"/>
                    <a:pt x="2026978" y="227403"/>
                    <a:pt x="2032752" y="227322"/>
                  </a:cubicBezTo>
                  <a:close/>
                  <a:moveTo>
                    <a:pt x="2418803" y="221560"/>
                  </a:moveTo>
                  <a:cubicBezTo>
                    <a:pt x="2424512" y="221479"/>
                    <a:pt x="2430221" y="222941"/>
                    <a:pt x="2435440" y="225866"/>
                  </a:cubicBezTo>
                  <a:lnTo>
                    <a:pt x="2522216" y="273965"/>
                  </a:lnTo>
                  <a:cubicBezTo>
                    <a:pt x="2533960" y="281115"/>
                    <a:pt x="2533960" y="298664"/>
                    <a:pt x="2521563" y="305814"/>
                  </a:cubicBezTo>
                  <a:lnTo>
                    <a:pt x="2428916" y="360412"/>
                  </a:lnTo>
                  <a:cubicBezTo>
                    <a:pt x="2418477" y="366262"/>
                    <a:pt x="2405428" y="366262"/>
                    <a:pt x="2394989" y="361062"/>
                  </a:cubicBezTo>
                  <a:lnTo>
                    <a:pt x="2310171" y="312314"/>
                  </a:lnTo>
                  <a:cubicBezTo>
                    <a:pt x="2298427" y="305164"/>
                    <a:pt x="2298427" y="288264"/>
                    <a:pt x="2310171" y="281115"/>
                  </a:cubicBezTo>
                  <a:lnTo>
                    <a:pt x="2402166" y="226516"/>
                  </a:lnTo>
                  <a:cubicBezTo>
                    <a:pt x="2407385" y="223266"/>
                    <a:pt x="2413094" y="221641"/>
                    <a:pt x="2418803" y="221560"/>
                  </a:cubicBezTo>
                  <a:close/>
                  <a:moveTo>
                    <a:pt x="2225490" y="112110"/>
                  </a:moveTo>
                  <a:cubicBezTo>
                    <a:pt x="2231183" y="112028"/>
                    <a:pt x="2236876" y="113491"/>
                    <a:pt x="2242081" y="116416"/>
                  </a:cubicBezTo>
                  <a:lnTo>
                    <a:pt x="2328617" y="164514"/>
                  </a:lnTo>
                  <a:cubicBezTo>
                    <a:pt x="2340979" y="171664"/>
                    <a:pt x="2340329" y="189214"/>
                    <a:pt x="2327966" y="196363"/>
                  </a:cubicBezTo>
                  <a:lnTo>
                    <a:pt x="2235574" y="250962"/>
                  </a:lnTo>
                  <a:cubicBezTo>
                    <a:pt x="2225164" y="256812"/>
                    <a:pt x="2212151" y="256812"/>
                    <a:pt x="2201741" y="251612"/>
                  </a:cubicBezTo>
                  <a:lnTo>
                    <a:pt x="2117807" y="202863"/>
                  </a:lnTo>
                  <a:cubicBezTo>
                    <a:pt x="2105445" y="196363"/>
                    <a:pt x="2106096" y="178164"/>
                    <a:pt x="2117807" y="171664"/>
                  </a:cubicBezTo>
                  <a:lnTo>
                    <a:pt x="2208898" y="117066"/>
                  </a:lnTo>
                  <a:cubicBezTo>
                    <a:pt x="2214103" y="113816"/>
                    <a:pt x="2219796" y="112191"/>
                    <a:pt x="2225490" y="112110"/>
                  </a:cubicBezTo>
                  <a:close/>
                  <a:moveTo>
                    <a:pt x="2608815" y="109464"/>
                  </a:moveTo>
                  <a:cubicBezTo>
                    <a:pt x="2614590" y="109302"/>
                    <a:pt x="2620283" y="110596"/>
                    <a:pt x="2625163" y="113508"/>
                  </a:cubicBezTo>
                  <a:lnTo>
                    <a:pt x="2711699" y="162042"/>
                  </a:lnTo>
                  <a:cubicBezTo>
                    <a:pt x="2724061" y="168513"/>
                    <a:pt x="2723411" y="185985"/>
                    <a:pt x="2711699" y="193103"/>
                  </a:cubicBezTo>
                  <a:lnTo>
                    <a:pt x="2618656" y="247461"/>
                  </a:lnTo>
                  <a:cubicBezTo>
                    <a:pt x="2608897" y="253932"/>
                    <a:pt x="2595884" y="253932"/>
                    <a:pt x="2585473" y="248108"/>
                  </a:cubicBezTo>
                  <a:lnTo>
                    <a:pt x="2500889" y="199575"/>
                  </a:lnTo>
                  <a:cubicBezTo>
                    <a:pt x="2488527" y="193103"/>
                    <a:pt x="2489178" y="175631"/>
                    <a:pt x="2500889" y="168513"/>
                  </a:cubicBezTo>
                  <a:lnTo>
                    <a:pt x="2591980" y="114155"/>
                  </a:lnTo>
                  <a:cubicBezTo>
                    <a:pt x="2597185" y="111243"/>
                    <a:pt x="2603041" y="109626"/>
                    <a:pt x="2608815" y="109464"/>
                  </a:cubicBezTo>
                  <a:close/>
                  <a:moveTo>
                    <a:pt x="2418801" y="13"/>
                  </a:moveTo>
                  <a:cubicBezTo>
                    <a:pt x="2424510" y="-148"/>
                    <a:pt x="2430219" y="1146"/>
                    <a:pt x="2435438" y="4058"/>
                  </a:cubicBezTo>
                  <a:lnTo>
                    <a:pt x="2522214" y="52591"/>
                  </a:lnTo>
                  <a:cubicBezTo>
                    <a:pt x="2533958" y="59063"/>
                    <a:pt x="2533958" y="76535"/>
                    <a:pt x="2521561" y="83653"/>
                  </a:cubicBezTo>
                  <a:lnTo>
                    <a:pt x="2428914" y="138010"/>
                  </a:lnTo>
                  <a:cubicBezTo>
                    <a:pt x="2418475" y="144482"/>
                    <a:pt x="2405426" y="144482"/>
                    <a:pt x="2394987" y="138658"/>
                  </a:cubicBezTo>
                  <a:lnTo>
                    <a:pt x="2310169" y="90124"/>
                  </a:lnTo>
                  <a:cubicBezTo>
                    <a:pt x="2298425" y="83653"/>
                    <a:pt x="2298425" y="66181"/>
                    <a:pt x="2310169" y="59063"/>
                  </a:cubicBezTo>
                  <a:lnTo>
                    <a:pt x="2402164" y="4705"/>
                  </a:lnTo>
                  <a:cubicBezTo>
                    <a:pt x="2407383" y="1793"/>
                    <a:pt x="2413092" y="175"/>
                    <a:pt x="2418801" y="13"/>
                  </a:cubicBezTo>
                  <a:close/>
                </a:path>
              </a:pathLst>
            </a:custGeom>
            <a:solidFill>
              <a:schemeClr val="accent6">
                <a:lumMod val="25000"/>
              </a:schemeClr>
            </a:solidFill>
            <a:ln>
              <a:noFill/>
            </a:ln>
            <a:effectLst/>
          </p:spPr>
          <p:txBody>
            <a:bodyPr wrap="square" anchor="ctr">
              <a:noAutofit/>
            </a:bodyPr>
            <a:lstStyle/>
            <a:p>
              <a:endParaRPr lang="en-US" sz="2450">
                <a:latin typeface="Lato Light" panose="020F0502020204030203" pitchFamily="34" charset="0"/>
              </a:endParaRPr>
            </a:p>
          </p:txBody>
        </p:sp>
        <p:sp>
          <p:nvSpPr>
            <p:cNvPr id="49" name="Freeform 123">
              <a:extLst>
                <a:ext uri="{FF2B5EF4-FFF2-40B4-BE49-F238E27FC236}">
                  <a16:creationId xmlns:a16="http://schemas.microsoft.com/office/drawing/2014/main" id="{6ADDA293-68C4-F448-B2FA-9F33031A6744}"/>
                </a:ext>
              </a:extLst>
            </p:cNvPr>
            <p:cNvSpPr>
              <a:spLocks noChangeArrowheads="1"/>
            </p:cNvSpPr>
            <p:nvPr/>
          </p:nvSpPr>
          <p:spPr bwMode="auto">
            <a:xfrm>
              <a:off x="7894296" y="6690945"/>
              <a:ext cx="1480475" cy="959140"/>
            </a:xfrm>
            <a:custGeom>
              <a:avLst/>
              <a:gdLst>
                <a:gd name="T0" fmla="*/ 0 w 2266"/>
                <a:gd name="T1" fmla="*/ 456 h 1469"/>
                <a:gd name="T2" fmla="*/ 0 w 2266"/>
                <a:gd name="T3" fmla="*/ 456 h 1469"/>
                <a:gd name="T4" fmla="*/ 0 w 2266"/>
                <a:gd name="T5" fmla="*/ 456 h 1469"/>
                <a:gd name="T6" fmla="*/ 0 w 2266"/>
                <a:gd name="T7" fmla="*/ 456 h 1469"/>
                <a:gd name="T8" fmla="*/ 4 w 2266"/>
                <a:gd name="T9" fmla="*/ 429 h 1469"/>
                <a:gd name="T10" fmla="*/ 4 w 2266"/>
                <a:gd name="T11" fmla="*/ 429 h 1469"/>
                <a:gd name="T12" fmla="*/ 63 w 2266"/>
                <a:gd name="T13" fmla="*/ 346 h 1469"/>
                <a:gd name="T14" fmla="*/ 588 w 2266"/>
                <a:gd name="T15" fmla="*/ 44 h 1469"/>
                <a:gd name="T16" fmla="*/ 588 w 2266"/>
                <a:gd name="T17" fmla="*/ 44 h 1469"/>
                <a:gd name="T18" fmla="*/ 871 w 2266"/>
                <a:gd name="T19" fmla="*/ 44 h 1469"/>
                <a:gd name="T20" fmla="*/ 2201 w 2266"/>
                <a:gd name="T21" fmla="*/ 812 h 1469"/>
                <a:gd name="T22" fmla="*/ 2201 w 2266"/>
                <a:gd name="T23" fmla="*/ 812 h 1469"/>
                <a:gd name="T24" fmla="*/ 2259 w 2266"/>
                <a:gd name="T25" fmla="*/ 896 h 1469"/>
                <a:gd name="T26" fmla="*/ 2259 w 2266"/>
                <a:gd name="T27" fmla="*/ 896 h 1469"/>
                <a:gd name="T28" fmla="*/ 2264 w 2266"/>
                <a:gd name="T29" fmla="*/ 918 h 1469"/>
                <a:gd name="T30" fmla="*/ 2264 w 2266"/>
                <a:gd name="T31" fmla="*/ 918 h 1469"/>
                <a:gd name="T32" fmla="*/ 2264 w 2266"/>
                <a:gd name="T33" fmla="*/ 918 h 1469"/>
                <a:gd name="T34" fmla="*/ 2264 w 2266"/>
                <a:gd name="T35" fmla="*/ 921 h 1469"/>
                <a:gd name="T36" fmla="*/ 2264 w 2266"/>
                <a:gd name="T37" fmla="*/ 921 h 1469"/>
                <a:gd name="T38" fmla="*/ 2264 w 2266"/>
                <a:gd name="T39" fmla="*/ 923 h 1469"/>
                <a:gd name="T40" fmla="*/ 2264 w 2266"/>
                <a:gd name="T41" fmla="*/ 923 h 1469"/>
                <a:gd name="T42" fmla="*/ 2264 w 2266"/>
                <a:gd name="T43" fmla="*/ 1035 h 1469"/>
                <a:gd name="T44" fmla="*/ 2264 w 2266"/>
                <a:gd name="T45" fmla="*/ 1035 h 1469"/>
                <a:gd name="T46" fmla="*/ 2206 w 2266"/>
                <a:gd name="T47" fmla="*/ 1119 h 1469"/>
                <a:gd name="T48" fmla="*/ 1679 w 2266"/>
                <a:gd name="T49" fmla="*/ 1422 h 1469"/>
                <a:gd name="T50" fmla="*/ 1679 w 2266"/>
                <a:gd name="T51" fmla="*/ 1422 h 1469"/>
                <a:gd name="T52" fmla="*/ 1396 w 2266"/>
                <a:gd name="T53" fmla="*/ 1422 h 1469"/>
                <a:gd name="T54" fmla="*/ 151 w 2266"/>
                <a:gd name="T55" fmla="*/ 704 h 1469"/>
                <a:gd name="T56" fmla="*/ 151 w 2266"/>
                <a:gd name="T57" fmla="*/ 704 h 1469"/>
                <a:gd name="T58" fmla="*/ 130 w 2266"/>
                <a:gd name="T59" fmla="*/ 692 h 1469"/>
                <a:gd name="T60" fmla="*/ 58 w 2266"/>
                <a:gd name="T61" fmla="*/ 650 h 1469"/>
                <a:gd name="T62" fmla="*/ 58 w 2266"/>
                <a:gd name="T63" fmla="*/ 650 h 1469"/>
                <a:gd name="T64" fmla="*/ 0 w 2266"/>
                <a:gd name="T65" fmla="*/ 570 h 1469"/>
                <a:gd name="T66" fmla="*/ 0 w 2266"/>
                <a:gd name="T67" fmla="*/ 570 h 1469"/>
                <a:gd name="T68" fmla="*/ 0 w 2266"/>
                <a:gd name="T69" fmla="*/ 456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66" h="1469">
                  <a:moveTo>
                    <a:pt x="0" y="456"/>
                  </a:moveTo>
                  <a:lnTo>
                    <a:pt x="0" y="456"/>
                  </a:lnTo>
                  <a:lnTo>
                    <a:pt x="0" y="456"/>
                  </a:lnTo>
                  <a:lnTo>
                    <a:pt x="0" y="456"/>
                  </a:lnTo>
                  <a:cubicBezTo>
                    <a:pt x="0" y="446"/>
                    <a:pt x="1" y="437"/>
                    <a:pt x="4" y="429"/>
                  </a:cubicBezTo>
                  <a:lnTo>
                    <a:pt x="4" y="429"/>
                  </a:lnTo>
                  <a:cubicBezTo>
                    <a:pt x="4" y="399"/>
                    <a:pt x="24" y="368"/>
                    <a:pt x="63" y="346"/>
                  </a:cubicBezTo>
                  <a:lnTo>
                    <a:pt x="588" y="44"/>
                  </a:lnTo>
                  <a:lnTo>
                    <a:pt x="588" y="44"/>
                  </a:lnTo>
                  <a:cubicBezTo>
                    <a:pt x="666" y="0"/>
                    <a:pt x="793" y="0"/>
                    <a:pt x="871" y="44"/>
                  </a:cubicBezTo>
                  <a:lnTo>
                    <a:pt x="2201" y="812"/>
                  </a:lnTo>
                  <a:lnTo>
                    <a:pt x="2201" y="812"/>
                  </a:lnTo>
                  <a:cubicBezTo>
                    <a:pt x="2241" y="835"/>
                    <a:pt x="2261" y="866"/>
                    <a:pt x="2259" y="896"/>
                  </a:cubicBezTo>
                  <a:lnTo>
                    <a:pt x="2259" y="896"/>
                  </a:lnTo>
                  <a:cubicBezTo>
                    <a:pt x="2262" y="904"/>
                    <a:pt x="2264" y="911"/>
                    <a:pt x="2264" y="918"/>
                  </a:cubicBezTo>
                  <a:lnTo>
                    <a:pt x="2264" y="918"/>
                  </a:lnTo>
                  <a:lnTo>
                    <a:pt x="2264" y="918"/>
                  </a:lnTo>
                  <a:lnTo>
                    <a:pt x="2264" y="921"/>
                  </a:lnTo>
                  <a:lnTo>
                    <a:pt x="2264" y="921"/>
                  </a:lnTo>
                  <a:cubicBezTo>
                    <a:pt x="2264" y="921"/>
                    <a:pt x="2264" y="922"/>
                    <a:pt x="2264" y="923"/>
                  </a:cubicBezTo>
                  <a:lnTo>
                    <a:pt x="2264" y="923"/>
                  </a:lnTo>
                  <a:cubicBezTo>
                    <a:pt x="2264" y="945"/>
                    <a:pt x="2264" y="1025"/>
                    <a:pt x="2264" y="1035"/>
                  </a:cubicBezTo>
                  <a:lnTo>
                    <a:pt x="2264" y="1035"/>
                  </a:lnTo>
                  <a:cubicBezTo>
                    <a:pt x="2265" y="1065"/>
                    <a:pt x="2246" y="1096"/>
                    <a:pt x="2206" y="1119"/>
                  </a:cubicBezTo>
                  <a:lnTo>
                    <a:pt x="1679" y="1422"/>
                  </a:lnTo>
                  <a:lnTo>
                    <a:pt x="1679" y="1422"/>
                  </a:lnTo>
                  <a:cubicBezTo>
                    <a:pt x="1601" y="1468"/>
                    <a:pt x="1474" y="1468"/>
                    <a:pt x="1396" y="1422"/>
                  </a:cubicBezTo>
                  <a:lnTo>
                    <a:pt x="151" y="704"/>
                  </a:lnTo>
                  <a:lnTo>
                    <a:pt x="151" y="704"/>
                  </a:lnTo>
                  <a:lnTo>
                    <a:pt x="130" y="692"/>
                  </a:lnTo>
                  <a:lnTo>
                    <a:pt x="58" y="650"/>
                  </a:lnTo>
                  <a:lnTo>
                    <a:pt x="58" y="650"/>
                  </a:lnTo>
                  <a:cubicBezTo>
                    <a:pt x="20" y="628"/>
                    <a:pt x="0" y="599"/>
                    <a:pt x="0" y="570"/>
                  </a:cubicBezTo>
                  <a:lnTo>
                    <a:pt x="0" y="570"/>
                  </a:lnTo>
                  <a:cubicBezTo>
                    <a:pt x="0" y="550"/>
                    <a:pt x="0" y="482"/>
                    <a:pt x="0" y="456"/>
                  </a:cubicBezTo>
                </a:path>
              </a:pathLst>
            </a:custGeom>
            <a:solidFill>
              <a:schemeClr val="bg1">
                <a:lumMod val="85000"/>
              </a:schemeClr>
            </a:solidFill>
            <a:ln>
              <a:noFill/>
            </a:ln>
            <a:effectLst/>
          </p:spPr>
          <p:txBody>
            <a:bodyPr wrap="none" anchor="ctr"/>
            <a:lstStyle/>
            <a:p>
              <a:endParaRPr lang="en-US" sz="2450">
                <a:latin typeface="Lato Light" panose="020F0502020204030203" pitchFamily="34" charset="0"/>
              </a:endParaRPr>
            </a:p>
          </p:txBody>
        </p:sp>
        <p:sp>
          <p:nvSpPr>
            <p:cNvPr id="50" name="Freeform 124">
              <a:extLst>
                <a:ext uri="{FF2B5EF4-FFF2-40B4-BE49-F238E27FC236}">
                  <a16:creationId xmlns:a16="http://schemas.microsoft.com/office/drawing/2014/main" id="{E5DAB59E-6ABB-D74A-9F5B-24CC1C415D98}"/>
                </a:ext>
              </a:extLst>
            </p:cNvPr>
            <p:cNvSpPr>
              <a:spLocks noChangeArrowheads="1"/>
            </p:cNvSpPr>
            <p:nvPr/>
          </p:nvSpPr>
          <p:spPr bwMode="auto">
            <a:xfrm>
              <a:off x="7997987" y="6719748"/>
              <a:ext cx="1480475" cy="869851"/>
            </a:xfrm>
            <a:custGeom>
              <a:avLst/>
              <a:gdLst>
                <a:gd name="T0" fmla="*/ 2206 w 2266"/>
                <a:gd name="T1" fmla="*/ 816 h 1330"/>
                <a:gd name="T2" fmla="*/ 2206 w 2266"/>
                <a:gd name="T3" fmla="*/ 816 h 1330"/>
                <a:gd name="T4" fmla="*/ 2265 w 2266"/>
                <a:gd name="T5" fmla="*/ 779 h 1330"/>
                <a:gd name="T6" fmla="*/ 2265 w 2266"/>
                <a:gd name="T7" fmla="*/ 779 h 1330"/>
                <a:gd name="T8" fmla="*/ 2265 w 2266"/>
                <a:gd name="T9" fmla="*/ 897 h 1330"/>
                <a:gd name="T10" fmla="*/ 2265 w 2266"/>
                <a:gd name="T11" fmla="*/ 897 h 1330"/>
                <a:gd name="T12" fmla="*/ 2206 w 2266"/>
                <a:gd name="T13" fmla="*/ 980 h 1330"/>
                <a:gd name="T14" fmla="*/ 1680 w 2266"/>
                <a:gd name="T15" fmla="*/ 1284 h 1330"/>
                <a:gd name="T16" fmla="*/ 1680 w 2266"/>
                <a:gd name="T17" fmla="*/ 1284 h 1330"/>
                <a:gd name="T18" fmla="*/ 1396 w 2266"/>
                <a:gd name="T19" fmla="*/ 1284 h 1330"/>
                <a:gd name="T20" fmla="*/ 59 w 2266"/>
                <a:gd name="T21" fmla="*/ 512 h 1330"/>
                <a:gd name="T22" fmla="*/ 59 w 2266"/>
                <a:gd name="T23" fmla="*/ 512 h 1330"/>
                <a:gd name="T24" fmla="*/ 0 w 2266"/>
                <a:gd name="T25" fmla="*/ 431 h 1330"/>
                <a:gd name="T26" fmla="*/ 0 w 2266"/>
                <a:gd name="T27" fmla="*/ 431 h 1330"/>
                <a:gd name="T28" fmla="*/ 0 w 2266"/>
                <a:gd name="T29" fmla="*/ 317 h 1330"/>
                <a:gd name="T30" fmla="*/ 0 w 2266"/>
                <a:gd name="T31" fmla="*/ 317 h 1330"/>
                <a:gd name="T32" fmla="*/ 59 w 2266"/>
                <a:gd name="T33" fmla="*/ 348 h 1330"/>
                <a:gd name="T34" fmla="*/ 586 w 2266"/>
                <a:gd name="T35" fmla="*/ 46 h 1330"/>
                <a:gd name="T36" fmla="*/ 586 w 2266"/>
                <a:gd name="T37" fmla="*/ 46 h 1330"/>
                <a:gd name="T38" fmla="*/ 870 w 2266"/>
                <a:gd name="T39" fmla="*/ 46 h 1330"/>
                <a:gd name="T40" fmla="*/ 2206 w 2266"/>
                <a:gd name="T41" fmla="*/ 81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66" h="1330">
                  <a:moveTo>
                    <a:pt x="2206" y="816"/>
                  </a:moveTo>
                  <a:lnTo>
                    <a:pt x="2206" y="816"/>
                  </a:lnTo>
                  <a:cubicBezTo>
                    <a:pt x="2228" y="829"/>
                    <a:pt x="2265" y="779"/>
                    <a:pt x="2265" y="779"/>
                  </a:cubicBezTo>
                  <a:lnTo>
                    <a:pt x="2265" y="779"/>
                  </a:lnTo>
                  <a:cubicBezTo>
                    <a:pt x="2265" y="779"/>
                    <a:pt x="2265" y="884"/>
                    <a:pt x="2265" y="897"/>
                  </a:cubicBezTo>
                  <a:lnTo>
                    <a:pt x="2265" y="897"/>
                  </a:lnTo>
                  <a:cubicBezTo>
                    <a:pt x="2265" y="927"/>
                    <a:pt x="2246" y="957"/>
                    <a:pt x="2206" y="980"/>
                  </a:cubicBezTo>
                  <a:lnTo>
                    <a:pt x="1680" y="1284"/>
                  </a:lnTo>
                  <a:lnTo>
                    <a:pt x="1680" y="1284"/>
                  </a:lnTo>
                  <a:cubicBezTo>
                    <a:pt x="1602" y="1329"/>
                    <a:pt x="1474" y="1329"/>
                    <a:pt x="1396" y="1284"/>
                  </a:cubicBezTo>
                  <a:lnTo>
                    <a:pt x="59" y="512"/>
                  </a:lnTo>
                  <a:lnTo>
                    <a:pt x="59" y="512"/>
                  </a:lnTo>
                  <a:cubicBezTo>
                    <a:pt x="20" y="489"/>
                    <a:pt x="0" y="460"/>
                    <a:pt x="0" y="431"/>
                  </a:cubicBezTo>
                  <a:lnTo>
                    <a:pt x="0" y="431"/>
                  </a:lnTo>
                  <a:cubicBezTo>
                    <a:pt x="0" y="411"/>
                    <a:pt x="0" y="343"/>
                    <a:pt x="0" y="317"/>
                  </a:cubicBezTo>
                  <a:lnTo>
                    <a:pt x="0" y="317"/>
                  </a:lnTo>
                  <a:cubicBezTo>
                    <a:pt x="0" y="301"/>
                    <a:pt x="41" y="358"/>
                    <a:pt x="59" y="348"/>
                  </a:cubicBezTo>
                  <a:lnTo>
                    <a:pt x="586" y="46"/>
                  </a:lnTo>
                  <a:lnTo>
                    <a:pt x="586" y="46"/>
                  </a:lnTo>
                  <a:cubicBezTo>
                    <a:pt x="664" y="0"/>
                    <a:pt x="792" y="0"/>
                    <a:pt x="870" y="46"/>
                  </a:cubicBezTo>
                  <a:lnTo>
                    <a:pt x="2206" y="816"/>
                  </a:lnTo>
                </a:path>
              </a:pathLst>
            </a:custGeom>
            <a:solidFill>
              <a:schemeClr val="tx2">
                <a:lumMod val="75000"/>
              </a:schemeClr>
            </a:solidFill>
            <a:ln>
              <a:noFill/>
            </a:ln>
            <a:effectLst/>
          </p:spPr>
          <p:txBody>
            <a:bodyPr wrap="none" anchor="ctr"/>
            <a:lstStyle/>
            <a:p>
              <a:endParaRPr lang="en-US" sz="2450">
                <a:latin typeface="Lato Light" panose="020F0502020204030203" pitchFamily="34" charset="0"/>
              </a:endParaRPr>
            </a:p>
          </p:txBody>
        </p:sp>
        <p:sp>
          <p:nvSpPr>
            <p:cNvPr id="51" name="Freeform 125">
              <a:extLst>
                <a:ext uri="{FF2B5EF4-FFF2-40B4-BE49-F238E27FC236}">
                  <a16:creationId xmlns:a16="http://schemas.microsoft.com/office/drawing/2014/main" id="{C21ED94F-F998-C649-8E44-CD7B51672C73}"/>
                </a:ext>
              </a:extLst>
            </p:cNvPr>
            <p:cNvSpPr>
              <a:spLocks noChangeArrowheads="1"/>
            </p:cNvSpPr>
            <p:nvPr/>
          </p:nvSpPr>
          <p:spPr bwMode="auto">
            <a:xfrm>
              <a:off x="7983585" y="6647740"/>
              <a:ext cx="1506397" cy="869851"/>
            </a:xfrm>
            <a:custGeom>
              <a:avLst/>
              <a:gdLst>
                <a:gd name="T0" fmla="*/ 2226 w 2305"/>
                <a:gd name="T1" fmla="*/ 816 h 1330"/>
                <a:gd name="T2" fmla="*/ 2226 w 2305"/>
                <a:gd name="T3" fmla="*/ 816 h 1330"/>
                <a:gd name="T4" fmla="*/ 2226 w 2305"/>
                <a:gd name="T5" fmla="*/ 979 h 1330"/>
                <a:gd name="T6" fmla="*/ 1700 w 2305"/>
                <a:gd name="T7" fmla="*/ 1283 h 1330"/>
                <a:gd name="T8" fmla="*/ 1700 w 2305"/>
                <a:gd name="T9" fmla="*/ 1283 h 1330"/>
                <a:gd name="T10" fmla="*/ 1416 w 2305"/>
                <a:gd name="T11" fmla="*/ 1283 h 1330"/>
                <a:gd name="T12" fmla="*/ 79 w 2305"/>
                <a:gd name="T13" fmla="*/ 511 h 1330"/>
                <a:gd name="T14" fmla="*/ 79 w 2305"/>
                <a:gd name="T15" fmla="*/ 511 h 1330"/>
                <a:gd name="T16" fmla="*/ 79 w 2305"/>
                <a:gd name="T17" fmla="*/ 347 h 1330"/>
                <a:gd name="T18" fmla="*/ 606 w 2305"/>
                <a:gd name="T19" fmla="*/ 45 h 1330"/>
                <a:gd name="T20" fmla="*/ 606 w 2305"/>
                <a:gd name="T21" fmla="*/ 45 h 1330"/>
                <a:gd name="T22" fmla="*/ 890 w 2305"/>
                <a:gd name="T23" fmla="*/ 45 h 1330"/>
                <a:gd name="T24" fmla="*/ 2226 w 2305"/>
                <a:gd name="T25" fmla="*/ 81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05" h="1330">
                  <a:moveTo>
                    <a:pt x="2226" y="816"/>
                  </a:moveTo>
                  <a:lnTo>
                    <a:pt x="2226" y="816"/>
                  </a:lnTo>
                  <a:cubicBezTo>
                    <a:pt x="2304" y="861"/>
                    <a:pt x="2304" y="935"/>
                    <a:pt x="2226" y="979"/>
                  </a:cubicBezTo>
                  <a:lnTo>
                    <a:pt x="1700" y="1283"/>
                  </a:lnTo>
                  <a:lnTo>
                    <a:pt x="1700" y="1283"/>
                  </a:lnTo>
                  <a:cubicBezTo>
                    <a:pt x="1622" y="1329"/>
                    <a:pt x="1494" y="1329"/>
                    <a:pt x="1416" y="1283"/>
                  </a:cubicBezTo>
                  <a:lnTo>
                    <a:pt x="79" y="511"/>
                  </a:lnTo>
                  <a:lnTo>
                    <a:pt x="79" y="511"/>
                  </a:lnTo>
                  <a:cubicBezTo>
                    <a:pt x="0" y="466"/>
                    <a:pt x="0" y="392"/>
                    <a:pt x="79" y="347"/>
                  </a:cubicBezTo>
                  <a:lnTo>
                    <a:pt x="606" y="45"/>
                  </a:lnTo>
                  <a:lnTo>
                    <a:pt x="606" y="45"/>
                  </a:lnTo>
                  <a:cubicBezTo>
                    <a:pt x="684" y="0"/>
                    <a:pt x="812" y="0"/>
                    <a:pt x="890" y="45"/>
                  </a:cubicBezTo>
                  <a:lnTo>
                    <a:pt x="2226" y="816"/>
                  </a:lnTo>
                </a:path>
              </a:pathLst>
            </a:custGeom>
            <a:solidFill>
              <a:schemeClr val="tx2">
                <a:lumMod val="50000"/>
              </a:schemeClr>
            </a:solidFill>
            <a:ln>
              <a:noFill/>
            </a:ln>
            <a:effectLst/>
          </p:spPr>
          <p:txBody>
            <a:bodyPr wrap="none" anchor="ctr"/>
            <a:lstStyle/>
            <a:p>
              <a:endParaRPr lang="en-US" sz="2450">
                <a:latin typeface="Lato Light" panose="020F0502020204030203" pitchFamily="34" charset="0"/>
              </a:endParaRPr>
            </a:p>
          </p:txBody>
        </p:sp>
        <p:sp>
          <p:nvSpPr>
            <p:cNvPr id="52" name="Freeform 126">
              <a:extLst>
                <a:ext uri="{FF2B5EF4-FFF2-40B4-BE49-F238E27FC236}">
                  <a16:creationId xmlns:a16="http://schemas.microsoft.com/office/drawing/2014/main" id="{1D82633F-E2BB-794B-B58E-7FB4C4C5D444}"/>
                </a:ext>
              </a:extLst>
            </p:cNvPr>
            <p:cNvSpPr>
              <a:spLocks noChangeArrowheads="1"/>
            </p:cNvSpPr>
            <p:nvPr/>
          </p:nvSpPr>
          <p:spPr bwMode="auto">
            <a:xfrm>
              <a:off x="7986465" y="6630457"/>
              <a:ext cx="1497757" cy="864091"/>
            </a:xfrm>
            <a:custGeom>
              <a:avLst/>
              <a:gdLst>
                <a:gd name="T0" fmla="*/ 2217 w 2295"/>
                <a:gd name="T1" fmla="*/ 813 h 1324"/>
                <a:gd name="T2" fmla="*/ 2217 w 2295"/>
                <a:gd name="T3" fmla="*/ 813 h 1324"/>
                <a:gd name="T4" fmla="*/ 2217 w 2295"/>
                <a:gd name="T5" fmla="*/ 975 h 1324"/>
                <a:gd name="T6" fmla="*/ 1692 w 2295"/>
                <a:gd name="T7" fmla="*/ 1278 h 1324"/>
                <a:gd name="T8" fmla="*/ 1692 w 2295"/>
                <a:gd name="T9" fmla="*/ 1278 h 1324"/>
                <a:gd name="T10" fmla="*/ 1410 w 2295"/>
                <a:gd name="T11" fmla="*/ 1278 h 1324"/>
                <a:gd name="T12" fmla="*/ 78 w 2295"/>
                <a:gd name="T13" fmla="*/ 509 h 1324"/>
                <a:gd name="T14" fmla="*/ 78 w 2295"/>
                <a:gd name="T15" fmla="*/ 509 h 1324"/>
                <a:gd name="T16" fmla="*/ 78 w 2295"/>
                <a:gd name="T17" fmla="*/ 346 h 1324"/>
                <a:gd name="T18" fmla="*/ 603 w 2295"/>
                <a:gd name="T19" fmla="*/ 45 h 1324"/>
                <a:gd name="T20" fmla="*/ 603 w 2295"/>
                <a:gd name="T21" fmla="*/ 45 h 1324"/>
                <a:gd name="T22" fmla="*/ 886 w 2295"/>
                <a:gd name="T23" fmla="*/ 45 h 1324"/>
                <a:gd name="T24" fmla="*/ 2217 w 2295"/>
                <a:gd name="T25" fmla="*/ 813 h 1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5" h="1324">
                  <a:moveTo>
                    <a:pt x="2217" y="813"/>
                  </a:moveTo>
                  <a:lnTo>
                    <a:pt x="2217" y="813"/>
                  </a:lnTo>
                  <a:cubicBezTo>
                    <a:pt x="2294" y="857"/>
                    <a:pt x="2294" y="931"/>
                    <a:pt x="2217" y="975"/>
                  </a:cubicBezTo>
                  <a:lnTo>
                    <a:pt x="1692" y="1278"/>
                  </a:lnTo>
                  <a:lnTo>
                    <a:pt x="1692" y="1278"/>
                  </a:lnTo>
                  <a:cubicBezTo>
                    <a:pt x="1615" y="1323"/>
                    <a:pt x="1488" y="1323"/>
                    <a:pt x="1410" y="1278"/>
                  </a:cubicBezTo>
                  <a:lnTo>
                    <a:pt x="78" y="509"/>
                  </a:lnTo>
                  <a:lnTo>
                    <a:pt x="78" y="509"/>
                  </a:lnTo>
                  <a:cubicBezTo>
                    <a:pt x="0" y="464"/>
                    <a:pt x="0" y="391"/>
                    <a:pt x="78" y="346"/>
                  </a:cubicBezTo>
                  <a:lnTo>
                    <a:pt x="603" y="45"/>
                  </a:lnTo>
                  <a:lnTo>
                    <a:pt x="603" y="45"/>
                  </a:lnTo>
                  <a:cubicBezTo>
                    <a:pt x="681" y="0"/>
                    <a:pt x="808" y="0"/>
                    <a:pt x="886" y="45"/>
                  </a:cubicBezTo>
                  <a:lnTo>
                    <a:pt x="2217" y="813"/>
                  </a:lnTo>
                </a:path>
              </a:pathLst>
            </a:custGeom>
            <a:solidFill>
              <a:schemeClr val="bg1"/>
            </a:solidFill>
            <a:ln>
              <a:noFill/>
            </a:ln>
            <a:effectLst/>
          </p:spPr>
          <p:txBody>
            <a:bodyPr wrap="none" anchor="ctr"/>
            <a:lstStyle/>
            <a:p>
              <a:endParaRPr lang="en-US" sz="2450">
                <a:latin typeface="Lato Light" panose="020F0502020204030203" pitchFamily="34" charset="0"/>
              </a:endParaRPr>
            </a:p>
          </p:txBody>
        </p:sp>
        <p:sp>
          <p:nvSpPr>
            <p:cNvPr id="53" name="Freeform 127">
              <a:extLst>
                <a:ext uri="{FF2B5EF4-FFF2-40B4-BE49-F238E27FC236}">
                  <a16:creationId xmlns:a16="http://schemas.microsoft.com/office/drawing/2014/main" id="{1A43DBE9-D3F9-BB4B-8C76-880BD4BDE564}"/>
                </a:ext>
              </a:extLst>
            </p:cNvPr>
            <p:cNvSpPr>
              <a:spLocks noChangeArrowheads="1"/>
            </p:cNvSpPr>
            <p:nvPr/>
          </p:nvSpPr>
          <p:spPr bwMode="auto">
            <a:xfrm>
              <a:off x="8064234" y="6679424"/>
              <a:ext cx="1322058" cy="754639"/>
            </a:xfrm>
            <a:custGeom>
              <a:avLst/>
              <a:gdLst>
                <a:gd name="T0" fmla="*/ 2001 w 2026"/>
                <a:gd name="T1" fmla="*/ 826 h 1157"/>
                <a:gd name="T2" fmla="*/ 1497 w 2026"/>
                <a:gd name="T3" fmla="*/ 1117 h 1157"/>
                <a:gd name="T4" fmla="*/ 1497 w 2026"/>
                <a:gd name="T5" fmla="*/ 1117 h 1157"/>
                <a:gd name="T6" fmla="*/ 1283 w 2026"/>
                <a:gd name="T7" fmla="*/ 1117 h 1157"/>
                <a:gd name="T8" fmla="*/ 23 w 2026"/>
                <a:gd name="T9" fmla="*/ 388 h 1157"/>
                <a:gd name="T10" fmla="*/ 23 w 2026"/>
                <a:gd name="T11" fmla="*/ 388 h 1157"/>
                <a:gd name="T12" fmla="*/ 23 w 2026"/>
                <a:gd name="T13" fmla="*/ 328 h 1157"/>
                <a:gd name="T14" fmla="*/ 528 w 2026"/>
                <a:gd name="T15" fmla="*/ 38 h 1157"/>
                <a:gd name="T16" fmla="*/ 528 w 2026"/>
                <a:gd name="T17" fmla="*/ 38 h 1157"/>
                <a:gd name="T18" fmla="*/ 742 w 2026"/>
                <a:gd name="T19" fmla="*/ 38 h 1157"/>
                <a:gd name="T20" fmla="*/ 2001 w 2026"/>
                <a:gd name="T21" fmla="*/ 767 h 1157"/>
                <a:gd name="T22" fmla="*/ 2001 w 2026"/>
                <a:gd name="T23" fmla="*/ 767 h 1157"/>
                <a:gd name="T24" fmla="*/ 2001 w 2026"/>
                <a:gd name="T25" fmla="*/ 826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26" h="1157">
                  <a:moveTo>
                    <a:pt x="2001" y="826"/>
                  </a:moveTo>
                  <a:lnTo>
                    <a:pt x="1497" y="1117"/>
                  </a:lnTo>
                  <a:lnTo>
                    <a:pt x="1497" y="1117"/>
                  </a:lnTo>
                  <a:cubicBezTo>
                    <a:pt x="1430" y="1156"/>
                    <a:pt x="1349" y="1156"/>
                    <a:pt x="1283" y="1117"/>
                  </a:cubicBezTo>
                  <a:lnTo>
                    <a:pt x="23" y="388"/>
                  </a:lnTo>
                  <a:lnTo>
                    <a:pt x="23" y="388"/>
                  </a:lnTo>
                  <a:cubicBezTo>
                    <a:pt x="0" y="375"/>
                    <a:pt x="0" y="342"/>
                    <a:pt x="23" y="328"/>
                  </a:cubicBezTo>
                  <a:lnTo>
                    <a:pt x="528" y="38"/>
                  </a:lnTo>
                  <a:lnTo>
                    <a:pt x="528" y="38"/>
                  </a:lnTo>
                  <a:cubicBezTo>
                    <a:pt x="594" y="0"/>
                    <a:pt x="676" y="0"/>
                    <a:pt x="742" y="38"/>
                  </a:cubicBezTo>
                  <a:lnTo>
                    <a:pt x="2001" y="767"/>
                  </a:lnTo>
                  <a:lnTo>
                    <a:pt x="2001" y="767"/>
                  </a:lnTo>
                  <a:cubicBezTo>
                    <a:pt x="2025" y="780"/>
                    <a:pt x="2025" y="813"/>
                    <a:pt x="2001" y="826"/>
                  </a:cubicBezTo>
                </a:path>
              </a:pathLst>
            </a:custGeom>
            <a:solidFill>
              <a:schemeClr val="bg1">
                <a:lumMod val="50000"/>
              </a:schemeClr>
            </a:solidFill>
            <a:ln>
              <a:noFill/>
            </a:ln>
            <a:effectLst/>
          </p:spPr>
          <p:txBody>
            <a:bodyPr wrap="none" anchor="ctr"/>
            <a:lstStyle/>
            <a:p>
              <a:endParaRPr lang="en-US" sz="2450">
                <a:latin typeface="Lato Light" panose="020F0502020204030203" pitchFamily="34" charset="0"/>
              </a:endParaRPr>
            </a:p>
          </p:txBody>
        </p:sp>
        <p:sp>
          <p:nvSpPr>
            <p:cNvPr id="54" name="Freeform 128">
              <a:extLst>
                <a:ext uri="{FF2B5EF4-FFF2-40B4-BE49-F238E27FC236}">
                  <a16:creationId xmlns:a16="http://schemas.microsoft.com/office/drawing/2014/main" id="{A81A5158-4098-2548-8873-9F1257867415}"/>
                </a:ext>
              </a:extLst>
            </p:cNvPr>
            <p:cNvSpPr>
              <a:spLocks noChangeArrowheads="1"/>
            </p:cNvSpPr>
            <p:nvPr/>
          </p:nvSpPr>
          <p:spPr bwMode="auto">
            <a:xfrm>
              <a:off x="8078635" y="6999136"/>
              <a:ext cx="17282" cy="92170"/>
            </a:xfrm>
            <a:custGeom>
              <a:avLst/>
              <a:gdLst>
                <a:gd name="T0" fmla="*/ 0 w 28"/>
                <a:gd name="T1" fmla="*/ 123 h 140"/>
                <a:gd name="T2" fmla="*/ 27 w 28"/>
                <a:gd name="T3" fmla="*/ 139 h 140"/>
                <a:gd name="T4" fmla="*/ 27 w 28"/>
                <a:gd name="T5" fmla="*/ 16 h 140"/>
                <a:gd name="T6" fmla="*/ 0 w 28"/>
                <a:gd name="T7" fmla="*/ 0 h 140"/>
                <a:gd name="T8" fmla="*/ 0 w 28"/>
                <a:gd name="T9" fmla="*/ 123 h 140"/>
              </a:gdLst>
              <a:ahLst/>
              <a:cxnLst>
                <a:cxn ang="0">
                  <a:pos x="T0" y="T1"/>
                </a:cxn>
                <a:cxn ang="0">
                  <a:pos x="T2" y="T3"/>
                </a:cxn>
                <a:cxn ang="0">
                  <a:pos x="T4" y="T5"/>
                </a:cxn>
                <a:cxn ang="0">
                  <a:pos x="T6" y="T7"/>
                </a:cxn>
                <a:cxn ang="0">
                  <a:pos x="T8" y="T9"/>
                </a:cxn>
              </a:cxnLst>
              <a:rect l="0" t="0" r="r" b="b"/>
              <a:pathLst>
                <a:path w="28" h="140">
                  <a:moveTo>
                    <a:pt x="0" y="123"/>
                  </a:moveTo>
                  <a:lnTo>
                    <a:pt x="27" y="139"/>
                  </a:lnTo>
                  <a:lnTo>
                    <a:pt x="27" y="16"/>
                  </a:lnTo>
                  <a:lnTo>
                    <a:pt x="0" y="0"/>
                  </a:lnTo>
                  <a:lnTo>
                    <a:pt x="0" y="123"/>
                  </a:lnTo>
                </a:path>
              </a:pathLst>
            </a:custGeom>
            <a:solidFill>
              <a:schemeClr val="tx2">
                <a:lumMod val="75000"/>
              </a:schemeClr>
            </a:solidFill>
            <a:ln>
              <a:noFill/>
            </a:ln>
            <a:effectLst/>
          </p:spPr>
          <p:txBody>
            <a:bodyPr wrap="none" anchor="ctr"/>
            <a:lstStyle/>
            <a:p>
              <a:endParaRPr lang="en-US" sz="2450">
                <a:latin typeface="Lato Light" panose="020F0502020204030203" pitchFamily="34" charset="0"/>
              </a:endParaRPr>
            </a:p>
          </p:txBody>
        </p:sp>
        <p:sp>
          <p:nvSpPr>
            <p:cNvPr id="56" name="Freeform 132">
              <a:extLst>
                <a:ext uri="{FF2B5EF4-FFF2-40B4-BE49-F238E27FC236}">
                  <a16:creationId xmlns:a16="http://schemas.microsoft.com/office/drawing/2014/main" id="{514BF97A-23FA-7B4D-B034-F46CC150E73C}"/>
                </a:ext>
              </a:extLst>
            </p:cNvPr>
            <p:cNvSpPr>
              <a:spLocks noChangeArrowheads="1"/>
            </p:cNvSpPr>
            <p:nvPr/>
          </p:nvSpPr>
          <p:spPr bwMode="auto">
            <a:xfrm>
              <a:off x="12312680" y="4026664"/>
              <a:ext cx="861211" cy="532857"/>
            </a:xfrm>
            <a:custGeom>
              <a:avLst/>
              <a:gdLst>
                <a:gd name="T0" fmla="*/ 51 w 1317"/>
                <a:gd name="T1" fmla="*/ 380 h 818"/>
                <a:gd name="T2" fmla="*/ 672 w 1317"/>
                <a:gd name="T3" fmla="*/ 23 h 818"/>
                <a:gd name="T4" fmla="*/ 672 w 1317"/>
                <a:gd name="T5" fmla="*/ 23 h 818"/>
                <a:gd name="T6" fmla="*/ 802 w 1317"/>
                <a:gd name="T7" fmla="*/ 25 h 818"/>
                <a:gd name="T8" fmla="*/ 1268 w 1317"/>
                <a:gd name="T9" fmla="*/ 307 h 818"/>
                <a:gd name="T10" fmla="*/ 1268 w 1317"/>
                <a:gd name="T11" fmla="*/ 307 h 818"/>
                <a:gd name="T12" fmla="*/ 1266 w 1317"/>
                <a:gd name="T13" fmla="*/ 434 h 818"/>
                <a:gd name="T14" fmla="*/ 642 w 1317"/>
                <a:gd name="T15" fmla="*/ 793 h 818"/>
                <a:gd name="T16" fmla="*/ 642 w 1317"/>
                <a:gd name="T17" fmla="*/ 793 h 818"/>
                <a:gd name="T18" fmla="*/ 512 w 1317"/>
                <a:gd name="T19" fmla="*/ 792 h 818"/>
                <a:gd name="T20" fmla="*/ 50 w 1317"/>
                <a:gd name="T21" fmla="*/ 512 h 818"/>
                <a:gd name="T22" fmla="*/ 50 w 1317"/>
                <a:gd name="T23" fmla="*/ 512 h 818"/>
                <a:gd name="T24" fmla="*/ 51 w 1317"/>
                <a:gd name="T25" fmla="*/ 38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7" h="818">
                  <a:moveTo>
                    <a:pt x="51" y="380"/>
                  </a:moveTo>
                  <a:lnTo>
                    <a:pt x="672" y="23"/>
                  </a:lnTo>
                  <a:lnTo>
                    <a:pt x="672" y="23"/>
                  </a:lnTo>
                  <a:cubicBezTo>
                    <a:pt x="712" y="0"/>
                    <a:pt x="762" y="0"/>
                    <a:pt x="802" y="25"/>
                  </a:cubicBezTo>
                  <a:lnTo>
                    <a:pt x="1268" y="307"/>
                  </a:lnTo>
                  <a:lnTo>
                    <a:pt x="1268" y="307"/>
                  </a:lnTo>
                  <a:cubicBezTo>
                    <a:pt x="1316" y="336"/>
                    <a:pt x="1315" y="406"/>
                    <a:pt x="1266" y="434"/>
                  </a:cubicBezTo>
                  <a:lnTo>
                    <a:pt x="642" y="793"/>
                  </a:lnTo>
                  <a:lnTo>
                    <a:pt x="642" y="793"/>
                  </a:lnTo>
                  <a:cubicBezTo>
                    <a:pt x="601" y="817"/>
                    <a:pt x="552" y="816"/>
                    <a:pt x="512" y="792"/>
                  </a:cubicBezTo>
                  <a:lnTo>
                    <a:pt x="50" y="512"/>
                  </a:lnTo>
                  <a:lnTo>
                    <a:pt x="50" y="512"/>
                  </a:lnTo>
                  <a:cubicBezTo>
                    <a:pt x="0" y="482"/>
                    <a:pt x="1" y="409"/>
                    <a:pt x="51" y="380"/>
                  </a:cubicBezTo>
                </a:path>
              </a:pathLst>
            </a:custGeom>
            <a:solidFill>
              <a:schemeClr val="bg1">
                <a:lumMod val="85000"/>
              </a:schemeClr>
            </a:solidFill>
            <a:ln>
              <a:noFill/>
            </a:ln>
            <a:effectLst/>
          </p:spPr>
          <p:txBody>
            <a:bodyPr wrap="none" anchor="ctr"/>
            <a:lstStyle/>
            <a:p>
              <a:endParaRPr lang="en-US" sz="2450">
                <a:latin typeface="Lato Light" panose="020F0502020204030203" pitchFamily="34" charset="0"/>
              </a:endParaRPr>
            </a:p>
          </p:txBody>
        </p:sp>
        <p:sp>
          <p:nvSpPr>
            <p:cNvPr id="57" name="Freeform 133">
              <a:extLst>
                <a:ext uri="{FF2B5EF4-FFF2-40B4-BE49-F238E27FC236}">
                  <a16:creationId xmlns:a16="http://schemas.microsoft.com/office/drawing/2014/main" id="{0768A860-5A05-4A4E-A30B-F6551E3126AE}"/>
                </a:ext>
              </a:extLst>
            </p:cNvPr>
            <p:cNvSpPr>
              <a:spLocks noChangeArrowheads="1"/>
            </p:cNvSpPr>
            <p:nvPr/>
          </p:nvSpPr>
          <p:spPr bwMode="auto">
            <a:xfrm>
              <a:off x="12220510" y="3850966"/>
              <a:ext cx="780563" cy="633667"/>
            </a:xfrm>
            <a:custGeom>
              <a:avLst/>
              <a:gdLst>
                <a:gd name="T0" fmla="*/ 515 w 1196"/>
                <a:gd name="T1" fmla="*/ 392 h 968"/>
                <a:gd name="T2" fmla="*/ 0 w 1196"/>
                <a:gd name="T3" fmla="*/ 71 h 968"/>
                <a:gd name="T4" fmla="*/ 110 w 1196"/>
                <a:gd name="T5" fmla="*/ 685 h 968"/>
                <a:gd name="T6" fmla="*/ 110 w 1196"/>
                <a:gd name="T7" fmla="*/ 685 h 968"/>
                <a:gd name="T8" fmla="*/ 164 w 1196"/>
                <a:gd name="T9" fmla="*/ 765 h 968"/>
                <a:gd name="T10" fmla="*/ 433 w 1196"/>
                <a:gd name="T11" fmla="*/ 934 h 968"/>
                <a:gd name="T12" fmla="*/ 433 w 1196"/>
                <a:gd name="T13" fmla="*/ 934 h 968"/>
                <a:gd name="T14" fmla="*/ 598 w 1196"/>
                <a:gd name="T15" fmla="*/ 937 h 968"/>
                <a:gd name="T16" fmla="*/ 1010 w 1196"/>
                <a:gd name="T17" fmla="*/ 700 h 968"/>
                <a:gd name="T18" fmla="*/ 1010 w 1196"/>
                <a:gd name="T19" fmla="*/ 700 h 968"/>
                <a:gd name="T20" fmla="*/ 1090 w 1196"/>
                <a:gd name="T21" fmla="*/ 587 h 968"/>
                <a:gd name="T22" fmla="*/ 1195 w 1196"/>
                <a:gd name="T23" fmla="*/ 0 h 968"/>
                <a:gd name="T24" fmla="*/ 515 w 1196"/>
                <a:gd name="T25" fmla="*/ 392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6" h="968">
                  <a:moveTo>
                    <a:pt x="515" y="392"/>
                  </a:moveTo>
                  <a:lnTo>
                    <a:pt x="0" y="71"/>
                  </a:lnTo>
                  <a:lnTo>
                    <a:pt x="110" y="685"/>
                  </a:lnTo>
                  <a:lnTo>
                    <a:pt x="110" y="685"/>
                  </a:lnTo>
                  <a:cubicBezTo>
                    <a:pt x="116" y="718"/>
                    <a:pt x="136" y="747"/>
                    <a:pt x="164" y="765"/>
                  </a:cubicBezTo>
                  <a:lnTo>
                    <a:pt x="433" y="934"/>
                  </a:lnTo>
                  <a:lnTo>
                    <a:pt x="433" y="934"/>
                  </a:lnTo>
                  <a:cubicBezTo>
                    <a:pt x="483" y="965"/>
                    <a:pt x="547" y="967"/>
                    <a:pt x="598" y="937"/>
                  </a:cubicBezTo>
                  <a:lnTo>
                    <a:pt x="1010" y="700"/>
                  </a:lnTo>
                  <a:lnTo>
                    <a:pt x="1010" y="700"/>
                  </a:lnTo>
                  <a:cubicBezTo>
                    <a:pt x="1052" y="676"/>
                    <a:pt x="1081" y="635"/>
                    <a:pt x="1090" y="587"/>
                  </a:cubicBezTo>
                  <a:lnTo>
                    <a:pt x="1195" y="0"/>
                  </a:lnTo>
                  <a:lnTo>
                    <a:pt x="515" y="392"/>
                  </a:lnTo>
                </a:path>
              </a:pathLst>
            </a:custGeom>
            <a:solidFill>
              <a:schemeClr val="accent3">
                <a:lumMod val="75000"/>
              </a:schemeClr>
            </a:solidFill>
            <a:ln>
              <a:noFill/>
            </a:ln>
            <a:effectLst/>
          </p:spPr>
          <p:txBody>
            <a:bodyPr wrap="none" anchor="ctr"/>
            <a:lstStyle/>
            <a:p>
              <a:endParaRPr lang="en-US" sz="2450">
                <a:latin typeface="Lato Light" panose="020F0502020204030203" pitchFamily="34" charset="0"/>
              </a:endParaRPr>
            </a:p>
          </p:txBody>
        </p:sp>
        <p:sp>
          <p:nvSpPr>
            <p:cNvPr id="58" name="Freeform 134">
              <a:extLst>
                <a:ext uri="{FF2B5EF4-FFF2-40B4-BE49-F238E27FC236}">
                  <a16:creationId xmlns:a16="http://schemas.microsoft.com/office/drawing/2014/main" id="{DD1B00B7-C30B-8F45-9623-DE4D28079FB3}"/>
                </a:ext>
              </a:extLst>
            </p:cNvPr>
            <p:cNvSpPr>
              <a:spLocks noChangeArrowheads="1"/>
            </p:cNvSpPr>
            <p:nvPr/>
          </p:nvSpPr>
          <p:spPr bwMode="auto">
            <a:xfrm>
              <a:off x="12232030" y="3850967"/>
              <a:ext cx="771921" cy="627906"/>
            </a:xfrm>
            <a:custGeom>
              <a:avLst/>
              <a:gdLst>
                <a:gd name="T0" fmla="*/ 1148 w 1180"/>
                <a:gd name="T1" fmla="*/ 170 h 960"/>
                <a:gd name="T2" fmla="*/ 1179 w 1180"/>
                <a:gd name="T3" fmla="*/ 0 h 960"/>
                <a:gd name="T4" fmla="*/ 499 w 1180"/>
                <a:gd name="T5" fmla="*/ 392 h 960"/>
                <a:gd name="T6" fmla="*/ 52 w 1180"/>
                <a:gd name="T7" fmla="*/ 114 h 960"/>
                <a:gd name="T8" fmla="*/ 44 w 1180"/>
                <a:gd name="T9" fmla="*/ 118 h 960"/>
                <a:gd name="T10" fmla="*/ 44 w 1180"/>
                <a:gd name="T11" fmla="*/ 118 h 960"/>
                <a:gd name="T12" fmla="*/ 0 w 1180"/>
                <a:gd name="T13" fmla="*/ 160 h 960"/>
                <a:gd name="T14" fmla="*/ 32 w 1180"/>
                <a:gd name="T15" fmla="*/ 337 h 960"/>
                <a:gd name="T16" fmla="*/ 32 w 1180"/>
                <a:gd name="T17" fmla="*/ 337 h 960"/>
                <a:gd name="T18" fmla="*/ 42 w 1180"/>
                <a:gd name="T19" fmla="*/ 344 h 960"/>
                <a:gd name="T20" fmla="*/ 413 w 1180"/>
                <a:gd name="T21" fmla="*/ 569 h 960"/>
                <a:gd name="T22" fmla="*/ 413 w 1180"/>
                <a:gd name="T23" fmla="*/ 569 h 960"/>
                <a:gd name="T24" fmla="*/ 414 w 1180"/>
                <a:gd name="T25" fmla="*/ 569 h 960"/>
                <a:gd name="T26" fmla="*/ 414 w 1180"/>
                <a:gd name="T27" fmla="*/ 569 h 960"/>
                <a:gd name="T28" fmla="*/ 499 w 1180"/>
                <a:gd name="T29" fmla="*/ 714 h 960"/>
                <a:gd name="T30" fmla="*/ 499 w 1180"/>
                <a:gd name="T31" fmla="*/ 958 h 960"/>
                <a:gd name="T32" fmla="*/ 499 w 1180"/>
                <a:gd name="T33" fmla="*/ 958 h 960"/>
                <a:gd name="T34" fmla="*/ 582 w 1180"/>
                <a:gd name="T35" fmla="*/ 937 h 960"/>
                <a:gd name="T36" fmla="*/ 994 w 1180"/>
                <a:gd name="T37" fmla="*/ 700 h 960"/>
                <a:gd name="T38" fmla="*/ 994 w 1180"/>
                <a:gd name="T39" fmla="*/ 700 h 960"/>
                <a:gd name="T40" fmla="*/ 1009 w 1180"/>
                <a:gd name="T41" fmla="*/ 690 h 960"/>
                <a:gd name="T42" fmla="*/ 1009 w 1180"/>
                <a:gd name="T43" fmla="*/ 690 h 960"/>
                <a:gd name="T44" fmla="*/ 1074 w 1180"/>
                <a:gd name="T45" fmla="*/ 587 h 960"/>
                <a:gd name="T46" fmla="*/ 1132 w 1180"/>
                <a:gd name="T47" fmla="*/ 263 h 960"/>
                <a:gd name="T48" fmla="*/ 1148 w 1180"/>
                <a:gd name="T49" fmla="*/ 17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0" h="960">
                  <a:moveTo>
                    <a:pt x="1148" y="170"/>
                  </a:moveTo>
                  <a:lnTo>
                    <a:pt x="1179" y="0"/>
                  </a:lnTo>
                  <a:lnTo>
                    <a:pt x="499" y="392"/>
                  </a:lnTo>
                  <a:lnTo>
                    <a:pt x="52" y="114"/>
                  </a:lnTo>
                  <a:lnTo>
                    <a:pt x="44" y="118"/>
                  </a:lnTo>
                  <a:lnTo>
                    <a:pt x="44" y="118"/>
                  </a:lnTo>
                  <a:cubicBezTo>
                    <a:pt x="25" y="129"/>
                    <a:pt x="11" y="144"/>
                    <a:pt x="0" y="160"/>
                  </a:cubicBezTo>
                  <a:lnTo>
                    <a:pt x="32" y="337"/>
                  </a:lnTo>
                  <a:lnTo>
                    <a:pt x="32" y="337"/>
                  </a:lnTo>
                  <a:cubicBezTo>
                    <a:pt x="35" y="339"/>
                    <a:pt x="38" y="342"/>
                    <a:pt x="42" y="344"/>
                  </a:cubicBezTo>
                  <a:lnTo>
                    <a:pt x="413" y="569"/>
                  </a:lnTo>
                  <a:lnTo>
                    <a:pt x="413" y="569"/>
                  </a:lnTo>
                  <a:lnTo>
                    <a:pt x="414" y="569"/>
                  </a:lnTo>
                  <a:lnTo>
                    <a:pt x="414" y="569"/>
                  </a:lnTo>
                  <a:cubicBezTo>
                    <a:pt x="465" y="600"/>
                    <a:pt x="499" y="654"/>
                    <a:pt x="499" y="714"/>
                  </a:cubicBezTo>
                  <a:lnTo>
                    <a:pt x="499" y="958"/>
                  </a:lnTo>
                  <a:lnTo>
                    <a:pt x="499" y="958"/>
                  </a:lnTo>
                  <a:cubicBezTo>
                    <a:pt x="527" y="959"/>
                    <a:pt x="556" y="952"/>
                    <a:pt x="582" y="937"/>
                  </a:cubicBezTo>
                  <a:lnTo>
                    <a:pt x="994" y="700"/>
                  </a:lnTo>
                  <a:lnTo>
                    <a:pt x="994" y="700"/>
                  </a:lnTo>
                  <a:cubicBezTo>
                    <a:pt x="999" y="697"/>
                    <a:pt x="1004" y="694"/>
                    <a:pt x="1009" y="690"/>
                  </a:cubicBezTo>
                  <a:lnTo>
                    <a:pt x="1009" y="690"/>
                  </a:lnTo>
                  <a:cubicBezTo>
                    <a:pt x="1043" y="665"/>
                    <a:pt x="1066" y="629"/>
                    <a:pt x="1074" y="587"/>
                  </a:cubicBezTo>
                  <a:lnTo>
                    <a:pt x="1132" y="263"/>
                  </a:lnTo>
                  <a:lnTo>
                    <a:pt x="1148" y="170"/>
                  </a:lnTo>
                </a:path>
              </a:pathLst>
            </a:custGeom>
            <a:solidFill>
              <a:schemeClr val="accent3">
                <a:lumMod val="50000"/>
              </a:schemeClr>
            </a:solidFill>
            <a:ln>
              <a:noFill/>
            </a:ln>
            <a:effectLst/>
          </p:spPr>
          <p:txBody>
            <a:bodyPr wrap="none" anchor="ctr"/>
            <a:lstStyle/>
            <a:p>
              <a:endParaRPr lang="en-US" sz="2450">
                <a:latin typeface="Lato Light" panose="020F0502020204030203" pitchFamily="34" charset="0"/>
              </a:endParaRPr>
            </a:p>
          </p:txBody>
        </p:sp>
        <p:sp>
          <p:nvSpPr>
            <p:cNvPr id="59" name="Freeform 135">
              <a:extLst>
                <a:ext uri="{FF2B5EF4-FFF2-40B4-BE49-F238E27FC236}">
                  <a16:creationId xmlns:a16="http://schemas.microsoft.com/office/drawing/2014/main" id="{8878532D-6727-084C-91CD-EF62A04E2CAD}"/>
                </a:ext>
              </a:extLst>
            </p:cNvPr>
            <p:cNvSpPr>
              <a:spLocks noChangeArrowheads="1"/>
            </p:cNvSpPr>
            <p:nvPr/>
          </p:nvSpPr>
          <p:spPr bwMode="auto">
            <a:xfrm>
              <a:off x="12217631" y="3669506"/>
              <a:ext cx="789203" cy="541497"/>
            </a:xfrm>
            <a:custGeom>
              <a:avLst/>
              <a:gdLst>
                <a:gd name="T0" fmla="*/ 1208 w 1209"/>
                <a:gd name="T1" fmla="*/ 236 h 827"/>
                <a:gd name="T2" fmla="*/ 785 w 1209"/>
                <a:gd name="T3" fmla="*/ 35 h 827"/>
                <a:gd name="T4" fmla="*/ 785 w 1209"/>
                <a:gd name="T5" fmla="*/ 35 h 827"/>
                <a:gd name="T6" fmla="*/ 598 w 1209"/>
                <a:gd name="T7" fmla="*/ 34 h 827"/>
                <a:gd name="T8" fmla="*/ 0 w 1209"/>
                <a:gd name="T9" fmla="*/ 324 h 827"/>
                <a:gd name="T10" fmla="*/ 0 w 1209"/>
                <a:gd name="T11" fmla="*/ 462 h 827"/>
                <a:gd name="T12" fmla="*/ 0 w 1209"/>
                <a:gd name="T13" fmla="*/ 462 h 827"/>
                <a:gd name="T14" fmla="*/ 63 w 1209"/>
                <a:gd name="T15" fmla="*/ 566 h 827"/>
                <a:gd name="T16" fmla="*/ 434 w 1209"/>
                <a:gd name="T17" fmla="*/ 791 h 827"/>
                <a:gd name="T18" fmla="*/ 434 w 1209"/>
                <a:gd name="T19" fmla="*/ 791 h 827"/>
                <a:gd name="T20" fmla="*/ 621 w 1209"/>
                <a:gd name="T21" fmla="*/ 793 h 827"/>
                <a:gd name="T22" fmla="*/ 1140 w 1209"/>
                <a:gd name="T23" fmla="*/ 494 h 827"/>
                <a:gd name="T24" fmla="*/ 1140 w 1209"/>
                <a:gd name="T25" fmla="*/ 494 h 827"/>
                <a:gd name="T26" fmla="*/ 1208 w 1209"/>
                <a:gd name="T27" fmla="*/ 376 h 827"/>
                <a:gd name="T28" fmla="*/ 1208 w 1209"/>
                <a:gd name="T29" fmla="*/ 236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9" h="827">
                  <a:moveTo>
                    <a:pt x="1208" y="236"/>
                  </a:moveTo>
                  <a:lnTo>
                    <a:pt x="785" y="35"/>
                  </a:lnTo>
                  <a:lnTo>
                    <a:pt x="785" y="35"/>
                  </a:lnTo>
                  <a:cubicBezTo>
                    <a:pt x="727" y="1"/>
                    <a:pt x="656" y="0"/>
                    <a:pt x="598" y="34"/>
                  </a:cubicBezTo>
                  <a:lnTo>
                    <a:pt x="0" y="324"/>
                  </a:lnTo>
                  <a:lnTo>
                    <a:pt x="0" y="462"/>
                  </a:lnTo>
                  <a:lnTo>
                    <a:pt x="0" y="462"/>
                  </a:lnTo>
                  <a:cubicBezTo>
                    <a:pt x="3" y="503"/>
                    <a:pt x="23" y="542"/>
                    <a:pt x="63" y="566"/>
                  </a:cubicBezTo>
                  <a:lnTo>
                    <a:pt x="434" y="791"/>
                  </a:lnTo>
                  <a:lnTo>
                    <a:pt x="434" y="791"/>
                  </a:lnTo>
                  <a:cubicBezTo>
                    <a:pt x="491" y="825"/>
                    <a:pt x="563" y="826"/>
                    <a:pt x="621" y="793"/>
                  </a:cubicBezTo>
                  <a:lnTo>
                    <a:pt x="1140" y="494"/>
                  </a:lnTo>
                  <a:lnTo>
                    <a:pt x="1140" y="494"/>
                  </a:lnTo>
                  <a:cubicBezTo>
                    <a:pt x="1186" y="467"/>
                    <a:pt x="1208" y="424"/>
                    <a:pt x="1208" y="376"/>
                  </a:cubicBezTo>
                  <a:lnTo>
                    <a:pt x="1208" y="236"/>
                  </a:lnTo>
                </a:path>
              </a:pathLst>
            </a:custGeom>
            <a:solidFill>
              <a:schemeClr val="accent3">
                <a:lumMod val="75000"/>
              </a:schemeClr>
            </a:solidFill>
            <a:ln>
              <a:noFill/>
            </a:ln>
            <a:effectLst/>
          </p:spPr>
          <p:txBody>
            <a:bodyPr wrap="none" anchor="ctr"/>
            <a:lstStyle/>
            <a:p>
              <a:endParaRPr lang="en-US" sz="2450">
                <a:latin typeface="Lato Light" panose="020F0502020204030203" pitchFamily="34" charset="0"/>
              </a:endParaRPr>
            </a:p>
          </p:txBody>
        </p:sp>
        <p:sp>
          <p:nvSpPr>
            <p:cNvPr id="60" name="Freeform 136">
              <a:extLst>
                <a:ext uri="{FF2B5EF4-FFF2-40B4-BE49-F238E27FC236}">
                  <a16:creationId xmlns:a16="http://schemas.microsoft.com/office/drawing/2014/main" id="{1A428537-A075-6C4C-84F7-C6CE44B967A1}"/>
                </a:ext>
              </a:extLst>
            </p:cNvPr>
            <p:cNvSpPr>
              <a:spLocks noChangeArrowheads="1"/>
            </p:cNvSpPr>
            <p:nvPr/>
          </p:nvSpPr>
          <p:spPr bwMode="auto">
            <a:xfrm>
              <a:off x="12499900" y="3689670"/>
              <a:ext cx="506933" cy="512694"/>
            </a:xfrm>
            <a:custGeom>
              <a:avLst/>
              <a:gdLst>
                <a:gd name="T0" fmla="*/ 164 w 775"/>
                <a:gd name="T1" fmla="*/ 3 h 786"/>
                <a:gd name="T2" fmla="*/ 118 w 775"/>
                <a:gd name="T3" fmla="*/ 24 h 786"/>
                <a:gd name="T4" fmla="*/ 0 w 775"/>
                <a:gd name="T5" fmla="*/ 635 h 786"/>
                <a:gd name="T6" fmla="*/ 0 w 775"/>
                <a:gd name="T7" fmla="*/ 635 h 786"/>
                <a:gd name="T8" fmla="*/ 118 w 775"/>
                <a:gd name="T9" fmla="*/ 785 h 786"/>
                <a:gd name="T10" fmla="*/ 118 w 775"/>
                <a:gd name="T11" fmla="*/ 785 h 786"/>
                <a:gd name="T12" fmla="*/ 187 w 775"/>
                <a:gd name="T13" fmla="*/ 762 h 786"/>
                <a:gd name="T14" fmla="*/ 706 w 775"/>
                <a:gd name="T15" fmla="*/ 463 h 786"/>
                <a:gd name="T16" fmla="*/ 706 w 775"/>
                <a:gd name="T17" fmla="*/ 463 h 786"/>
                <a:gd name="T18" fmla="*/ 774 w 775"/>
                <a:gd name="T19" fmla="*/ 345 h 786"/>
                <a:gd name="T20" fmla="*/ 774 w 775"/>
                <a:gd name="T21" fmla="*/ 205 h 786"/>
                <a:gd name="T22" fmla="*/ 351 w 775"/>
                <a:gd name="T23" fmla="*/ 4 h 786"/>
                <a:gd name="T24" fmla="*/ 351 w 775"/>
                <a:gd name="T25" fmla="*/ 4 h 786"/>
                <a:gd name="T26" fmla="*/ 341 w 775"/>
                <a:gd name="T27" fmla="*/ 0 h 786"/>
                <a:gd name="T28" fmla="*/ 169 w 775"/>
                <a:gd name="T29" fmla="*/ 0 h 786"/>
                <a:gd name="T30" fmla="*/ 169 w 775"/>
                <a:gd name="T31" fmla="*/ 0 h 786"/>
                <a:gd name="T32" fmla="*/ 164 w 775"/>
                <a:gd name="T33" fmla="*/ 3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5" h="786">
                  <a:moveTo>
                    <a:pt x="164" y="3"/>
                  </a:moveTo>
                  <a:lnTo>
                    <a:pt x="118" y="24"/>
                  </a:lnTo>
                  <a:lnTo>
                    <a:pt x="0" y="635"/>
                  </a:lnTo>
                  <a:lnTo>
                    <a:pt x="0" y="635"/>
                  </a:lnTo>
                  <a:cubicBezTo>
                    <a:pt x="73" y="664"/>
                    <a:pt x="114" y="713"/>
                    <a:pt x="118" y="785"/>
                  </a:cubicBezTo>
                  <a:lnTo>
                    <a:pt x="118" y="785"/>
                  </a:lnTo>
                  <a:cubicBezTo>
                    <a:pt x="142" y="782"/>
                    <a:pt x="166" y="774"/>
                    <a:pt x="187" y="762"/>
                  </a:cubicBezTo>
                  <a:lnTo>
                    <a:pt x="706" y="463"/>
                  </a:lnTo>
                  <a:lnTo>
                    <a:pt x="706" y="463"/>
                  </a:lnTo>
                  <a:cubicBezTo>
                    <a:pt x="752" y="436"/>
                    <a:pt x="774" y="393"/>
                    <a:pt x="774" y="345"/>
                  </a:cubicBezTo>
                  <a:lnTo>
                    <a:pt x="774" y="205"/>
                  </a:lnTo>
                  <a:lnTo>
                    <a:pt x="351" y="4"/>
                  </a:lnTo>
                  <a:lnTo>
                    <a:pt x="351" y="4"/>
                  </a:lnTo>
                  <a:cubicBezTo>
                    <a:pt x="348" y="3"/>
                    <a:pt x="344" y="2"/>
                    <a:pt x="341" y="0"/>
                  </a:cubicBezTo>
                  <a:lnTo>
                    <a:pt x="169" y="0"/>
                  </a:lnTo>
                  <a:lnTo>
                    <a:pt x="169" y="0"/>
                  </a:lnTo>
                  <a:cubicBezTo>
                    <a:pt x="168" y="1"/>
                    <a:pt x="165" y="2"/>
                    <a:pt x="164" y="3"/>
                  </a:cubicBezTo>
                </a:path>
              </a:pathLst>
            </a:custGeom>
            <a:solidFill>
              <a:schemeClr val="accent3">
                <a:lumMod val="75000"/>
              </a:schemeClr>
            </a:solidFill>
            <a:ln>
              <a:noFill/>
            </a:ln>
            <a:effectLst/>
          </p:spPr>
          <p:txBody>
            <a:bodyPr wrap="none" anchor="ctr"/>
            <a:lstStyle/>
            <a:p>
              <a:endParaRPr lang="en-US" sz="2450">
                <a:latin typeface="Lato Light" panose="020F0502020204030203" pitchFamily="34" charset="0"/>
              </a:endParaRPr>
            </a:p>
          </p:txBody>
        </p:sp>
        <p:sp>
          <p:nvSpPr>
            <p:cNvPr id="61" name="Freeform 137">
              <a:extLst>
                <a:ext uri="{FF2B5EF4-FFF2-40B4-BE49-F238E27FC236}">
                  <a16:creationId xmlns:a16="http://schemas.microsoft.com/office/drawing/2014/main" id="{6DA985FB-473D-004C-B606-C71D6D214861}"/>
                </a:ext>
              </a:extLst>
            </p:cNvPr>
            <p:cNvSpPr>
              <a:spLocks noChangeArrowheads="1"/>
            </p:cNvSpPr>
            <p:nvPr/>
          </p:nvSpPr>
          <p:spPr bwMode="auto">
            <a:xfrm>
              <a:off x="12203227" y="3588858"/>
              <a:ext cx="820887" cy="541497"/>
            </a:xfrm>
            <a:custGeom>
              <a:avLst/>
              <a:gdLst>
                <a:gd name="T0" fmla="*/ 88 w 1258"/>
                <a:gd name="T1" fmla="*/ 340 h 827"/>
                <a:gd name="T2" fmla="*/ 621 w 1258"/>
                <a:gd name="T3" fmla="*/ 33 h 827"/>
                <a:gd name="T4" fmla="*/ 621 w 1258"/>
                <a:gd name="T5" fmla="*/ 33 h 827"/>
                <a:gd name="T6" fmla="*/ 808 w 1258"/>
                <a:gd name="T7" fmla="*/ 35 h 827"/>
                <a:gd name="T8" fmla="*/ 1165 w 1258"/>
                <a:gd name="T9" fmla="*/ 252 h 827"/>
                <a:gd name="T10" fmla="*/ 1165 w 1258"/>
                <a:gd name="T11" fmla="*/ 252 h 827"/>
                <a:gd name="T12" fmla="*/ 1162 w 1258"/>
                <a:gd name="T13" fmla="*/ 494 h 827"/>
                <a:gd name="T14" fmla="*/ 644 w 1258"/>
                <a:gd name="T15" fmla="*/ 792 h 827"/>
                <a:gd name="T16" fmla="*/ 644 w 1258"/>
                <a:gd name="T17" fmla="*/ 792 h 827"/>
                <a:gd name="T18" fmla="*/ 457 w 1258"/>
                <a:gd name="T19" fmla="*/ 790 h 827"/>
                <a:gd name="T20" fmla="*/ 86 w 1258"/>
                <a:gd name="T21" fmla="*/ 565 h 827"/>
                <a:gd name="T22" fmla="*/ 86 w 1258"/>
                <a:gd name="T23" fmla="*/ 565 h 827"/>
                <a:gd name="T24" fmla="*/ 88 w 1258"/>
                <a:gd name="T25" fmla="*/ 34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8" h="827">
                  <a:moveTo>
                    <a:pt x="88" y="340"/>
                  </a:moveTo>
                  <a:lnTo>
                    <a:pt x="621" y="33"/>
                  </a:lnTo>
                  <a:lnTo>
                    <a:pt x="621" y="33"/>
                  </a:lnTo>
                  <a:cubicBezTo>
                    <a:pt x="679" y="0"/>
                    <a:pt x="750" y="0"/>
                    <a:pt x="808" y="35"/>
                  </a:cubicBezTo>
                  <a:lnTo>
                    <a:pt x="1165" y="252"/>
                  </a:lnTo>
                  <a:lnTo>
                    <a:pt x="1165" y="252"/>
                  </a:lnTo>
                  <a:cubicBezTo>
                    <a:pt x="1257" y="307"/>
                    <a:pt x="1255" y="440"/>
                    <a:pt x="1162" y="494"/>
                  </a:cubicBezTo>
                  <a:lnTo>
                    <a:pt x="644" y="792"/>
                  </a:lnTo>
                  <a:lnTo>
                    <a:pt x="644" y="792"/>
                  </a:lnTo>
                  <a:cubicBezTo>
                    <a:pt x="586" y="826"/>
                    <a:pt x="514" y="825"/>
                    <a:pt x="457" y="790"/>
                  </a:cubicBezTo>
                  <a:lnTo>
                    <a:pt x="86" y="565"/>
                  </a:lnTo>
                  <a:lnTo>
                    <a:pt x="86" y="565"/>
                  </a:lnTo>
                  <a:cubicBezTo>
                    <a:pt x="0" y="514"/>
                    <a:pt x="2" y="390"/>
                    <a:pt x="88" y="340"/>
                  </a:cubicBezTo>
                </a:path>
              </a:pathLst>
            </a:custGeom>
            <a:solidFill>
              <a:schemeClr val="accent3"/>
            </a:solidFill>
            <a:ln>
              <a:noFill/>
            </a:ln>
            <a:effectLst/>
          </p:spPr>
          <p:txBody>
            <a:bodyPr wrap="none" anchor="ctr"/>
            <a:lstStyle/>
            <a:p>
              <a:endParaRPr lang="en-US" sz="2450">
                <a:latin typeface="Lato Light" panose="020F0502020204030203" pitchFamily="34" charset="0"/>
              </a:endParaRPr>
            </a:p>
          </p:txBody>
        </p:sp>
        <p:sp>
          <p:nvSpPr>
            <p:cNvPr id="62" name="Freeform 138">
              <a:extLst>
                <a:ext uri="{FF2B5EF4-FFF2-40B4-BE49-F238E27FC236}">
                  <a16:creationId xmlns:a16="http://schemas.microsoft.com/office/drawing/2014/main" id="{6293E64A-234A-BA46-B6AF-AFB014E23B47}"/>
                </a:ext>
              </a:extLst>
            </p:cNvPr>
            <p:cNvSpPr>
              <a:spLocks noChangeArrowheads="1"/>
            </p:cNvSpPr>
            <p:nvPr/>
          </p:nvSpPr>
          <p:spPr bwMode="auto">
            <a:xfrm>
              <a:off x="12289638" y="3655106"/>
              <a:ext cx="650948" cy="403242"/>
            </a:xfrm>
            <a:custGeom>
              <a:avLst/>
              <a:gdLst>
                <a:gd name="T0" fmla="*/ 38 w 996"/>
                <a:gd name="T1" fmla="*/ 289 h 617"/>
                <a:gd name="T2" fmla="*/ 504 w 996"/>
                <a:gd name="T3" fmla="*/ 20 h 617"/>
                <a:gd name="T4" fmla="*/ 504 w 996"/>
                <a:gd name="T5" fmla="*/ 20 h 617"/>
                <a:gd name="T6" fmla="*/ 614 w 996"/>
                <a:gd name="T7" fmla="*/ 21 h 617"/>
                <a:gd name="T8" fmla="*/ 956 w 996"/>
                <a:gd name="T9" fmla="*/ 229 h 617"/>
                <a:gd name="T10" fmla="*/ 956 w 996"/>
                <a:gd name="T11" fmla="*/ 229 h 617"/>
                <a:gd name="T12" fmla="*/ 955 w 996"/>
                <a:gd name="T13" fmla="*/ 331 h 617"/>
                <a:gd name="T14" fmla="*/ 493 w 996"/>
                <a:gd name="T15" fmla="*/ 597 h 617"/>
                <a:gd name="T16" fmla="*/ 493 w 996"/>
                <a:gd name="T17" fmla="*/ 597 h 617"/>
                <a:gd name="T18" fmla="*/ 383 w 996"/>
                <a:gd name="T19" fmla="*/ 596 h 617"/>
                <a:gd name="T20" fmla="*/ 37 w 996"/>
                <a:gd name="T21" fmla="*/ 386 h 617"/>
                <a:gd name="T22" fmla="*/ 37 w 996"/>
                <a:gd name="T23" fmla="*/ 386 h 617"/>
                <a:gd name="T24" fmla="*/ 38 w 996"/>
                <a:gd name="T25" fmla="*/ 289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6" h="617">
                  <a:moveTo>
                    <a:pt x="38" y="289"/>
                  </a:moveTo>
                  <a:lnTo>
                    <a:pt x="504" y="20"/>
                  </a:lnTo>
                  <a:lnTo>
                    <a:pt x="504" y="20"/>
                  </a:lnTo>
                  <a:cubicBezTo>
                    <a:pt x="538" y="0"/>
                    <a:pt x="580" y="1"/>
                    <a:pt x="614" y="21"/>
                  </a:cubicBezTo>
                  <a:lnTo>
                    <a:pt x="956" y="229"/>
                  </a:lnTo>
                  <a:lnTo>
                    <a:pt x="956" y="229"/>
                  </a:lnTo>
                  <a:cubicBezTo>
                    <a:pt x="995" y="252"/>
                    <a:pt x="994" y="308"/>
                    <a:pt x="955" y="331"/>
                  </a:cubicBezTo>
                  <a:lnTo>
                    <a:pt x="493" y="597"/>
                  </a:lnTo>
                  <a:lnTo>
                    <a:pt x="493" y="597"/>
                  </a:lnTo>
                  <a:cubicBezTo>
                    <a:pt x="459" y="616"/>
                    <a:pt x="417" y="616"/>
                    <a:pt x="383" y="596"/>
                  </a:cubicBezTo>
                  <a:lnTo>
                    <a:pt x="37" y="386"/>
                  </a:lnTo>
                  <a:lnTo>
                    <a:pt x="37" y="386"/>
                  </a:lnTo>
                  <a:cubicBezTo>
                    <a:pt x="0" y="364"/>
                    <a:pt x="1" y="310"/>
                    <a:pt x="38" y="289"/>
                  </a:cubicBezTo>
                </a:path>
              </a:pathLst>
            </a:custGeom>
            <a:solidFill>
              <a:schemeClr val="accent5">
                <a:lumMod val="50000"/>
              </a:schemeClr>
            </a:solidFill>
            <a:ln>
              <a:noFill/>
            </a:ln>
            <a:effectLst/>
          </p:spPr>
          <p:txBody>
            <a:bodyPr wrap="none" anchor="ctr"/>
            <a:lstStyle/>
            <a:p>
              <a:endParaRPr lang="en-US" sz="2450">
                <a:latin typeface="Lato Light" panose="020F0502020204030203" pitchFamily="34" charset="0"/>
              </a:endParaRPr>
            </a:p>
          </p:txBody>
        </p:sp>
        <p:sp>
          <p:nvSpPr>
            <p:cNvPr id="63" name="Freeform 139">
              <a:extLst>
                <a:ext uri="{FF2B5EF4-FFF2-40B4-BE49-F238E27FC236}">
                  <a16:creationId xmlns:a16="http://schemas.microsoft.com/office/drawing/2014/main" id="{BF3753A6-0CAA-1845-91F2-EBE54B2C0C8F}"/>
                </a:ext>
              </a:extLst>
            </p:cNvPr>
            <p:cNvSpPr>
              <a:spLocks noChangeArrowheads="1"/>
            </p:cNvSpPr>
            <p:nvPr/>
          </p:nvSpPr>
          <p:spPr bwMode="auto">
            <a:xfrm>
              <a:off x="12289638" y="3655106"/>
              <a:ext cx="650948" cy="247706"/>
            </a:xfrm>
            <a:custGeom>
              <a:avLst/>
              <a:gdLst>
                <a:gd name="T0" fmla="*/ 956 w 995"/>
                <a:gd name="T1" fmla="*/ 313 h 381"/>
                <a:gd name="T2" fmla="*/ 956 w 995"/>
                <a:gd name="T3" fmla="*/ 313 h 381"/>
                <a:gd name="T4" fmla="*/ 967 w 995"/>
                <a:gd name="T5" fmla="*/ 321 h 381"/>
                <a:gd name="T6" fmla="*/ 967 w 995"/>
                <a:gd name="T7" fmla="*/ 321 h 381"/>
                <a:gd name="T8" fmla="*/ 956 w 995"/>
                <a:gd name="T9" fmla="*/ 229 h 381"/>
                <a:gd name="T10" fmla="*/ 614 w 995"/>
                <a:gd name="T11" fmla="*/ 21 h 381"/>
                <a:gd name="T12" fmla="*/ 614 w 995"/>
                <a:gd name="T13" fmla="*/ 21 h 381"/>
                <a:gd name="T14" fmla="*/ 504 w 995"/>
                <a:gd name="T15" fmla="*/ 20 h 381"/>
                <a:gd name="T16" fmla="*/ 38 w 995"/>
                <a:gd name="T17" fmla="*/ 289 h 381"/>
                <a:gd name="T18" fmla="*/ 38 w 995"/>
                <a:gd name="T19" fmla="*/ 289 h 381"/>
                <a:gd name="T20" fmla="*/ 28 w 995"/>
                <a:gd name="T21" fmla="*/ 380 h 381"/>
                <a:gd name="T22" fmla="*/ 28 w 995"/>
                <a:gd name="T23" fmla="*/ 380 h 381"/>
                <a:gd name="T24" fmla="*/ 38 w 995"/>
                <a:gd name="T25" fmla="*/ 373 h 381"/>
                <a:gd name="T26" fmla="*/ 504 w 995"/>
                <a:gd name="T27" fmla="*/ 105 h 381"/>
                <a:gd name="T28" fmla="*/ 504 w 995"/>
                <a:gd name="T29" fmla="*/ 105 h 381"/>
                <a:gd name="T30" fmla="*/ 614 w 995"/>
                <a:gd name="T31" fmla="*/ 106 h 381"/>
                <a:gd name="T32" fmla="*/ 956 w 995"/>
                <a:gd name="T33" fmla="*/ 313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5" h="381">
                  <a:moveTo>
                    <a:pt x="956" y="313"/>
                  </a:moveTo>
                  <a:lnTo>
                    <a:pt x="956" y="313"/>
                  </a:lnTo>
                  <a:cubicBezTo>
                    <a:pt x="960" y="316"/>
                    <a:pt x="964" y="319"/>
                    <a:pt x="967" y="321"/>
                  </a:cubicBezTo>
                  <a:lnTo>
                    <a:pt x="967" y="321"/>
                  </a:lnTo>
                  <a:cubicBezTo>
                    <a:pt x="994" y="296"/>
                    <a:pt x="990" y="249"/>
                    <a:pt x="956" y="229"/>
                  </a:cubicBezTo>
                  <a:lnTo>
                    <a:pt x="614" y="21"/>
                  </a:lnTo>
                  <a:lnTo>
                    <a:pt x="614" y="21"/>
                  </a:lnTo>
                  <a:cubicBezTo>
                    <a:pt x="580" y="1"/>
                    <a:pt x="538" y="0"/>
                    <a:pt x="504" y="20"/>
                  </a:cubicBezTo>
                  <a:lnTo>
                    <a:pt x="38" y="289"/>
                  </a:lnTo>
                  <a:lnTo>
                    <a:pt x="38" y="289"/>
                  </a:lnTo>
                  <a:cubicBezTo>
                    <a:pt x="4" y="309"/>
                    <a:pt x="0" y="355"/>
                    <a:pt x="28" y="380"/>
                  </a:cubicBezTo>
                  <a:lnTo>
                    <a:pt x="28" y="380"/>
                  </a:lnTo>
                  <a:cubicBezTo>
                    <a:pt x="32" y="377"/>
                    <a:pt x="34" y="375"/>
                    <a:pt x="38" y="373"/>
                  </a:cubicBezTo>
                  <a:lnTo>
                    <a:pt x="504" y="105"/>
                  </a:lnTo>
                  <a:lnTo>
                    <a:pt x="504" y="105"/>
                  </a:lnTo>
                  <a:cubicBezTo>
                    <a:pt x="538" y="85"/>
                    <a:pt x="580" y="85"/>
                    <a:pt x="614" y="106"/>
                  </a:cubicBezTo>
                  <a:lnTo>
                    <a:pt x="956" y="313"/>
                  </a:lnTo>
                </a:path>
              </a:pathLst>
            </a:custGeom>
            <a:solidFill>
              <a:schemeClr val="accent5">
                <a:lumMod val="75000"/>
              </a:schemeClr>
            </a:solidFill>
            <a:ln>
              <a:noFill/>
            </a:ln>
            <a:effectLst/>
          </p:spPr>
          <p:txBody>
            <a:bodyPr wrap="none" anchor="ctr"/>
            <a:lstStyle/>
            <a:p>
              <a:endParaRPr lang="en-US" sz="2450">
                <a:latin typeface="Lato Light" panose="020F0502020204030203" pitchFamily="34" charset="0"/>
              </a:endParaRPr>
            </a:p>
          </p:txBody>
        </p:sp>
        <p:sp>
          <p:nvSpPr>
            <p:cNvPr id="64" name="Freeform 140">
              <a:extLst>
                <a:ext uri="{FF2B5EF4-FFF2-40B4-BE49-F238E27FC236}">
                  <a16:creationId xmlns:a16="http://schemas.microsoft.com/office/drawing/2014/main" id="{DCB5C9E2-97EC-A943-8F28-26C36FC9242B}"/>
                </a:ext>
              </a:extLst>
            </p:cNvPr>
            <p:cNvSpPr>
              <a:spLocks noChangeArrowheads="1"/>
            </p:cNvSpPr>
            <p:nvPr/>
          </p:nvSpPr>
          <p:spPr bwMode="auto">
            <a:xfrm>
              <a:off x="12528703" y="2802536"/>
              <a:ext cx="567419" cy="1091634"/>
            </a:xfrm>
            <a:custGeom>
              <a:avLst/>
              <a:gdLst>
                <a:gd name="T0" fmla="*/ 126 w 869"/>
                <a:gd name="T1" fmla="*/ 1672 h 1673"/>
                <a:gd name="T2" fmla="*/ 126 w 869"/>
                <a:gd name="T3" fmla="*/ 1672 h 1673"/>
                <a:gd name="T4" fmla="*/ 112 w 869"/>
                <a:gd name="T5" fmla="*/ 1119 h 1673"/>
                <a:gd name="T6" fmla="*/ 112 w 869"/>
                <a:gd name="T7" fmla="*/ 1119 h 1673"/>
                <a:gd name="T8" fmla="*/ 90 w 869"/>
                <a:gd name="T9" fmla="*/ 836 h 1673"/>
                <a:gd name="T10" fmla="*/ 90 w 869"/>
                <a:gd name="T11" fmla="*/ 836 h 1673"/>
                <a:gd name="T12" fmla="*/ 260 w 869"/>
                <a:gd name="T13" fmla="*/ 377 h 1673"/>
                <a:gd name="T14" fmla="*/ 260 w 869"/>
                <a:gd name="T15" fmla="*/ 377 h 1673"/>
                <a:gd name="T16" fmla="*/ 566 w 869"/>
                <a:gd name="T17" fmla="*/ 85 h 1673"/>
                <a:gd name="T18" fmla="*/ 566 w 869"/>
                <a:gd name="T19" fmla="*/ 85 h 1673"/>
                <a:gd name="T20" fmla="*/ 773 w 869"/>
                <a:gd name="T21" fmla="*/ 485 h 1673"/>
                <a:gd name="T22" fmla="*/ 773 w 869"/>
                <a:gd name="T23" fmla="*/ 485 h 1673"/>
                <a:gd name="T24" fmla="*/ 810 w 869"/>
                <a:gd name="T25" fmla="*/ 894 h 1673"/>
                <a:gd name="T26" fmla="*/ 810 w 869"/>
                <a:gd name="T27" fmla="*/ 894 h 1673"/>
                <a:gd name="T28" fmla="*/ 499 w 869"/>
                <a:gd name="T29" fmla="*/ 1196 h 1673"/>
                <a:gd name="T30" fmla="*/ 499 w 869"/>
                <a:gd name="T31" fmla="*/ 1196 h 1673"/>
                <a:gd name="T32" fmla="*/ 126 w 869"/>
                <a:gd name="T33" fmla="*/ 1672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9" h="1673">
                  <a:moveTo>
                    <a:pt x="126" y="1672"/>
                  </a:moveTo>
                  <a:lnTo>
                    <a:pt x="126" y="1672"/>
                  </a:lnTo>
                  <a:cubicBezTo>
                    <a:pt x="126" y="1672"/>
                    <a:pt x="49" y="1281"/>
                    <a:pt x="112" y="1119"/>
                  </a:cubicBezTo>
                  <a:lnTo>
                    <a:pt x="112" y="1119"/>
                  </a:lnTo>
                  <a:cubicBezTo>
                    <a:pt x="175" y="958"/>
                    <a:pt x="144" y="962"/>
                    <a:pt x="90" y="836"/>
                  </a:cubicBezTo>
                  <a:lnTo>
                    <a:pt x="90" y="836"/>
                  </a:lnTo>
                  <a:cubicBezTo>
                    <a:pt x="35" y="710"/>
                    <a:pt x="0" y="404"/>
                    <a:pt x="260" y="377"/>
                  </a:cubicBezTo>
                  <a:lnTo>
                    <a:pt x="260" y="377"/>
                  </a:lnTo>
                  <a:cubicBezTo>
                    <a:pt x="521" y="350"/>
                    <a:pt x="447" y="129"/>
                    <a:pt x="566" y="85"/>
                  </a:cubicBezTo>
                  <a:lnTo>
                    <a:pt x="566" y="85"/>
                  </a:lnTo>
                  <a:cubicBezTo>
                    <a:pt x="800" y="0"/>
                    <a:pt x="854" y="319"/>
                    <a:pt x="773" y="485"/>
                  </a:cubicBezTo>
                  <a:lnTo>
                    <a:pt x="773" y="485"/>
                  </a:lnTo>
                  <a:cubicBezTo>
                    <a:pt x="692" y="652"/>
                    <a:pt x="868" y="715"/>
                    <a:pt x="810" y="894"/>
                  </a:cubicBezTo>
                  <a:lnTo>
                    <a:pt x="810" y="894"/>
                  </a:lnTo>
                  <a:cubicBezTo>
                    <a:pt x="751" y="1075"/>
                    <a:pt x="548" y="1075"/>
                    <a:pt x="499" y="1196"/>
                  </a:cubicBezTo>
                  <a:lnTo>
                    <a:pt x="499" y="1196"/>
                  </a:lnTo>
                  <a:cubicBezTo>
                    <a:pt x="449" y="1318"/>
                    <a:pt x="388" y="1503"/>
                    <a:pt x="126" y="1672"/>
                  </a:cubicBezTo>
                </a:path>
              </a:pathLst>
            </a:custGeom>
            <a:solidFill>
              <a:schemeClr val="accent2"/>
            </a:solidFill>
            <a:ln>
              <a:noFill/>
            </a:ln>
            <a:effectLst/>
          </p:spPr>
          <p:txBody>
            <a:bodyPr wrap="none" anchor="ctr"/>
            <a:lstStyle/>
            <a:p>
              <a:endParaRPr lang="en-US" sz="2450">
                <a:latin typeface="Lato Light" panose="020F0502020204030203" pitchFamily="34" charset="0"/>
              </a:endParaRPr>
            </a:p>
          </p:txBody>
        </p:sp>
        <p:sp>
          <p:nvSpPr>
            <p:cNvPr id="65" name="Freeform 141">
              <a:extLst>
                <a:ext uri="{FF2B5EF4-FFF2-40B4-BE49-F238E27FC236}">
                  <a16:creationId xmlns:a16="http://schemas.microsoft.com/office/drawing/2014/main" id="{B271CD87-8069-364D-9C99-EC6D2C4C15B4}"/>
                </a:ext>
              </a:extLst>
            </p:cNvPr>
            <p:cNvSpPr>
              <a:spLocks noChangeArrowheads="1"/>
            </p:cNvSpPr>
            <p:nvPr/>
          </p:nvSpPr>
          <p:spPr bwMode="auto">
            <a:xfrm>
              <a:off x="11941122" y="3283546"/>
              <a:ext cx="673991" cy="616385"/>
            </a:xfrm>
            <a:custGeom>
              <a:avLst/>
              <a:gdLst>
                <a:gd name="T0" fmla="*/ 1031 w 1032"/>
                <a:gd name="T1" fmla="*/ 944 h 945"/>
                <a:gd name="T2" fmla="*/ 1031 w 1032"/>
                <a:gd name="T3" fmla="*/ 944 h 945"/>
                <a:gd name="T4" fmla="*/ 793 w 1032"/>
                <a:gd name="T5" fmla="*/ 332 h 945"/>
                <a:gd name="T6" fmla="*/ 793 w 1032"/>
                <a:gd name="T7" fmla="*/ 332 h 945"/>
                <a:gd name="T8" fmla="*/ 470 w 1032"/>
                <a:gd name="T9" fmla="*/ 23 h 945"/>
                <a:gd name="T10" fmla="*/ 470 w 1032"/>
                <a:gd name="T11" fmla="*/ 23 h 945"/>
                <a:gd name="T12" fmla="*/ 294 w 1032"/>
                <a:gd name="T13" fmla="*/ 52 h 945"/>
                <a:gd name="T14" fmla="*/ 294 w 1032"/>
                <a:gd name="T15" fmla="*/ 52 h 945"/>
                <a:gd name="T16" fmla="*/ 33 w 1032"/>
                <a:gd name="T17" fmla="*/ 61 h 945"/>
                <a:gd name="T18" fmla="*/ 33 w 1032"/>
                <a:gd name="T19" fmla="*/ 61 h 945"/>
                <a:gd name="T20" fmla="*/ 318 w 1032"/>
                <a:gd name="T21" fmla="*/ 441 h 945"/>
                <a:gd name="T22" fmla="*/ 318 w 1032"/>
                <a:gd name="T23" fmla="*/ 441 h 945"/>
                <a:gd name="T24" fmla="*/ 446 w 1032"/>
                <a:gd name="T25" fmla="*/ 726 h 945"/>
                <a:gd name="T26" fmla="*/ 446 w 1032"/>
                <a:gd name="T27" fmla="*/ 726 h 945"/>
                <a:gd name="T28" fmla="*/ 1031 w 1032"/>
                <a:gd name="T29" fmla="*/ 94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32" h="945">
                  <a:moveTo>
                    <a:pt x="1031" y="944"/>
                  </a:moveTo>
                  <a:lnTo>
                    <a:pt x="1031" y="944"/>
                  </a:lnTo>
                  <a:cubicBezTo>
                    <a:pt x="1031" y="944"/>
                    <a:pt x="926" y="299"/>
                    <a:pt x="793" y="332"/>
                  </a:cubicBezTo>
                  <a:lnTo>
                    <a:pt x="793" y="332"/>
                  </a:lnTo>
                  <a:cubicBezTo>
                    <a:pt x="603" y="379"/>
                    <a:pt x="717" y="123"/>
                    <a:pt x="470" y="23"/>
                  </a:cubicBezTo>
                  <a:lnTo>
                    <a:pt x="470" y="23"/>
                  </a:lnTo>
                  <a:cubicBezTo>
                    <a:pt x="435" y="9"/>
                    <a:pt x="367" y="56"/>
                    <a:pt x="294" y="52"/>
                  </a:cubicBezTo>
                  <a:lnTo>
                    <a:pt x="294" y="52"/>
                  </a:lnTo>
                  <a:cubicBezTo>
                    <a:pt x="179" y="45"/>
                    <a:pt x="53" y="0"/>
                    <a:pt x="33" y="61"/>
                  </a:cubicBezTo>
                  <a:lnTo>
                    <a:pt x="33" y="61"/>
                  </a:lnTo>
                  <a:cubicBezTo>
                    <a:pt x="0" y="161"/>
                    <a:pt x="318" y="304"/>
                    <a:pt x="318" y="441"/>
                  </a:cubicBezTo>
                  <a:lnTo>
                    <a:pt x="318" y="441"/>
                  </a:lnTo>
                  <a:cubicBezTo>
                    <a:pt x="318" y="579"/>
                    <a:pt x="228" y="726"/>
                    <a:pt x="446" y="726"/>
                  </a:cubicBezTo>
                  <a:lnTo>
                    <a:pt x="446" y="726"/>
                  </a:lnTo>
                  <a:cubicBezTo>
                    <a:pt x="665" y="726"/>
                    <a:pt x="1031" y="944"/>
                    <a:pt x="1031" y="944"/>
                  </a:cubicBezTo>
                </a:path>
              </a:pathLst>
            </a:custGeom>
            <a:solidFill>
              <a:schemeClr val="accent2">
                <a:lumMod val="75000"/>
              </a:schemeClr>
            </a:solidFill>
            <a:ln>
              <a:noFill/>
            </a:ln>
            <a:effectLst/>
          </p:spPr>
          <p:txBody>
            <a:bodyPr wrap="none" anchor="ctr"/>
            <a:lstStyle/>
            <a:p>
              <a:endParaRPr lang="en-US" sz="2450">
                <a:latin typeface="Lato Light" panose="020F0502020204030203" pitchFamily="34" charset="0"/>
              </a:endParaRPr>
            </a:p>
          </p:txBody>
        </p:sp>
        <p:sp>
          <p:nvSpPr>
            <p:cNvPr id="66" name="Freeform 142">
              <a:extLst>
                <a:ext uri="{FF2B5EF4-FFF2-40B4-BE49-F238E27FC236}">
                  <a16:creationId xmlns:a16="http://schemas.microsoft.com/office/drawing/2014/main" id="{FB318FF4-4DB6-E142-85C9-F5E722CA69D1}"/>
                </a:ext>
              </a:extLst>
            </p:cNvPr>
            <p:cNvSpPr>
              <a:spLocks noChangeArrowheads="1"/>
            </p:cNvSpPr>
            <p:nvPr/>
          </p:nvSpPr>
          <p:spPr bwMode="auto">
            <a:xfrm>
              <a:off x="12615112" y="3058882"/>
              <a:ext cx="296670" cy="841048"/>
            </a:xfrm>
            <a:custGeom>
              <a:avLst/>
              <a:gdLst>
                <a:gd name="T0" fmla="*/ 0 w 453"/>
                <a:gd name="T1" fmla="*/ 1287 h 1288"/>
                <a:gd name="T2" fmla="*/ 0 w 453"/>
                <a:gd name="T3" fmla="*/ 1287 h 1288"/>
                <a:gd name="T4" fmla="*/ 452 w 453"/>
                <a:gd name="T5" fmla="*/ 0 h 1288"/>
              </a:gdLst>
              <a:ahLst/>
              <a:cxnLst>
                <a:cxn ang="0">
                  <a:pos x="T0" y="T1"/>
                </a:cxn>
                <a:cxn ang="0">
                  <a:pos x="T2" y="T3"/>
                </a:cxn>
                <a:cxn ang="0">
                  <a:pos x="T4" y="T5"/>
                </a:cxn>
              </a:cxnLst>
              <a:rect l="0" t="0" r="r" b="b"/>
              <a:pathLst>
                <a:path w="453" h="1288">
                  <a:moveTo>
                    <a:pt x="0" y="1287"/>
                  </a:moveTo>
                  <a:lnTo>
                    <a:pt x="0" y="1287"/>
                  </a:lnTo>
                  <a:cubicBezTo>
                    <a:pt x="114" y="780"/>
                    <a:pt x="263" y="383"/>
                    <a:pt x="452" y="0"/>
                  </a:cubicBezTo>
                </a:path>
              </a:pathLst>
            </a:custGeom>
            <a:noFill/>
            <a:ln w="1800" cap="flat">
              <a:solidFill>
                <a:schemeClr val="accent2">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50">
                <a:latin typeface="Lato Light" panose="020F0502020204030203" pitchFamily="34" charset="0"/>
              </a:endParaRPr>
            </a:p>
          </p:txBody>
        </p:sp>
        <p:sp>
          <p:nvSpPr>
            <p:cNvPr id="67" name="Freeform 143">
              <a:extLst>
                <a:ext uri="{FF2B5EF4-FFF2-40B4-BE49-F238E27FC236}">
                  <a16:creationId xmlns:a16="http://schemas.microsoft.com/office/drawing/2014/main" id="{D7491955-2A57-9B4F-9A69-FD264816FE64}"/>
                </a:ext>
              </a:extLst>
            </p:cNvPr>
            <p:cNvSpPr>
              <a:spLocks noChangeArrowheads="1"/>
            </p:cNvSpPr>
            <p:nvPr/>
          </p:nvSpPr>
          <p:spPr bwMode="auto">
            <a:xfrm>
              <a:off x="12088016" y="3378597"/>
              <a:ext cx="512694" cy="512694"/>
            </a:xfrm>
            <a:custGeom>
              <a:avLst/>
              <a:gdLst>
                <a:gd name="T0" fmla="*/ 0 w 787"/>
                <a:gd name="T1" fmla="*/ 0 h 787"/>
                <a:gd name="T2" fmla="*/ 0 w 787"/>
                <a:gd name="T3" fmla="*/ 0 h 787"/>
                <a:gd name="T4" fmla="*/ 786 w 787"/>
                <a:gd name="T5" fmla="*/ 786 h 787"/>
              </a:gdLst>
              <a:ahLst/>
              <a:cxnLst>
                <a:cxn ang="0">
                  <a:pos x="T0" y="T1"/>
                </a:cxn>
                <a:cxn ang="0">
                  <a:pos x="T2" y="T3"/>
                </a:cxn>
                <a:cxn ang="0">
                  <a:pos x="T4" y="T5"/>
                </a:cxn>
              </a:cxnLst>
              <a:rect l="0" t="0" r="r" b="b"/>
              <a:pathLst>
                <a:path w="787" h="787">
                  <a:moveTo>
                    <a:pt x="0" y="0"/>
                  </a:moveTo>
                  <a:lnTo>
                    <a:pt x="0" y="0"/>
                  </a:lnTo>
                  <a:cubicBezTo>
                    <a:pt x="0" y="0"/>
                    <a:pt x="695" y="421"/>
                    <a:pt x="786" y="786"/>
                  </a:cubicBezTo>
                </a:path>
              </a:pathLst>
            </a:custGeom>
            <a:noFill/>
            <a:ln w="1800" cap="flat">
              <a:solidFill>
                <a:schemeClr val="accent2">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50">
                <a:latin typeface="Lato Light" panose="020F0502020204030203" pitchFamily="34" charset="0"/>
              </a:endParaRPr>
            </a:p>
          </p:txBody>
        </p:sp>
        <p:sp>
          <p:nvSpPr>
            <p:cNvPr id="68" name="Freeform 144">
              <a:extLst>
                <a:ext uri="{FF2B5EF4-FFF2-40B4-BE49-F238E27FC236}">
                  <a16:creationId xmlns:a16="http://schemas.microsoft.com/office/drawing/2014/main" id="{18779A1D-62BC-D94A-BF35-6C84E4DAE7B4}"/>
                </a:ext>
              </a:extLst>
            </p:cNvPr>
            <p:cNvSpPr>
              <a:spLocks noChangeArrowheads="1"/>
            </p:cNvSpPr>
            <p:nvPr/>
          </p:nvSpPr>
          <p:spPr bwMode="auto">
            <a:xfrm>
              <a:off x="12540224" y="3859607"/>
              <a:ext cx="135373" cy="63367"/>
            </a:xfrm>
            <a:custGeom>
              <a:avLst/>
              <a:gdLst>
                <a:gd name="T0" fmla="*/ 206 w 207"/>
                <a:gd name="T1" fmla="*/ 47 h 96"/>
                <a:gd name="T2" fmla="*/ 206 w 207"/>
                <a:gd name="T3" fmla="*/ 47 h 96"/>
                <a:gd name="T4" fmla="*/ 104 w 207"/>
                <a:gd name="T5" fmla="*/ 95 h 96"/>
                <a:gd name="T6" fmla="*/ 104 w 207"/>
                <a:gd name="T7" fmla="*/ 95 h 96"/>
                <a:gd name="T8" fmla="*/ 0 w 207"/>
                <a:gd name="T9" fmla="*/ 47 h 96"/>
                <a:gd name="T10" fmla="*/ 0 w 207"/>
                <a:gd name="T11" fmla="*/ 47 h 96"/>
                <a:gd name="T12" fmla="*/ 104 w 207"/>
                <a:gd name="T13" fmla="*/ 0 h 96"/>
                <a:gd name="T14" fmla="*/ 104 w 207"/>
                <a:gd name="T15" fmla="*/ 0 h 96"/>
                <a:gd name="T16" fmla="*/ 206 w 207"/>
                <a:gd name="T17" fmla="*/ 4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96">
                  <a:moveTo>
                    <a:pt x="206" y="47"/>
                  </a:moveTo>
                  <a:lnTo>
                    <a:pt x="206" y="47"/>
                  </a:lnTo>
                  <a:cubicBezTo>
                    <a:pt x="206" y="74"/>
                    <a:pt x="160" y="95"/>
                    <a:pt x="104" y="95"/>
                  </a:cubicBezTo>
                  <a:lnTo>
                    <a:pt x="104" y="95"/>
                  </a:lnTo>
                  <a:cubicBezTo>
                    <a:pt x="47" y="95"/>
                    <a:pt x="0" y="74"/>
                    <a:pt x="0" y="47"/>
                  </a:cubicBezTo>
                  <a:lnTo>
                    <a:pt x="0" y="47"/>
                  </a:lnTo>
                  <a:cubicBezTo>
                    <a:pt x="0" y="22"/>
                    <a:pt x="47" y="0"/>
                    <a:pt x="104" y="0"/>
                  </a:cubicBezTo>
                  <a:lnTo>
                    <a:pt x="104" y="0"/>
                  </a:lnTo>
                  <a:cubicBezTo>
                    <a:pt x="160" y="0"/>
                    <a:pt x="206" y="22"/>
                    <a:pt x="206" y="47"/>
                  </a:cubicBezTo>
                </a:path>
              </a:pathLst>
            </a:custGeom>
            <a:solidFill>
              <a:srgbClr val="AF9164"/>
            </a:solidFill>
            <a:ln>
              <a:noFill/>
            </a:ln>
            <a:effectLst/>
            <a:extLst>
              <a:ext uri="{91240B29-F687-4F45-9708-019B960494DF}">
                <a14:hiddenLine xmlns:a14="http://schemas.microsoft.com/office/drawing/2010/main" w="9525" cap="flat">
                  <a:solidFill>
                    <a:srgbClr val="1D7F22"/>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69" name="Freeform 145">
              <a:extLst>
                <a:ext uri="{FF2B5EF4-FFF2-40B4-BE49-F238E27FC236}">
                  <a16:creationId xmlns:a16="http://schemas.microsoft.com/office/drawing/2014/main" id="{418CD572-3726-5E49-A574-99DD8FBF3520}"/>
                </a:ext>
              </a:extLst>
            </p:cNvPr>
            <p:cNvSpPr>
              <a:spLocks noChangeArrowheads="1"/>
            </p:cNvSpPr>
            <p:nvPr/>
          </p:nvSpPr>
          <p:spPr bwMode="auto">
            <a:xfrm>
              <a:off x="15676872" y="6748550"/>
              <a:ext cx="622145" cy="2739167"/>
            </a:xfrm>
            <a:custGeom>
              <a:avLst/>
              <a:gdLst>
                <a:gd name="T0" fmla="*/ 0 w 954"/>
                <a:gd name="T1" fmla="*/ 121 h 4192"/>
                <a:gd name="T2" fmla="*/ 0 w 954"/>
                <a:gd name="T3" fmla="*/ 121 h 4192"/>
                <a:gd name="T4" fmla="*/ 408 w 954"/>
                <a:gd name="T5" fmla="*/ 499 h 4192"/>
                <a:gd name="T6" fmla="*/ 408 w 954"/>
                <a:gd name="T7" fmla="*/ 499 h 4192"/>
                <a:gd name="T8" fmla="*/ 363 w 954"/>
                <a:gd name="T9" fmla="*/ 3404 h 4192"/>
                <a:gd name="T10" fmla="*/ 363 w 954"/>
                <a:gd name="T11" fmla="*/ 3404 h 4192"/>
                <a:gd name="T12" fmla="*/ 166 w 954"/>
                <a:gd name="T13" fmla="*/ 4161 h 4192"/>
                <a:gd name="T14" fmla="*/ 166 w 954"/>
                <a:gd name="T15" fmla="*/ 4161 h 4192"/>
                <a:gd name="T16" fmla="*/ 666 w 954"/>
                <a:gd name="T17" fmla="*/ 3783 h 4192"/>
                <a:gd name="T18" fmla="*/ 666 w 954"/>
                <a:gd name="T19" fmla="*/ 3783 h 4192"/>
                <a:gd name="T20" fmla="*/ 878 w 954"/>
                <a:gd name="T21" fmla="*/ 408 h 4192"/>
                <a:gd name="T22" fmla="*/ 878 w 954"/>
                <a:gd name="T23" fmla="*/ 408 h 4192"/>
                <a:gd name="T24" fmla="*/ 0 w 954"/>
                <a:gd name="T25" fmla="*/ 121 h 4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4" h="4192">
                  <a:moveTo>
                    <a:pt x="0" y="121"/>
                  </a:moveTo>
                  <a:lnTo>
                    <a:pt x="0" y="121"/>
                  </a:lnTo>
                  <a:cubicBezTo>
                    <a:pt x="0" y="121"/>
                    <a:pt x="317" y="211"/>
                    <a:pt x="408" y="499"/>
                  </a:cubicBezTo>
                  <a:lnTo>
                    <a:pt x="408" y="499"/>
                  </a:lnTo>
                  <a:cubicBezTo>
                    <a:pt x="484" y="737"/>
                    <a:pt x="363" y="3162"/>
                    <a:pt x="363" y="3404"/>
                  </a:cubicBezTo>
                  <a:lnTo>
                    <a:pt x="363" y="3404"/>
                  </a:lnTo>
                  <a:cubicBezTo>
                    <a:pt x="363" y="3646"/>
                    <a:pt x="317" y="3949"/>
                    <a:pt x="166" y="4161"/>
                  </a:cubicBezTo>
                  <a:lnTo>
                    <a:pt x="166" y="4161"/>
                  </a:lnTo>
                  <a:cubicBezTo>
                    <a:pt x="166" y="4161"/>
                    <a:pt x="545" y="4191"/>
                    <a:pt x="666" y="3783"/>
                  </a:cubicBezTo>
                  <a:lnTo>
                    <a:pt x="666" y="3783"/>
                  </a:lnTo>
                  <a:cubicBezTo>
                    <a:pt x="787" y="3374"/>
                    <a:pt x="953" y="604"/>
                    <a:pt x="878" y="408"/>
                  </a:cubicBezTo>
                  <a:lnTo>
                    <a:pt x="878" y="408"/>
                  </a:lnTo>
                  <a:cubicBezTo>
                    <a:pt x="802" y="211"/>
                    <a:pt x="166" y="0"/>
                    <a:pt x="0" y="121"/>
                  </a:cubicBezTo>
                </a:path>
              </a:pathLst>
            </a:custGeom>
            <a:solidFill>
              <a:srgbClr val="41538C"/>
            </a:solidFill>
            <a:ln>
              <a:noFill/>
            </a:ln>
            <a:effectLst/>
            <a:extLst>
              <a:ext uri="{91240B29-F687-4F45-9708-019B960494DF}">
                <a14:hiddenLine xmlns:a14="http://schemas.microsoft.com/office/drawing/2010/main" w="9525" cap="flat">
                  <a:solidFill>
                    <a:srgbClr val="1D7F22"/>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70" name="Freeform 146">
              <a:extLst>
                <a:ext uri="{FF2B5EF4-FFF2-40B4-BE49-F238E27FC236}">
                  <a16:creationId xmlns:a16="http://schemas.microsoft.com/office/drawing/2014/main" id="{15E15C30-D4D8-C34C-ADA3-6ED4D8A06D0A}"/>
                </a:ext>
              </a:extLst>
            </p:cNvPr>
            <p:cNvSpPr>
              <a:spLocks noChangeArrowheads="1"/>
            </p:cNvSpPr>
            <p:nvPr/>
          </p:nvSpPr>
          <p:spPr bwMode="auto">
            <a:xfrm>
              <a:off x="13196934" y="4326215"/>
              <a:ext cx="259227" cy="325475"/>
            </a:xfrm>
            <a:custGeom>
              <a:avLst/>
              <a:gdLst>
                <a:gd name="T0" fmla="*/ 181 w 397"/>
                <a:gd name="T1" fmla="*/ 0 h 498"/>
                <a:gd name="T2" fmla="*/ 0 w 397"/>
                <a:gd name="T3" fmla="*/ 85 h 498"/>
                <a:gd name="T4" fmla="*/ 0 w 397"/>
                <a:gd name="T5" fmla="*/ 85 h 498"/>
                <a:gd name="T6" fmla="*/ 102 w 397"/>
                <a:gd name="T7" fmla="*/ 453 h 498"/>
                <a:gd name="T8" fmla="*/ 102 w 397"/>
                <a:gd name="T9" fmla="*/ 453 h 498"/>
                <a:gd name="T10" fmla="*/ 379 w 397"/>
                <a:gd name="T11" fmla="*/ 408 h 498"/>
                <a:gd name="T12" fmla="*/ 379 w 397"/>
                <a:gd name="T13" fmla="*/ 408 h 498"/>
                <a:gd name="T14" fmla="*/ 181 w 397"/>
                <a:gd name="T15" fmla="*/ 0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7" h="498">
                  <a:moveTo>
                    <a:pt x="181" y="0"/>
                  </a:moveTo>
                  <a:lnTo>
                    <a:pt x="0" y="85"/>
                  </a:lnTo>
                  <a:lnTo>
                    <a:pt x="0" y="85"/>
                  </a:lnTo>
                  <a:cubicBezTo>
                    <a:pt x="0" y="85"/>
                    <a:pt x="0" y="368"/>
                    <a:pt x="102" y="453"/>
                  </a:cubicBezTo>
                  <a:lnTo>
                    <a:pt x="102" y="453"/>
                  </a:lnTo>
                  <a:cubicBezTo>
                    <a:pt x="155" y="497"/>
                    <a:pt x="362" y="465"/>
                    <a:pt x="379" y="408"/>
                  </a:cubicBezTo>
                  <a:lnTo>
                    <a:pt x="379" y="408"/>
                  </a:lnTo>
                  <a:cubicBezTo>
                    <a:pt x="396" y="351"/>
                    <a:pt x="181" y="0"/>
                    <a:pt x="181" y="0"/>
                  </a:cubicBezTo>
                </a:path>
              </a:pathLst>
            </a:custGeom>
            <a:noFill/>
            <a:ln w="5760" cap="flat">
              <a:solidFill>
                <a:schemeClr val="accent5"/>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71" name="Freeform 147">
              <a:extLst>
                <a:ext uri="{FF2B5EF4-FFF2-40B4-BE49-F238E27FC236}">
                  <a16:creationId xmlns:a16="http://schemas.microsoft.com/office/drawing/2014/main" id="{656D5E77-38E6-DF47-8960-9A730CBADD28}"/>
                </a:ext>
              </a:extLst>
            </p:cNvPr>
            <p:cNvSpPr>
              <a:spLocks noChangeArrowheads="1"/>
            </p:cNvSpPr>
            <p:nvPr/>
          </p:nvSpPr>
          <p:spPr bwMode="auto">
            <a:xfrm>
              <a:off x="12471098" y="5207589"/>
              <a:ext cx="1592806" cy="1195326"/>
            </a:xfrm>
            <a:custGeom>
              <a:avLst/>
              <a:gdLst>
                <a:gd name="T0" fmla="*/ 2439 w 2440"/>
                <a:gd name="T1" fmla="*/ 1076 h 1829"/>
                <a:gd name="T2" fmla="*/ 2439 w 2440"/>
                <a:gd name="T3" fmla="*/ 1076 h 1829"/>
                <a:gd name="T4" fmla="*/ 226 w 2440"/>
                <a:gd name="T5" fmla="*/ 0 h 1829"/>
                <a:gd name="T6" fmla="*/ 0 w 2440"/>
                <a:gd name="T7" fmla="*/ 312 h 1829"/>
                <a:gd name="T8" fmla="*/ 0 w 2440"/>
                <a:gd name="T9" fmla="*/ 312 h 1829"/>
                <a:gd name="T10" fmla="*/ 2312 w 2440"/>
                <a:gd name="T11" fmla="*/ 1828 h 1829"/>
                <a:gd name="T12" fmla="*/ 2439 w 2440"/>
                <a:gd name="T13" fmla="*/ 1076 h 1829"/>
              </a:gdLst>
              <a:ahLst/>
              <a:cxnLst>
                <a:cxn ang="0">
                  <a:pos x="T0" y="T1"/>
                </a:cxn>
                <a:cxn ang="0">
                  <a:pos x="T2" y="T3"/>
                </a:cxn>
                <a:cxn ang="0">
                  <a:pos x="T4" y="T5"/>
                </a:cxn>
                <a:cxn ang="0">
                  <a:pos x="T6" y="T7"/>
                </a:cxn>
                <a:cxn ang="0">
                  <a:pos x="T8" y="T9"/>
                </a:cxn>
                <a:cxn ang="0">
                  <a:pos x="T10" y="T11"/>
                </a:cxn>
                <a:cxn ang="0">
                  <a:pos x="T12" y="T13"/>
                </a:cxn>
              </a:cxnLst>
              <a:rect l="0" t="0" r="r" b="b"/>
              <a:pathLst>
                <a:path w="2440" h="1829">
                  <a:moveTo>
                    <a:pt x="2439" y="1076"/>
                  </a:moveTo>
                  <a:lnTo>
                    <a:pt x="2439" y="1076"/>
                  </a:lnTo>
                  <a:cubicBezTo>
                    <a:pt x="2439" y="1076"/>
                    <a:pt x="593" y="153"/>
                    <a:pt x="226" y="0"/>
                  </a:cubicBezTo>
                  <a:lnTo>
                    <a:pt x="0" y="312"/>
                  </a:lnTo>
                  <a:lnTo>
                    <a:pt x="0" y="312"/>
                  </a:lnTo>
                  <a:cubicBezTo>
                    <a:pt x="0" y="312"/>
                    <a:pt x="972" y="1265"/>
                    <a:pt x="2312" y="1828"/>
                  </a:cubicBezTo>
                  <a:lnTo>
                    <a:pt x="2439" y="1076"/>
                  </a:lnTo>
                </a:path>
              </a:pathLst>
            </a:custGeom>
            <a:solidFill>
              <a:srgbClr val="FCE3C3"/>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72" name="Freeform 148">
              <a:extLst>
                <a:ext uri="{FF2B5EF4-FFF2-40B4-BE49-F238E27FC236}">
                  <a16:creationId xmlns:a16="http://schemas.microsoft.com/office/drawing/2014/main" id="{AC12B39C-EBEC-A942-BD68-14CE73373FFD}"/>
                </a:ext>
              </a:extLst>
            </p:cNvPr>
            <p:cNvSpPr>
              <a:spLocks noChangeArrowheads="1"/>
            </p:cNvSpPr>
            <p:nvPr/>
          </p:nvSpPr>
          <p:spPr bwMode="auto">
            <a:xfrm>
              <a:off x="12543103" y="5256555"/>
              <a:ext cx="1673457" cy="1238530"/>
            </a:xfrm>
            <a:custGeom>
              <a:avLst/>
              <a:gdLst>
                <a:gd name="T0" fmla="*/ 2559 w 2560"/>
                <a:gd name="T1" fmla="*/ 298 h 1897"/>
                <a:gd name="T2" fmla="*/ 2559 w 2560"/>
                <a:gd name="T3" fmla="*/ 298 h 1897"/>
                <a:gd name="T4" fmla="*/ 2116 w 2560"/>
                <a:gd name="T5" fmla="*/ 646 h 1897"/>
                <a:gd name="T6" fmla="*/ 2116 w 2560"/>
                <a:gd name="T7" fmla="*/ 646 h 1897"/>
                <a:gd name="T8" fmla="*/ 425 w 2560"/>
                <a:gd name="T9" fmla="*/ 8 h 1897"/>
                <a:gd name="T10" fmla="*/ 425 w 2560"/>
                <a:gd name="T11" fmla="*/ 8 h 1897"/>
                <a:gd name="T12" fmla="*/ 311 w 2560"/>
                <a:gd name="T13" fmla="*/ 27 h 1897"/>
                <a:gd name="T14" fmla="*/ 311 w 2560"/>
                <a:gd name="T15" fmla="*/ 27 h 1897"/>
                <a:gd name="T16" fmla="*/ 23 w 2560"/>
                <a:gd name="T17" fmla="*/ 353 h 1897"/>
                <a:gd name="T18" fmla="*/ 23 w 2560"/>
                <a:gd name="T19" fmla="*/ 353 h 1897"/>
                <a:gd name="T20" fmla="*/ 70 w 2560"/>
                <a:gd name="T21" fmla="*/ 547 h 1897"/>
                <a:gd name="T22" fmla="*/ 70 w 2560"/>
                <a:gd name="T23" fmla="*/ 547 h 1897"/>
                <a:gd name="T24" fmla="*/ 2361 w 2560"/>
                <a:gd name="T25" fmla="*/ 1896 h 1897"/>
                <a:gd name="T26" fmla="*/ 2559 w 2560"/>
                <a:gd name="T27" fmla="*/ 298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0" h="1897">
                  <a:moveTo>
                    <a:pt x="2559" y="298"/>
                  </a:moveTo>
                  <a:lnTo>
                    <a:pt x="2559" y="298"/>
                  </a:lnTo>
                  <a:cubicBezTo>
                    <a:pt x="2473" y="642"/>
                    <a:pt x="2321" y="730"/>
                    <a:pt x="2116" y="646"/>
                  </a:cubicBezTo>
                  <a:lnTo>
                    <a:pt x="2116" y="646"/>
                  </a:lnTo>
                  <a:cubicBezTo>
                    <a:pt x="1575" y="425"/>
                    <a:pt x="925" y="114"/>
                    <a:pt x="425" y="8"/>
                  </a:cubicBezTo>
                  <a:lnTo>
                    <a:pt x="425" y="8"/>
                  </a:lnTo>
                  <a:cubicBezTo>
                    <a:pt x="386" y="0"/>
                    <a:pt x="346" y="7"/>
                    <a:pt x="311" y="27"/>
                  </a:cubicBezTo>
                  <a:lnTo>
                    <a:pt x="311" y="27"/>
                  </a:lnTo>
                  <a:cubicBezTo>
                    <a:pt x="172" y="108"/>
                    <a:pt x="65" y="224"/>
                    <a:pt x="23" y="353"/>
                  </a:cubicBezTo>
                  <a:lnTo>
                    <a:pt x="23" y="353"/>
                  </a:lnTo>
                  <a:cubicBezTo>
                    <a:pt x="0" y="421"/>
                    <a:pt x="20" y="495"/>
                    <a:pt x="70" y="547"/>
                  </a:cubicBezTo>
                  <a:lnTo>
                    <a:pt x="70" y="547"/>
                  </a:lnTo>
                  <a:cubicBezTo>
                    <a:pt x="328" y="808"/>
                    <a:pt x="1286" y="1712"/>
                    <a:pt x="2361" y="1896"/>
                  </a:cubicBezTo>
                  <a:lnTo>
                    <a:pt x="2559" y="298"/>
                  </a:lnTo>
                </a:path>
              </a:pathLst>
            </a:custGeom>
            <a:solidFill>
              <a:schemeClr val="accent3">
                <a:lumMod val="75000"/>
              </a:schemeClr>
            </a:solidFill>
            <a:ln>
              <a:noFill/>
            </a:ln>
            <a:effectLst/>
          </p:spPr>
          <p:txBody>
            <a:bodyPr wrap="none" anchor="ctr"/>
            <a:lstStyle/>
            <a:p>
              <a:endParaRPr lang="en-US" sz="2450">
                <a:latin typeface="Lato Light" panose="020F0502020204030203" pitchFamily="34" charset="0"/>
              </a:endParaRPr>
            </a:p>
          </p:txBody>
        </p:sp>
        <p:sp>
          <p:nvSpPr>
            <p:cNvPr id="73" name="Freeform 151">
              <a:extLst>
                <a:ext uri="{FF2B5EF4-FFF2-40B4-BE49-F238E27FC236}">
                  <a16:creationId xmlns:a16="http://schemas.microsoft.com/office/drawing/2014/main" id="{6DF30278-40CE-CE46-BA9A-A360E46B2A4E}"/>
                </a:ext>
              </a:extLst>
            </p:cNvPr>
            <p:cNvSpPr>
              <a:spLocks noChangeArrowheads="1"/>
            </p:cNvSpPr>
            <p:nvPr/>
          </p:nvSpPr>
          <p:spPr bwMode="auto">
            <a:xfrm>
              <a:off x="11918079" y="10841459"/>
              <a:ext cx="1316297" cy="843930"/>
            </a:xfrm>
            <a:custGeom>
              <a:avLst/>
              <a:gdLst>
                <a:gd name="T0" fmla="*/ 1889 w 2017"/>
                <a:gd name="T1" fmla="*/ 1128 h 1292"/>
                <a:gd name="T2" fmla="*/ 1889 w 2017"/>
                <a:gd name="T3" fmla="*/ 1128 h 1292"/>
                <a:gd name="T4" fmla="*/ 1908 w 2017"/>
                <a:gd name="T5" fmla="*/ 843 h 1292"/>
                <a:gd name="T6" fmla="*/ 531 w 2017"/>
                <a:gd name="T7" fmla="*/ 8 h 1292"/>
                <a:gd name="T8" fmla="*/ 531 w 2017"/>
                <a:gd name="T9" fmla="*/ 8 h 1292"/>
                <a:gd name="T10" fmla="*/ 491 w 2017"/>
                <a:gd name="T11" fmla="*/ 6 h 1292"/>
                <a:gd name="T12" fmla="*/ 131 w 2017"/>
                <a:gd name="T13" fmla="*/ 180 h 1292"/>
                <a:gd name="T14" fmla="*/ 131 w 2017"/>
                <a:gd name="T15" fmla="*/ 180 h 1292"/>
                <a:gd name="T16" fmla="*/ 117 w 2017"/>
                <a:gd name="T17" fmla="*/ 528 h 1292"/>
                <a:gd name="T18" fmla="*/ 117 w 2017"/>
                <a:gd name="T19" fmla="*/ 528 h 1292"/>
                <a:gd name="T20" fmla="*/ 1106 w 2017"/>
                <a:gd name="T21" fmla="*/ 1147 h 1292"/>
                <a:gd name="T22" fmla="*/ 1106 w 2017"/>
                <a:gd name="T23" fmla="*/ 1147 h 1292"/>
                <a:gd name="T24" fmla="*/ 1889 w 2017"/>
                <a:gd name="T25" fmla="*/ 1128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17" h="1292">
                  <a:moveTo>
                    <a:pt x="1889" y="1128"/>
                  </a:moveTo>
                  <a:lnTo>
                    <a:pt x="1889" y="1128"/>
                  </a:lnTo>
                  <a:cubicBezTo>
                    <a:pt x="2001" y="1063"/>
                    <a:pt x="2016" y="916"/>
                    <a:pt x="1908" y="843"/>
                  </a:cubicBezTo>
                  <a:lnTo>
                    <a:pt x="531" y="8"/>
                  </a:lnTo>
                  <a:lnTo>
                    <a:pt x="531" y="8"/>
                  </a:lnTo>
                  <a:cubicBezTo>
                    <a:pt x="519" y="0"/>
                    <a:pt x="504" y="0"/>
                    <a:pt x="491" y="6"/>
                  </a:cubicBezTo>
                  <a:lnTo>
                    <a:pt x="131" y="180"/>
                  </a:lnTo>
                  <a:lnTo>
                    <a:pt x="131" y="180"/>
                  </a:lnTo>
                  <a:cubicBezTo>
                    <a:pt x="0" y="244"/>
                    <a:pt x="7" y="433"/>
                    <a:pt x="117" y="528"/>
                  </a:cubicBezTo>
                  <a:lnTo>
                    <a:pt x="117" y="528"/>
                  </a:lnTo>
                  <a:cubicBezTo>
                    <a:pt x="315" y="699"/>
                    <a:pt x="573" y="917"/>
                    <a:pt x="1106" y="1147"/>
                  </a:cubicBezTo>
                  <a:lnTo>
                    <a:pt x="1106" y="1147"/>
                  </a:lnTo>
                  <a:cubicBezTo>
                    <a:pt x="1371" y="1263"/>
                    <a:pt x="1604" y="1291"/>
                    <a:pt x="1889" y="1128"/>
                  </a:cubicBezTo>
                </a:path>
              </a:pathLst>
            </a:custGeom>
            <a:solidFill>
              <a:schemeClr val="bg1"/>
            </a:solidFill>
            <a:ln>
              <a:noFill/>
            </a:ln>
            <a:effectLst/>
          </p:spPr>
          <p:txBody>
            <a:bodyPr wrap="none" anchor="ctr"/>
            <a:lstStyle/>
            <a:p>
              <a:endParaRPr lang="en-US" sz="2450">
                <a:latin typeface="Lato Light" panose="020F0502020204030203" pitchFamily="34" charset="0"/>
              </a:endParaRPr>
            </a:p>
          </p:txBody>
        </p:sp>
        <p:sp>
          <p:nvSpPr>
            <p:cNvPr id="74" name="Freeform 152">
              <a:extLst>
                <a:ext uri="{FF2B5EF4-FFF2-40B4-BE49-F238E27FC236}">
                  <a16:creationId xmlns:a16="http://schemas.microsoft.com/office/drawing/2014/main" id="{6844339E-6DD4-B64F-9FEF-ADB42E1032D4}"/>
                </a:ext>
              </a:extLst>
            </p:cNvPr>
            <p:cNvSpPr>
              <a:spLocks noChangeArrowheads="1"/>
            </p:cNvSpPr>
            <p:nvPr/>
          </p:nvSpPr>
          <p:spPr bwMode="auto">
            <a:xfrm>
              <a:off x="11935361" y="10648480"/>
              <a:ext cx="1270212" cy="1002345"/>
            </a:xfrm>
            <a:custGeom>
              <a:avLst/>
              <a:gdLst>
                <a:gd name="T0" fmla="*/ 1899 w 1946"/>
                <a:gd name="T1" fmla="*/ 1203 h 1533"/>
                <a:gd name="T2" fmla="*/ 1899 w 1946"/>
                <a:gd name="T3" fmla="*/ 1203 h 1533"/>
                <a:gd name="T4" fmla="*/ 1760 w 1946"/>
                <a:gd name="T5" fmla="*/ 539 h 1533"/>
                <a:gd name="T6" fmla="*/ 1760 w 1946"/>
                <a:gd name="T7" fmla="*/ 539 h 1533"/>
                <a:gd name="T8" fmla="*/ 1327 w 1946"/>
                <a:gd name="T9" fmla="*/ 433 h 1533"/>
                <a:gd name="T10" fmla="*/ 1327 w 1946"/>
                <a:gd name="T11" fmla="*/ 433 h 1533"/>
                <a:gd name="T12" fmla="*/ 128 w 1946"/>
                <a:gd name="T13" fmla="*/ 258 h 1533"/>
                <a:gd name="T14" fmla="*/ 128 w 1946"/>
                <a:gd name="T15" fmla="*/ 258 h 1533"/>
                <a:gd name="T16" fmla="*/ 76 w 1946"/>
                <a:gd name="T17" fmla="*/ 688 h 1533"/>
                <a:gd name="T18" fmla="*/ 76 w 1946"/>
                <a:gd name="T19" fmla="*/ 688 h 1533"/>
                <a:gd name="T20" fmla="*/ 1230 w 1946"/>
                <a:gd name="T21" fmla="*/ 1442 h 1533"/>
                <a:gd name="T22" fmla="*/ 1230 w 1946"/>
                <a:gd name="T23" fmla="*/ 1442 h 1533"/>
                <a:gd name="T24" fmla="*/ 1899 w 1946"/>
                <a:gd name="T25" fmla="*/ 1203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46" h="1533">
                  <a:moveTo>
                    <a:pt x="1899" y="1203"/>
                  </a:moveTo>
                  <a:lnTo>
                    <a:pt x="1899" y="1203"/>
                  </a:lnTo>
                  <a:cubicBezTo>
                    <a:pt x="1888" y="1156"/>
                    <a:pt x="1928" y="679"/>
                    <a:pt x="1760" y="539"/>
                  </a:cubicBezTo>
                  <a:lnTo>
                    <a:pt x="1760" y="539"/>
                  </a:lnTo>
                  <a:cubicBezTo>
                    <a:pt x="1666" y="462"/>
                    <a:pt x="1468" y="443"/>
                    <a:pt x="1327" y="433"/>
                  </a:cubicBezTo>
                  <a:lnTo>
                    <a:pt x="1327" y="433"/>
                  </a:lnTo>
                  <a:cubicBezTo>
                    <a:pt x="1028" y="413"/>
                    <a:pt x="364" y="0"/>
                    <a:pt x="128" y="258"/>
                  </a:cubicBezTo>
                  <a:lnTo>
                    <a:pt x="128" y="258"/>
                  </a:lnTo>
                  <a:cubicBezTo>
                    <a:pt x="0" y="399"/>
                    <a:pt x="51" y="640"/>
                    <a:pt x="76" y="688"/>
                  </a:cubicBezTo>
                  <a:lnTo>
                    <a:pt x="76" y="688"/>
                  </a:lnTo>
                  <a:cubicBezTo>
                    <a:pt x="189" y="904"/>
                    <a:pt x="1015" y="1382"/>
                    <a:pt x="1230" y="1442"/>
                  </a:cubicBezTo>
                  <a:lnTo>
                    <a:pt x="1230" y="1442"/>
                  </a:lnTo>
                  <a:cubicBezTo>
                    <a:pt x="1558" y="1532"/>
                    <a:pt x="1945" y="1414"/>
                    <a:pt x="1899" y="1203"/>
                  </a:cubicBezTo>
                </a:path>
              </a:pathLst>
            </a:custGeom>
            <a:solidFill>
              <a:schemeClr val="accent5">
                <a:lumMod val="50000"/>
              </a:schemeClr>
            </a:solidFill>
            <a:ln>
              <a:noFill/>
            </a:ln>
            <a:effectLst/>
          </p:spPr>
          <p:txBody>
            <a:bodyPr wrap="none" anchor="ctr"/>
            <a:lstStyle/>
            <a:p>
              <a:endParaRPr lang="en-US" sz="2450">
                <a:latin typeface="Lato Light" panose="020F0502020204030203" pitchFamily="34" charset="0"/>
              </a:endParaRPr>
            </a:p>
          </p:txBody>
        </p:sp>
        <p:sp>
          <p:nvSpPr>
            <p:cNvPr id="75" name="Freeform 153">
              <a:extLst>
                <a:ext uri="{FF2B5EF4-FFF2-40B4-BE49-F238E27FC236}">
                  <a16:creationId xmlns:a16="http://schemas.microsoft.com/office/drawing/2014/main" id="{D2918851-820A-D043-A057-C04CB053C75F}"/>
                </a:ext>
              </a:extLst>
            </p:cNvPr>
            <p:cNvSpPr>
              <a:spLocks noChangeArrowheads="1"/>
            </p:cNvSpPr>
            <p:nvPr/>
          </p:nvSpPr>
          <p:spPr bwMode="auto">
            <a:xfrm>
              <a:off x="13222855" y="11348393"/>
              <a:ext cx="336996" cy="489651"/>
            </a:xfrm>
            <a:custGeom>
              <a:avLst/>
              <a:gdLst>
                <a:gd name="T0" fmla="*/ 258 w 517"/>
                <a:gd name="T1" fmla="*/ 83 h 748"/>
                <a:gd name="T2" fmla="*/ 258 w 517"/>
                <a:gd name="T3" fmla="*/ 83 h 748"/>
                <a:gd name="T4" fmla="*/ 0 w 517"/>
                <a:gd name="T5" fmla="*/ 225 h 748"/>
                <a:gd name="T6" fmla="*/ 0 w 517"/>
                <a:gd name="T7" fmla="*/ 225 h 748"/>
                <a:gd name="T8" fmla="*/ 258 w 517"/>
                <a:gd name="T9" fmla="*/ 665 h 748"/>
                <a:gd name="T10" fmla="*/ 258 w 517"/>
                <a:gd name="T11" fmla="*/ 665 h 748"/>
                <a:gd name="T12" fmla="*/ 516 w 517"/>
                <a:gd name="T13" fmla="*/ 523 h 748"/>
                <a:gd name="T14" fmla="*/ 516 w 517"/>
                <a:gd name="T15" fmla="*/ 523 h 748"/>
                <a:gd name="T16" fmla="*/ 258 w 517"/>
                <a:gd name="T17" fmla="*/ 8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7" h="748">
                  <a:moveTo>
                    <a:pt x="258" y="83"/>
                  </a:moveTo>
                  <a:lnTo>
                    <a:pt x="258" y="83"/>
                  </a:lnTo>
                  <a:cubicBezTo>
                    <a:pt x="116" y="0"/>
                    <a:pt x="0" y="65"/>
                    <a:pt x="0" y="225"/>
                  </a:cubicBezTo>
                  <a:lnTo>
                    <a:pt x="0" y="225"/>
                  </a:lnTo>
                  <a:cubicBezTo>
                    <a:pt x="0" y="386"/>
                    <a:pt x="116" y="583"/>
                    <a:pt x="258" y="665"/>
                  </a:cubicBezTo>
                  <a:lnTo>
                    <a:pt x="258" y="665"/>
                  </a:lnTo>
                  <a:cubicBezTo>
                    <a:pt x="400" y="747"/>
                    <a:pt x="516" y="684"/>
                    <a:pt x="516" y="523"/>
                  </a:cubicBezTo>
                  <a:lnTo>
                    <a:pt x="516" y="523"/>
                  </a:lnTo>
                  <a:cubicBezTo>
                    <a:pt x="516" y="362"/>
                    <a:pt x="400" y="165"/>
                    <a:pt x="258" y="83"/>
                  </a:cubicBezTo>
                </a:path>
              </a:pathLst>
            </a:custGeom>
            <a:solidFill>
              <a:schemeClr val="tx2">
                <a:lumMod val="50000"/>
              </a:schemeClr>
            </a:solidFill>
            <a:ln>
              <a:noFill/>
            </a:ln>
            <a:effectLst/>
          </p:spPr>
          <p:txBody>
            <a:bodyPr wrap="none" anchor="ctr"/>
            <a:lstStyle/>
            <a:p>
              <a:endParaRPr lang="en-US" sz="2450">
                <a:latin typeface="Lato Light" panose="020F0502020204030203" pitchFamily="34" charset="0"/>
              </a:endParaRPr>
            </a:p>
          </p:txBody>
        </p:sp>
        <p:sp>
          <p:nvSpPr>
            <p:cNvPr id="76" name="Freeform 154">
              <a:extLst>
                <a:ext uri="{FF2B5EF4-FFF2-40B4-BE49-F238E27FC236}">
                  <a16:creationId xmlns:a16="http://schemas.microsoft.com/office/drawing/2014/main" id="{CC03E0C3-2385-334E-B2B3-4B1166B2712F}"/>
                </a:ext>
              </a:extLst>
            </p:cNvPr>
            <p:cNvSpPr>
              <a:spLocks noChangeArrowheads="1"/>
            </p:cNvSpPr>
            <p:nvPr/>
          </p:nvSpPr>
          <p:spPr bwMode="auto">
            <a:xfrm>
              <a:off x="13116284" y="11380076"/>
              <a:ext cx="414764" cy="492531"/>
            </a:xfrm>
            <a:custGeom>
              <a:avLst/>
              <a:gdLst>
                <a:gd name="T0" fmla="*/ 376 w 635"/>
                <a:gd name="T1" fmla="*/ 755 h 756"/>
                <a:gd name="T2" fmla="*/ 376 w 635"/>
                <a:gd name="T3" fmla="*/ 755 h 756"/>
                <a:gd name="T4" fmla="*/ 634 w 635"/>
                <a:gd name="T5" fmla="*/ 610 h 756"/>
                <a:gd name="T6" fmla="*/ 268 w 635"/>
                <a:gd name="T7" fmla="*/ 0 h 756"/>
                <a:gd name="T8" fmla="*/ 268 w 635"/>
                <a:gd name="T9" fmla="*/ 0 h 756"/>
                <a:gd name="T10" fmla="*/ 0 w 635"/>
                <a:gd name="T11" fmla="*/ 180 h 756"/>
                <a:gd name="T12" fmla="*/ 376 w 635"/>
                <a:gd name="T13" fmla="*/ 755 h 756"/>
              </a:gdLst>
              <a:ahLst/>
              <a:cxnLst>
                <a:cxn ang="0">
                  <a:pos x="T0" y="T1"/>
                </a:cxn>
                <a:cxn ang="0">
                  <a:pos x="T2" y="T3"/>
                </a:cxn>
                <a:cxn ang="0">
                  <a:pos x="T4" y="T5"/>
                </a:cxn>
                <a:cxn ang="0">
                  <a:pos x="T6" y="T7"/>
                </a:cxn>
                <a:cxn ang="0">
                  <a:pos x="T8" y="T9"/>
                </a:cxn>
                <a:cxn ang="0">
                  <a:pos x="T10" y="T11"/>
                </a:cxn>
                <a:cxn ang="0">
                  <a:pos x="T12" y="T13"/>
                </a:cxn>
              </a:cxnLst>
              <a:rect l="0" t="0" r="r" b="b"/>
              <a:pathLst>
                <a:path w="635" h="756">
                  <a:moveTo>
                    <a:pt x="376" y="755"/>
                  </a:moveTo>
                  <a:lnTo>
                    <a:pt x="376" y="755"/>
                  </a:lnTo>
                  <a:cubicBezTo>
                    <a:pt x="526" y="739"/>
                    <a:pt x="604" y="674"/>
                    <a:pt x="634" y="610"/>
                  </a:cubicBezTo>
                  <a:lnTo>
                    <a:pt x="268" y="0"/>
                  </a:lnTo>
                  <a:lnTo>
                    <a:pt x="268" y="0"/>
                  </a:lnTo>
                  <a:cubicBezTo>
                    <a:pt x="187" y="20"/>
                    <a:pt x="40" y="89"/>
                    <a:pt x="0" y="180"/>
                  </a:cubicBezTo>
                  <a:lnTo>
                    <a:pt x="376" y="755"/>
                  </a:lnTo>
                </a:path>
              </a:pathLst>
            </a:custGeom>
            <a:solidFill>
              <a:schemeClr val="tx2">
                <a:lumMod val="50000"/>
              </a:schemeClr>
            </a:solidFill>
            <a:ln>
              <a:noFill/>
            </a:ln>
            <a:effectLst/>
          </p:spPr>
          <p:txBody>
            <a:bodyPr wrap="none" anchor="ctr"/>
            <a:lstStyle/>
            <a:p>
              <a:endParaRPr lang="en-US" sz="2450">
                <a:latin typeface="Lato Light" panose="020F0502020204030203" pitchFamily="34" charset="0"/>
              </a:endParaRPr>
            </a:p>
          </p:txBody>
        </p:sp>
        <p:sp>
          <p:nvSpPr>
            <p:cNvPr id="77" name="Freeform 155">
              <a:extLst>
                <a:ext uri="{FF2B5EF4-FFF2-40B4-BE49-F238E27FC236}">
                  <a16:creationId xmlns:a16="http://schemas.microsoft.com/office/drawing/2014/main" id="{E1747360-1522-114B-B613-A7B6C4BD31E4}"/>
                </a:ext>
              </a:extLst>
            </p:cNvPr>
            <p:cNvSpPr>
              <a:spLocks noChangeArrowheads="1"/>
            </p:cNvSpPr>
            <p:nvPr/>
          </p:nvSpPr>
          <p:spPr bwMode="auto">
            <a:xfrm>
              <a:off x="13104764" y="11417521"/>
              <a:ext cx="336994" cy="489651"/>
            </a:xfrm>
            <a:custGeom>
              <a:avLst/>
              <a:gdLst>
                <a:gd name="T0" fmla="*/ 258 w 517"/>
                <a:gd name="T1" fmla="*/ 82 h 748"/>
                <a:gd name="T2" fmla="*/ 258 w 517"/>
                <a:gd name="T3" fmla="*/ 82 h 748"/>
                <a:gd name="T4" fmla="*/ 0 w 517"/>
                <a:gd name="T5" fmla="*/ 224 h 748"/>
                <a:gd name="T6" fmla="*/ 0 w 517"/>
                <a:gd name="T7" fmla="*/ 224 h 748"/>
                <a:gd name="T8" fmla="*/ 258 w 517"/>
                <a:gd name="T9" fmla="*/ 665 h 748"/>
                <a:gd name="T10" fmla="*/ 258 w 517"/>
                <a:gd name="T11" fmla="*/ 665 h 748"/>
                <a:gd name="T12" fmla="*/ 516 w 517"/>
                <a:gd name="T13" fmla="*/ 522 h 748"/>
                <a:gd name="T14" fmla="*/ 516 w 517"/>
                <a:gd name="T15" fmla="*/ 522 h 748"/>
                <a:gd name="T16" fmla="*/ 258 w 517"/>
                <a:gd name="T17" fmla="*/ 82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7" h="748">
                  <a:moveTo>
                    <a:pt x="258" y="82"/>
                  </a:moveTo>
                  <a:lnTo>
                    <a:pt x="258" y="82"/>
                  </a:lnTo>
                  <a:cubicBezTo>
                    <a:pt x="116" y="0"/>
                    <a:pt x="0" y="64"/>
                    <a:pt x="0" y="224"/>
                  </a:cubicBezTo>
                  <a:lnTo>
                    <a:pt x="0" y="224"/>
                  </a:lnTo>
                  <a:cubicBezTo>
                    <a:pt x="0" y="385"/>
                    <a:pt x="116" y="582"/>
                    <a:pt x="258" y="665"/>
                  </a:cubicBezTo>
                  <a:lnTo>
                    <a:pt x="258" y="665"/>
                  </a:lnTo>
                  <a:cubicBezTo>
                    <a:pt x="400" y="747"/>
                    <a:pt x="516" y="683"/>
                    <a:pt x="516" y="522"/>
                  </a:cubicBezTo>
                  <a:lnTo>
                    <a:pt x="516" y="522"/>
                  </a:lnTo>
                  <a:cubicBezTo>
                    <a:pt x="516" y="361"/>
                    <a:pt x="400" y="164"/>
                    <a:pt x="258" y="82"/>
                  </a:cubicBezTo>
                </a:path>
              </a:pathLst>
            </a:custGeom>
            <a:solidFill>
              <a:schemeClr val="tx2">
                <a:lumMod val="50000"/>
              </a:schemeClr>
            </a:solidFill>
            <a:ln>
              <a:noFill/>
            </a:ln>
            <a:effectLst/>
          </p:spPr>
          <p:txBody>
            <a:bodyPr wrap="none" anchor="ctr"/>
            <a:lstStyle/>
            <a:p>
              <a:endParaRPr lang="en-US" sz="2450">
                <a:latin typeface="Lato Light" panose="020F0502020204030203" pitchFamily="34" charset="0"/>
              </a:endParaRPr>
            </a:p>
          </p:txBody>
        </p:sp>
        <p:sp>
          <p:nvSpPr>
            <p:cNvPr id="78" name="Freeform 157">
              <a:extLst>
                <a:ext uri="{FF2B5EF4-FFF2-40B4-BE49-F238E27FC236}">
                  <a16:creationId xmlns:a16="http://schemas.microsoft.com/office/drawing/2014/main" id="{7D0AEDD2-55C4-984B-8A07-3566A48A2866}"/>
                </a:ext>
              </a:extLst>
            </p:cNvPr>
            <p:cNvSpPr>
              <a:spLocks noChangeArrowheads="1"/>
            </p:cNvSpPr>
            <p:nvPr/>
          </p:nvSpPr>
          <p:spPr bwMode="auto">
            <a:xfrm>
              <a:off x="15014403" y="11322472"/>
              <a:ext cx="336996" cy="489651"/>
            </a:xfrm>
            <a:custGeom>
              <a:avLst/>
              <a:gdLst>
                <a:gd name="T0" fmla="*/ 258 w 517"/>
                <a:gd name="T1" fmla="*/ 83 h 748"/>
                <a:gd name="T2" fmla="*/ 258 w 517"/>
                <a:gd name="T3" fmla="*/ 83 h 748"/>
                <a:gd name="T4" fmla="*/ 516 w 517"/>
                <a:gd name="T5" fmla="*/ 225 h 748"/>
                <a:gd name="T6" fmla="*/ 516 w 517"/>
                <a:gd name="T7" fmla="*/ 225 h 748"/>
                <a:gd name="T8" fmla="*/ 258 w 517"/>
                <a:gd name="T9" fmla="*/ 665 h 748"/>
                <a:gd name="T10" fmla="*/ 258 w 517"/>
                <a:gd name="T11" fmla="*/ 665 h 748"/>
                <a:gd name="T12" fmla="*/ 0 w 517"/>
                <a:gd name="T13" fmla="*/ 523 h 748"/>
                <a:gd name="T14" fmla="*/ 0 w 517"/>
                <a:gd name="T15" fmla="*/ 523 h 748"/>
                <a:gd name="T16" fmla="*/ 258 w 517"/>
                <a:gd name="T17" fmla="*/ 8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7" h="748">
                  <a:moveTo>
                    <a:pt x="258" y="83"/>
                  </a:moveTo>
                  <a:lnTo>
                    <a:pt x="258" y="83"/>
                  </a:lnTo>
                  <a:cubicBezTo>
                    <a:pt x="400" y="0"/>
                    <a:pt x="516" y="64"/>
                    <a:pt x="516" y="225"/>
                  </a:cubicBezTo>
                  <a:lnTo>
                    <a:pt x="516" y="225"/>
                  </a:lnTo>
                  <a:cubicBezTo>
                    <a:pt x="516" y="386"/>
                    <a:pt x="400" y="583"/>
                    <a:pt x="258" y="665"/>
                  </a:cubicBezTo>
                  <a:lnTo>
                    <a:pt x="258" y="665"/>
                  </a:lnTo>
                  <a:cubicBezTo>
                    <a:pt x="115" y="747"/>
                    <a:pt x="0" y="684"/>
                    <a:pt x="0" y="523"/>
                  </a:cubicBezTo>
                  <a:lnTo>
                    <a:pt x="0" y="523"/>
                  </a:lnTo>
                  <a:cubicBezTo>
                    <a:pt x="0" y="362"/>
                    <a:pt x="115" y="165"/>
                    <a:pt x="258" y="83"/>
                  </a:cubicBezTo>
                </a:path>
              </a:pathLst>
            </a:custGeom>
            <a:solidFill>
              <a:schemeClr val="tx2">
                <a:lumMod val="50000"/>
              </a:schemeClr>
            </a:solidFill>
            <a:ln>
              <a:noFill/>
            </a:ln>
            <a:effectLst/>
          </p:spPr>
          <p:txBody>
            <a:bodyPr wrap="none" anchor="ctr"/>
            <a:lstStyle/>
            <a:p>
              <a:endParaRPr lang="en-US" sz="2450">
                <a:latin typeface="Lato Light" panose="020F0502020204030203" pitchFamily="34" charset="0"/>
              </a:endParaRPr>
            </a:p>
          </p:txBody>
        </p:sp>
        <p:sp>
          <p:nvSpPr>
            <p:cNvPr id="79" name="Freeform 158">
              <a:extLst>
                <a:ext uri="{FF2B5EF4-FFF2-40B4-BE49-F238E27FC236}">
                  <a16:creationId xmlns:a16="http://schemas.microsoft.com/office/drawing/2014/main" id="{69B0FE4A-0943-B041-BA81-6DD04955A0B7}"/>
                </a:ext>
              </a:extLst>
            </p:cNvPr>
            <p:cNvSpPr>
              <a:spLocks noChangeArrowheads="1"/>
            </p:cNvSpPr>
            <p:nvPr/>
          </p:nvSpPr>
          <p:spPr bwMode="auto">
            <a:xfrm>
              <a:off x="15043205" y="11354154"/>
              <a:ext cx="414764" cy="492533"/>
            </a:xfrm>
            <a:custGeom>
              <a:avLst/>
              <a:gdLst>
                <a:gd name="T0" fmla="*/ 258 w 635"/>
                <a:gd name="T1" fmla="*/ 754 h 755"/>
                <a:gd name="T2" fmla="*/ 258 w 635"/>
                <a:gd name="T3" fmla="*/ 754 h 755"/>
                <a:gd name="T4" fmla="*/ 0 w 635"/>
                <a:gd name="T5" fmla="*/ 610 h 755"/>
                <a:gd name="T6" fmla="*/ 366 w 635"/>
                <a:gd name="T7" fmla="*/ 0 h 755"/>
                <a:gd name="T8" fmla="*/ 366 w 635"/>
                <a:gd name="T9" fmla="*/ 0 h 755"/>
                <a:gd name="T10" fmla="*/ 634 w 635"/>
                <a:gd name="T11" fmla="*/ 180 h 755"/>
                <a:gd name="T12" fmla="*/ 258 w 635"/>
                <a:gd name="T13" fmla="*/ 754 h 755"/>
              </a:gdLst>
              <a:ahLst/>
              <a:cxnLst>
                <a:cxn ang="0">
                  <a:pos x="T0" y="T1"/>
                </a:cxn>
                <a:cxn ang="0">
                  <a:pos x="T2" y="T3"/>
                </a:cxn>
                <a:cxn ang="0">
                  <a:pos x="T4" y="T5"/>
                </a:cxn>
                <a:cxn ang="0">
                  <a:pos x="T6" y="T7"/>
                </a:cxn>
                <a:cxn ang="0">
                  <a:pos x="T8" y="T9"/>
                </a:cxn>
                <a:cxn ang="0">
                  <a:pos x="T10" y="T11"/>
                </a:cxn>
                <a:cxn ang="0">
                  <a:pos x="T12" y="T13"/>
                </a:cxn>
              </a:cxnLst>
              <a:rect l="0" t="0" r="r" b="b"/>
              <a:pathLst>
                <a:path w="635" h="755">
                  <a:moveTo>
                    <a:pt x="258" y="754"/>
                  </a:moveTo>
                  <a:lnTo>
                    <a:pt x="258" y="754"/>
                  </a:lnTo>
                  <a:cubicBezTo>
                    <a:pt x="109" y="738"/>
                    <a:pt x="30" y="674"/>
                    <a:pt x="0" y="610"/>
                  </a:cubicBezTo>
                  <a:lnTo>
                    <a:pt x="366" y="0"/>
                  </a:lnTo>
                  <a:lnTo>
                    <a:pt x="366" y="0"/>
                  </a:lnTo>
                  <a:cubicBezTo>
                    <a:pt x="447" y="20"/>
                    <a:pt x="594" y="89"/>
                    <a:pt x="634" y="180"/>
                  </a:cubicBezTo>
                  <a:lnTo>
                    <a:pt x="258" y="754"/>
                  </a:lnTo>
                </a:path>
              </a:pathLst>
            </a:custGeom>
            <a:solidFill>
              <a:schemeClr val="tx2">
                <a:lumMod val="50000"/>
              </a:schemeClr>
            </a:solidFill>
            <a:ln>
              <a:noFill/>
            </a:ln>
            <a:effectLst/>
          </p:spPr>
          <p:txBody>
            <a:bodyPr wrap="none" anchor="ctr"/>
            <a:lstStyle/>
            <a:p>
              <a:endParaRPr lang="en-US" sz="2450">
                <a:latin typeface="Lato Light" panose="020F0502020204030203" pitchFamily="34" charset="0"/>
              </a:endParaRPr>
            </a:p>
          </p:txBody>
        </p:sp>
        <p:sp>
          <p:nvSpPr>
            <p:cNvPr id="80" name="Freeform 159">
              <a:extLst>
                <a:ext uri="{FF2B5EF4-FFF2-40B4-BE49-F238E27FC236}">
                  <a16:creationId xmlns:a16="http://schemas.microsoft.com/office/drawing/2014/main" id="{5424D7A8-A3D6-564E-918C-C3C77EF173E1}"/>
                </a:ext>
              </a:extLst>
            </p:cNvPr>
            <p:cNvSpPr>
              <a:spLocks noChangeArrowheads="1"/>
            </p:cNvSpPr>
            <p:nvPr/>
          </p:nvSpPr>
          <p:spPr bwMode="auto">
            <a:xfrm>
              <a:off x="15135375" y="11391599"/>
              <a:ext cx="336996" cy="486770"/>
            </a:xfrm>
            <a:custGeom>
              <a:avLst/>
              <a:gdLst>
                <a:gd name="T0" fmla="*/ 258 w 517"/>
                <a:gd name="T1" fmla="*/ 82 h 747"/>
                <a:gd name="T2" fmla="*/ 258 w 517"/>
                <a:gd name="T3" fmla="*/ 82 h 747"/>
                <a:gd name="T4" fmla="*/ 516 w 517"/>
                <a:gd name="T5" fmla="*/ 224 h 747"/>
                <a:gd name="T6" fmla="*/ 516 w 517"/>
                <a:gd name="T7" fmla="*/ 224 h 747"/>
                <a:gd name="T8" fmla="*/ 258 w 517"/>
                <a:gd name="T9" fmla="*/ 664 h 747"/>
                <a:gd name="T10" fmla="*/ 258 w 517"/>
                <a:gd name="T11" fmla="*/ 664 h 747"/>
                <a:gd name="T12" fmla="*/ 0 w 517"/>
                <a:gd name="T13" fmla="*/ 522 h 747"/>
                <a:gd name="T14" fmla="*/ 0 w 517"/>
                <a:gd name="T15" fmla="*/ 522 h 747"/>
                <a:gd name="T16" fmla="*/ 258 w 517"/>
                <a:gd name="T17" fmla="*/ 82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7" h="747">
                  <a:moveTo>
                    <a:pt x="258" y="82"/>
                  </a:moveTo>
                  <a:lnTo>
                    <a:pt x="258" y="82"/>
                  </a:lnTo>
                  <a:cubicBezTo>
                    <a:pt x="400" y="0"/>
                    <a:pt x="516" y="63"/>
                    <a:pt x="516" y="224"/>
                  </a:cubicBezTo>
                  <a:lnTo>
                    <a:pt x="516" y="224"/>
                  </a:lnTo>
                  <a:cubicBezTo>
                    <a:pt x="516" y="385"/>
                    <a:pt x="400" y="582"/>
                    <a:pt x="258" y="664"/>
                  </a:cubicBezTo>
                  <a:lnTo>
                    <a:pt x="258" y="664"/>
                  </a:lnTo>
                  <a:cubicBezTo>
                    <a:pt x="116" y="746"/>
                    <a:pt x="0" y="683"/>
                    <a:pt x="0" y="522"/>
                  </a:cubicBezTo>
                  <a:lnTo>
                    <a:pt x="0" y="522"/>
                  </a:lnTo>
                  <a:cubicBezTo>
                    <a:pt x="0" y="361"/>
                    <a:pt x="116" y="164"/>
                    <a:pt x="258" y="82"/>
                  </a:cubicBezTo>
                </a:path>
              </a:pathLst>
            </a:custGeom>
            <a:solidFill>
              <a:schemeClr val="tx2">
                <a:lumMod val="50000"/>
              </a:schemeClr>
            </a:solidFill>
            <a:ln>
              <a:noFill/>
            </a:ln>
            <a:effectLst/>
          </p:spPr>
          <p:txBody>
            <a:bodyPr wrap="none" anchor="ctr"/>
            <a:lstStyle/>
            <a:p>
              <a:endParaRPr lang="en-US" sz="2450">
                <a:latin typeface="Lato Light" panose="020F0502020204030203" pitchFamily="34" charset="0"/>
              </a:endParaRPr>
            </a:p>
          </p:txBody>
        </p:sp>
        <p:sp>
          <p:nvSpPr>
            <p:cNvPr id="81" name="Freeform 161">
              <a:extLst>
                <a:ext uri="{FF2B5EF4-FFF2-40B4-BE49-F238E27FC236}">
                  <a16:creationId xmlns:a16="http://schemas.microsoft.com/office/drawing/2014/main" id="{C2243845-A7CB-AA4E-A66C-D7D1440C4925}"/>
                </a:ext>
              </a:extLst>
            </p:cNvPr>
            <p:cNvSpPr>
              <a:spLocks noChangeArrowheads="1"/>
            </p:cNvSpPr>
            <p:nvPr/>
          </p:nvSpPr>
          <p:spPr bwMode="auto">
            <a:xfrm>
              <a:off x="12903143" y="12491874"/>
              <a:ext cx="336994" cy="489651"/>
            </a:xfrm>
            <a:custGeom>
              <a:avLst/>
              <a:gdLst>
                <a:gd name="T0" fmla="*/ 258 w 517"/>
                <a:gd name="T1" fmla="*/ 83 h 748"/>
                <a:gd name="T2" fmla="*/ 258 w 517"/>
                <a:gd name="T3" fmla="*/ 83 h 748"/>
                <a:gd name="T4" fmla="*/ 516 w 517"/>
                <a:gd name="T5" fmla="*/ 225 h 748"/>
                <a:gd name="T6" fmla="*/ 516 w 517"/>
                <a:gd name="T7" fmla="*/ 225 h 748"/>
                <a:gd name="T8" fmla="*/ 258 w 517"/>
                <a:gd name="T9" fmla="*/ 666 h 748"/>
                <a:gd name="T10" fmla="*/ 258 w 517"/>
                <a:gd name="T11" fmla="*/ 666 h 748"/>
                <a:gd name="T12" fmla="*/ 0 w 517"/>
                <a:gd name="T13" fmla="*/ 523 h 748"/>
                <a:gd name="T14" fmla="*/ 0 w 517"/>
                <a:gd name="T15" fmla="*/ 523 h 748"/>
                <a:gd name="T16" fmla="*/ 258 w 517"/>
                <a:gd name="T17" fmla="*/ 8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7" h="748">
                  <a:moveTo>
                    <a:pt x="258" y="83"/>
                  </a:moveTo>
                  <a:lnTo>
                    <a:pt x="258" y="83"/>
                  </a:lnTo>
                  <a:cubicBezTo>
                    <a:pt x="401" y="0"/>
                    <a:pt x="516" y="65"/>
                    <a:pt x="516" y="225"/>
                  </a:cubicBezTo>
                  <a:lnTo>
                    <a:pt x="516" y="225"/>
                  </a:lnTo>
                  <a:cubicBezTo>
                    <a:pt x="516" y="386"/>
                    <a:pt x="401" y="583"/>
                    <a:pt x="258" y="666"/>
                  </a:cubicBezTo>
                  <a:lnTo>
                    <a:pt x="258" y="666"/>
                  </a:lnTo>
                  <a:cubicBezTo>
                    <a:pt x="115" y="747"/>
                    <a:pt x="0" y="684"/>
                    <a:pt x="0" y="523"/>
                  </a:cubicBezTo>
                  <a:lnTo>
                    <a:pt x="0" y="523"/>
                  </a:lnTo>
                  <a:cubicBezTo>
                    <a:pt x="0" y="362"/>
                    <a:pt x="115" y="165"/>
                    <a:pt x="258" y="83"/>
                  </a:cubicBezTo>
                </a:path>
              </a:pathLst>
            </a:custGeom>
            <a:solidFill>
              <a:schemeClr val="tx2">
                <a:lumMod val="50000"/>
              </a:schemeClr>
            </a:solidFill>
            <a:ln>
              <a:noFill/>
            </a:ln>
            <a:effectLst/>
          </p:spPr>
          <p:txBody>
            <a:bodyPr wrap="none" anchor="ctr"/>
            <a:lstStyle/>
            <a:p>
              <a:endParaRPr lang="en-US" sz="2450">
                <a:latin typeface="Lato Light" panose="020F0502020204030203" pitchFamily="34" charset="0"/>
              </a:endParaRPr>
            </a:p>
          </p:txBody>
        </p:sp>
        <p:sp>
          <p:nvSpPr>
            <p:cNvPr id="82" name="Freeform 162">
              <a:extLst>
                <a:ext uri="{FF2B5EF4-FFF2-40B4-BE49-F238E27FC236}">
                  <a16:creationId xmlns:a16="http://schemas.microsoft.com/office/drawing/2014/main" id="{C8F9C97A-D0D8-FD47-BDC6-E8FB63C42352}"/>
                </a:ext>
              </a:extLst>
            </p:cNvPr>
            <p:cNvSpPr>
              <a:spLocks noChangeArrowheads="1"/>
            </p:cNvSpPr>
            <p:nvPr/>
          </p:nvSpPr>
          <p:spPr bwMode="auto">
            <a:xfrm>
              <a:off x="12931945" y="12523556"/>
              <a:ext cx="414764" cy="492533"/>
            </a:xfrm>
            <a:custGeom>
              <a:avLst/>
              <a:gdLst>
                <a:gd name="T0" fmla="*/ 258 w 634"/>
                <a:gd name="T1" fmla="*/ 754 h 755"/>
                <a:gd name="T2" fmla="*/ 258 w 634"/>
                <a:gd name="T3" fmla="*/ 754 h 755"/>
                <a:gd name="T4" fmla="*/ 0 w 634"/>
                <a:gd name="T5" fmla="*/ 610 h 755"/>
                <a:gd name="T6" fmla="*/ 365 w 634"/>
                <a:gd name="T7" fmla="*/ 0 h 755"/>
                <a:gd name="T8" fmla="*/ 365 w 634"/>
                <a:gd name="T9" fmla="*/ 0 h 755"/>
                <a:gd name="T10" fmla="*/ 633 w 634"/>
                <a:gd name="T11" fmla="*/ 180 h 755"/>
                <a:gd name="T12" fmla="*/ 258 w 634"/>
                <a:gd name="T13" fmla="*/ 754 h 755"/>
              </a:gdLst>
              <a:ahLst/>
              <a:cxnLst>
                <a:cxn ang="0">
                  <a:pos x="T0" y="T1"/>
                </a:cxn>
                <a:cxn ang="0">
                  <a:pos x="T2" y="T3"/>
                </a:cxn>
                <a:cxn ang="0">
                  <a:pos x="T4" y="T5"/>
                </a:cxn>
                <a:cxn ang="0">
                  <a:pos x="T6" y="T7"/>
                </a:cxn>
                <a:cxn ang="0">
                  <a:pos x="T8" y="T9"/>
                </a:cxn>
                <a:cxn ang="0">
                  <a:pos x="T10" y="T11"/>
                </a:cxn>
                <a:cxn ang="0">
                  <a:pos x="T12" y="T13"/>
                </a:cxn>
              </a:cxnLst>
              <a:rect l="0" t="0" r="r" b="b"/>
              <a:pathLst>
                <a:path w="634" h="755">
                  <a:moveTo>
                    <a:pt x="258" y="754"/>
                  </a:moveTo>
                  <a:lnTo>
                    <a:pt x="258" y="754"/>
                  </a:lnTo>
                  <a:cubicBezTo>
                    <a:pt x="108" y="738"/>
                    <a:pt x="30" y="674"/>
                    <a:pt x="0" y="610"/>
                  </a:cubicBezTo>
                  <a:lnTo>
                    <a:pt x="365" y="0"/>
                  </a:lnTo>
                  <a:lnTo>
                    <a:pt x="365" y="0"/>
                  </a:lnTo>
                  <a:cubicBezTo>
                    <a:pt x="446" y="20"/>
                    <a:pt x="593" y="89"/>
                    <a:pt x="633" y="180"/>
                  </a:cubicBezTo>
                  <a:lnTo>
                    <a:pt x="258" y="754"/>
                  </a:lnTo>
                </a:path>
              </a:pathLst>
            </a:custGeom>
            <a:solidFill>
              <a:schemeClr val="tx2">
                <a:lumMod val="50000"/>
              </a:schemeClr>
            </a:solidFill>
            <a:ln>
              <a:noFill/>
            </a:ln>
            <a:effectLst/>
          </p:spPr>
          <p:txBody>
            <a:bodyPr wrap="none" anchor="ctr"/>
            <a:lstStyle/>
            <a:p>
              <a:endParaRPr lang="en-US" sz="2450">
                <a:latin typeface="Lato Light" panose="020F0502020204030203" pitchFamily="34" charset="0"/>
              </a:endParaRPr>
            </a:p>
          </p:txBody>
        </p:sp>
        <p:sp>
          <p:nvSpPr>
            <p:cNvPr id="83" name="Freeform 163">
              <a:extLst>
                <a:ext uri="{FF2B5EF4-FFF2-40B4-BE49-F238E27FC236}">
                  <a16:creationId xmlns:a16="http://schemas.microsoft.com/office/drawing/2014/main" id="{5329FE8C-3E2D-A747-AD42-4A1EC3A86019}"/>
                </a:ext>
              </a:extLst>
            </p:cNvPr>
            <p:cNvSpPr>
              <a:spLocks noChangeArrowheads="1"/>
            </p:cNvSpPr>
            <p:nvPr/>
          </p:nvSpPr>
          <p:spPr bwMode="auto">
            <a:xfrm>
              <a:off x="13021233" y="12561002"/>
              <a:ext cx="336996" cy="486770"/>
            </a:xfrm>
            <a:custGeom>
              <a:avLst/>
              <a:gdLst>
                <a:gd name="T0" fmla="*/ 258 w 517"/>
                <a:gd name="T1" fmla="*/ 82 h 747"/>
                <a:gd name="T2" fmla="*/ 258 w 517"/>
                <a:gd name="T3" fmla="*/ 82 h 747"/>
                <a:gd name="T4" fmla="*/ 516 w 517"/>
                <a:gd name="T5" fmla="*/ 224 h 747"/>
                <a:gd name="T6" fmla="*/ 516 w 517"/>
                <a:gd name="T7" fmla="*/ 224 h 747"/>
                <a:gd name="T8" fmla="*/ 258 w 517"/>
                <a:gd name="T9" fmla="*/ 664 h 747"/>
                <a:gd name="T10" fmla="*/ 258 w 517"/>
                <a:gd name="T11" fmla="*/ 664 h 747"/>
                <a:gd name="T12" fmla="*/ 0 w 517"/>
                <a:gd name="T13" fmla="*/ 522 h 747"/>
                <a:gd name="T14" fmla="*/ 0 w 517"/>
                <a:gd name="T15" fmla="*/ 522 h 747"/>
                <a:gd name="T16" fmla="*/ 258 w 517"/>
                <a:gd name="T17" fmla="*/ 82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7" h="747">
                  <a:moveTo>
                    <a:pt x="258" y="82"/>
                  </a:moveTo>
                  <a:lnTo>
                    <a:pt x="258" y="82"/>
                  </a:lnTo>
                  <a:cubicBezTo>
                    <a:pt x="401" y="0"/>
                    <a:pt x="516" y="63"/>
                    <a:pt x="516" y="224"/>
                  </a:cubicBezTo>
                  <a:lnTo>
                    <a:pt x="516" y="224"/>
                  </a:lnTo>
                  <a:cubicBezTo>
                    <a:pt x="516" y="385"/>
                    <a:pt x="401" y="582"/>
                    <a:pt x="258" y="664"/>
                  </a:cubicBezTo>
                  <a:lnTo>
                    <a:pt x="258" y="664"/>
                  </a:lnTo>
                  <a:cubicBezTo>
                    <a:pt x="116" y="746"/>
                    <a:pt x="0" y="683"/>
                    <a:pt x="0" y="522"/>
                  </a:cubicBezTo>
                  <a:lnTo>
                    <a:pt x="0" y="522"/>
                  </a:lnTo>
                  <a:cubicBezTo>
                    <a:pt x="0" y="361"/>
                    <a:pt x="116" y="164"/>
                    <a:pt x="258" y="82"/>
                  </a:cubicBezTo>
                </a:path>
              </a:pathLst>
            </a:custGeom>
            <a:solidFill>
              <a:schemeClr val="tx2">
                <a:lumMod val="50000"/>
              </a:schemeClr>
            </a:solidFill>
            <a:ln>
              <a:noFill/>
            </a:ln>
            <a:effectLst/>
          </p:spPr>
          <p:txBody>
            <a:bodyPr wrap="none" anchor="ctr"/>
            <a:lstStyle/>
            <a:p>
              <a:endParaRPr lang="en-US" sz="2450">
                <a:latin typeface="Lato Light" panose="020F0502020204030203" pitchFamily="34" charset="0"/>
              </a:endParaRPr>
            </a:p>
          </p:txBody>
        </p:sp>
        <p:sp>
          <p:nvSpPr>
            <p:cNvPr id="84" name="Freeform 165">
              <a:extLst>
                <a:ext uri="{FF2B5EF4-FFF2-40B4-BE49-F238E27FC236}">
                  <a16:creationId xmlns:a16="http://schemas.microsoft.com/office/drawing/2014/main" id="{ADB39EDA-EB12-9B46-BC84-2DAEB58E5146}"/>
                </a:ext>
              </a:extLst>
            </p:cNvPr>
            <p:cNvSpPr>
              <a:spLocks noChangeArrowheads="1"/>
            </p:cNvSpPr>
            <p:nvPr/>
          </p:nvSpPr>
          <p:spPr bwMode="auto">
            <a:xfrm>
              <a:off x="15198742" y="12353620"/>
              <a:ext cx="336996" cy="489651"/>
            </a:xfrm>
            <a:custGeom>
              <a:avLst/>
              <a:gdLst>
                <a:gd name="T0" fmla="*/ 258 w 517"/>
                <a:gd name="T1" fmla="*/ 83 h 748"/>
                <a:gd name="T2" fmla="*/ 258 w 517"/>
                <a:gd name="T3" fmla="*/ 83 h 748"/>
                <a:gd name="T4" fmla="*/ 0 w 517"/>
                <a:gd name="T5" fmla="*/ 225 h 748"/>
                <a:gd name="T6" fmla="*/ 0 w 517"/>
                <a:gd name="T7" fmla="*/ 225 h 748"/>
                <a:gd name="T8" fmla="*/ 258 w 517"/>
                <a:gd name="T9" fmla="*/ 665 h 748"/>
                <a:gd name="T10" fmla="*/ 258 w 517"/>
                <a:gd name="T11" fmla="*/ 665 h 748"/>
                <a:gd name="T12" fmla="*/ 516 w 517"/>
                <a:gd name="T13" fmla="*/ 523 h 748"/>
                <a:gd name="T14" fmla="*/ 516 w 517"/>
                <a:gd name="T15" fmla="*/ 523 h 748"/>
                <a:gd name="T16" fmla="*/ 258 w 517"/>
                <a:gd name="T17" fmla="*/ 8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7" h="748">
                  <a:moveTo>
                    <a:pt x="258" y="83"/>
                  </a:moveTo>
                  <a:lnTo>
                    <a:pt x="258" y="83"/>
                  </a:lnTo>
                  <a:cubicBezTo>
                    <a:pt x="115" y="0"/>
                    <a:pt x="0" y="65"/>
                    <a:pt x="0" y="225"/>
                  </a:cubicBezTo>
                  <a:lnTo>
                    <a:pt x="0" y="225"/>
                  </a:lnTo>
                  <a:cubicBezTo>
                    <a:pt x="0" y="386"/>
                    <a:pt x="115" y="583"/>
                    <a:pt x="258" y="665"/>
                  </a:cubicBezTo>
                  <a:lnTo>
                    <a:pt x="258" y="665"/>
                  </a:lnTo>
                  <a:cubicBezTo>
                    <a:pt x="401" y="747"/>
                    <a:pt x="516" y="684"/>
                    <a:pt x="516" y="523"/>
                  </a:cubicBezTo>
                  <a:lnTo>
                    <a:pt x="516" y="523"/>
                  </a:lnTo>
                  <a:cubicBezTo>
                    <a:pt x="516" y="362"/>
                    <a:pt x="401" y="165"/>
                    <a:pt x="258" y="83"/>
                  </a:cubicBezTo>
                </a:path>
              </a:pathLst>
            </a:custGeom>
            <a:solidFill>
              <a:schemeClr val="tx2">
                <a:lumMod val="50000"/>
              </a:schemeClr>
            </a:solidFill>
            <a:ln>
              <a:noFill/>
            </a:ln>
            <a:effectLst/>
          </p:spPr>
          <p:txBody>
            <a:bodyPr wrap="none" anchor="ctr"/>
            <a:lstStyle/>
            <a:p>
              <a:endParaRPr lang="en-US" sz="2450">
                <a:latin typeface="Lato Light" panose="020F0502020204030203" pitchFamily="34" charset="0"/>
              </a:endParaRPr>
            </a:p>
          </p:txBody>
        </p:sp>
        <p:sp>
          <p:nvSpPr>
            <p:cNvPr id="85" name="Freeform 166">
              <a:extLst>
                <a:ext uri="{FF2B5EF4-FFF2-40B4-BE49-F238E27FC236}">
                  <a16:creationId xmlns:a16="http://schemas.microsoft.com/office/drawing/2014/main" id="{7FDD17E8-D878-6C44-BBC2-75282FF899F5}"/>
                </a:ext>
              </a:extLst>
            </p:cNvPr>
            <p:cNvSpPr>
              <a:spLocks noChangeArrowheads="1"/>
            </p:cNvSpPr>
            <p:nvPr/>
          </p:nvSpPr>
          <p:spPr bwMode="auto">
            <a:xfrm>
              <a:off x="15092171" y="12388182"/>
              <a:ext cx="414764" cy="492531"/>
            </a:xfrm>
            <a:custGeom>
              <a:avLst/>
              <a:gdLst>
                <a:gd name="T0" fmla="*/ 376 w 634"/>
                <a:gd name="T1" fmla="*/ 754 h 755"/>
                <a:gd name="T2" fmla="*/ 376 w 634"/>
                <a:gd name="T3" fmla="*/ 754 h 755"/>
                <a:gd name="T4" fmla="*/ 633 w 634"/>
                <a:gd name="T5" fmla="*/ 610 h 755"/>
                <a:gd name="T6" fmla="*/ 268 w 634"/>
                <a:gd name="T7" fmla="*/ 0 h 755"/>
                <a:gd name="T8" fmla="*/ 268 w 634"/>
                <a:gd name="T9" fmla="*/ 0 h 755"/>
                <a:gd name="T10" fmla="*/ 0 w 634"/>
                <a:gd name="T11" fmla="*/ 180 h 755"/>
                <a:gd name="T12" fmla="*/ 376 w 634"/>
                <a:gd name="T13" fmla="*/ 754 h 755"/>
              </a:gdLst>
              <a:ahLst/>
              <a:cxnLst>
                <a:cxn ang="0">
                  <a:pos x="T0" y="T1"/>
                </a:cxn>
                <a:cxn ang="0">
                  <a:pos x="T2" y="T3"/>
                </a:cxn>
                <a:cxn ang="0">
                  <a:pos x="T4" y="T5"/>
                </a:cxn>
                <a:cxn ang="0">
                  <a:pos x="T6" y="T7"/>
                </a:cxn>
                <a:cxn ang="0">
                  <a:pos x="T8" y="T9"/>
                </a:cxn>
                <a:cxn ang="0">
                  <a:pos x="T10" y="T11"/>
                </a:cxn>
                <a:cxn ang="0">
                  <a:pos x="T12" y="T13"/>
                </a:cxn>
              </a:cxnLst>
              <a:rect l="0" t="0" r="r" b="b"/>
              <a:pathLst>
                <a:path w="634" h="755">
                  <a:moveTo>
                    <a:pt x="376" y="754"/>
                  </a:moveTo>
                  <a:lnTo>
                    <a:pt x="376" y="754"/>
                  </a:lnTo>
                  <a:cubicBezTo>
                    <a:pt x="525" y="739"/>
                    <a:pt x="603" y="674"/>
                    <a:pt x="633" y="610"/>
                  </a:cubicBezTo>
                  <a:lnTo>
                    <a:pt x="268" y="0"/>
                  </a:lnTo>
                  <a:lnTo>
                    <a:pt x="268" y="0"/>
                  </a:lnTo>
                  <a:cubicBezTo>
                    <a:pt x="187" y="20"/>
                    <a:pt x="40" y="89"/>
                    <a:pt x="0" y="180"/>
                  </a:cubicBezTo>
                  <a:lnTo>
                    <a:pt x="376" y="754"/>
                  </a:lnTo>
                </a:path>
              </a:pathLst>
            </a:custGeom>
            <a:solidFill>
              <a:schemeClr val="tx2">
                <a:lumMod val="50000"/>
              </a:schemeClr>
            </a:solidFill>
            <a:ln>
              <a:noFill/>
            </a:ln>
            <a:effectLst/>
          </p:spPr>
          <p:txBody>
            <a:bodyPr wrap="none" anchor="ctr"/>
            <a:lstStyle/>
            <a:p>
              <a:endParaRPr lang="en-US" sz="2450">
                <a:latin typeface="Lato Light" panose="020F0502020204030203" pitchFamily="34" charset="0"/>
              </a:endParaRPr>
            </a:p>
          </p:txBody>
        </p:sp>
        <p:sp>
          <p:nvSpPr>
            <p:cNvPr id="86" name="Freeform 167">
              <a:extLst>
                <a:ext uri="{FF2B5EF4-FFF2-40B4-BE49-F238E27FC236}">
                  <a16:creationId xmlns:a16="http://schemas.microsoft.com/office/drawing/2014/main" id="{194F8E1A-0DF2-8743-B3F3-A4756076A27D}"/>
                </a:ext>
              </a:extLst>
            </p:cNvPr>
            <p:cNvSpPr>
              <a:spLocks noChangeArrowheads="1"/>
            </p:cNvSpPr>
            <p:nvPr/>
          </p:nvSpPr>
          <p:spPr bwMode="auto">
            <a:xfrm>
              <a:off x="15077769" y="12422747"/>
              <a:ext cx="336996" cy="489651"/>
            </a:xfrm>
            <a:custGeom>
              <a:avLst/>
              <a:gdLst>
                <a:gd name="T0" fmla="*/ 259 w 518"/>
                <a:gd name="T1" fmla="*/ 82 h 748"/>
                <a:gd name="T2" fmla="*/ 259 w 518"/>
                <a:gd name="T3" fmla="*/ 82 h 748"/>
                <a:gd name="T4" fmla="*/ 0 w 518"/>
                <a:gd name="T5" fmla="*/ 224 h 748"/>
                <a:gd name="T6" fmla="*/ 0 w 518"/>
                <a:gd name="T7" fmla="*/ 224 h 748"/>
                <a:gd name="T8" fmla="*/ 259 w 518"/>
                <a:gd name="T9" fmla="*/ 665 h 748"/>
                <a:gd name="T10" fmla="*/ 259 w 518"/>
                <a:gd name="T11" fmla="*/ 665 h 748"/>
                <a:gd name="T12" fmla="*/ 517 w 518"/>
                <a:gd name="T13" fmla="*/ 522 h 748"/>
                <a:gd name="T14" fmla="*/ 517 w 518"/>
                <a:gd name="T15" fmla="*/ 522 h 748"/>
                <a:gd name="T16" fmla="*/ 259 w 518"/>
                <a:gd name="T17" fmla="*/ 82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8" h="748">
                  <a:moveTo>
                    <a:pt x="259" y="82"/>
                  </a:moveTo>
                  <a:lnTo>
                    <a:pt x="259" y="82"/>
                  </a:lnTo>
                  <a:cubicBezTo>
                    <a:pt x="116" y="0"/>
                    <a:pt x="0" y="64"/>
                    <a:pt x="0" y="224"/>
                  </a:cubicBezTo>
                  <a:lnTo>
                    <a:pt x="0" y="224"/>
                  </a:lnTo>
                  <a:cubicBezTo>
                    <a:pt x="0" y="385"/>
                    <a:pt x="116" y="582"/>
                    <a:pt x="259" y="665"/>
                  </a:cubicBezTo>
                  <a:lnTo>
                    <a:pt x="259" y="665"/>
                  </a:lnTo>
                  <a:cubicBezTo>
                    <a:pt x="401" y="747"/>
                    <a:pt x="517" y="683"/>
                    <a:pt x="517" y="522"/>
                  </a:cubicBezTo>
                  <a:lnTo>
                    <a:pt x="517" y="522"/>
                  </a:lnTo>
                  <a:cubicBezTo>
                    <a:pt x="517" y="361"/>
                    <a:pt x="401" y="164"/>
                    <a:pt x="259" y="82"/>
                  </a:cubicBezTo>
                </a:path>
              </a:pathLst>
            </a:custGeom>
            <a:solidFill>
              <a:schemeClr val="tx2">
                <a:lumMod val="50000"/>
              </a:schemeClr>
            </a:solidFill>
            <a:ln>
              <a:noFill/>
            </a:ln>
            <a:effectLst/>
          </p:spPr>
          <p:txBody>
            <a:bodyPr wrap="none" anchor="ctr"/>
            <a:lstStyle/>
            <a:p>
              <a:endParaRPr lang="en-US" sz="2450">
                <a:latin typeface="Lato Light" panose="020F0502020204030203" pitchFamily="34" charset="0"/>
              </a:endParaRPr>
            </a:p>
          </p:txBody>
        </p:sp>
        <p:sp>
          <p:nvSpPr>
            <p:cNvPr id="87" name="Freeform 86">
              <a:extLst>
                <a:ext uri="{FF2B5EF4-FFF2-40B4-BE49-F238E27FC236}">
                  <a16:creationId xmlns:a16="http://schemas.microsoft.com/office/drawing/2014/main" id="{CDA73B66-B479-3B42-9D18-7BA0F2399E43}"/>
                </a:ext>
              </a:extLst>
            </p:cNvPr>
            <p:cNvSpPr>
              <a:spLocks noChangeArrowheads="1"/>
            </p:cNvSpPr>
            <p:nvPr/>
          </p:nvSpPr>
          <p:spPr bwMode="auto">
            <a:xfrm>
              <a:off x="13075961" y="11487492"/>
              <a:ext cx="2341035" cy="1464011"/>
            </a:xfrm>
            <a:custGeom>
              <a:avLst/>
              <a:gdLst>
                <a:gd name="connsiteX0" fmla="*/ 161670 w 2341035"/>
                <a:gd name="connsiteY0" fmla="*/ 1169757 h 1464011"/>
                <a:gd name="connsiteX1" fmla="*/ 232647 w 2341035"/>
                <a:gd name="connsiteY1" fmla="*/ 1249169 h 1464011"/>
                <a:gd name="connsiteX2" fmla="*/ 116323 w 2341035"/>
                <a:gd name="connsiteY2" fmla="*/ 1448094 h 1464011"/>
                <a:gd name="connsiteX3" fmla="*/ 0 w 2341035"/>
                <a:gd name="connsiteY3" fmla="*/ 1383967 h 1464011"/>
                <a:gd name="connsiteX4" fmla="*/ 116323 w 2341035"/>
                <a:gd name="connsiteY4" fmla="*/ 1185696 h 1464011"/>
                <a:gd name="connsiteX5" fmla="*/ 161670 w 2341035"/>
                <a:gd name="connsiteY5" fmla="*/ 1169757 h 1464011"/>
                <a:gd name="connsiteX6" fmla="*/ 2122611 w 2341035"/>
                <a:gd name="connsiteY6" fmla="*/ 1026778 h 1464011"/>
                <a:gd name="connsiteX7" fmla="*/ 2170307 w 2341035"/>
                <a:gd name="connsiteY7" fmla="*/ 1043528 h 1464011"/>
                <a:gd name="connsiteX8" fmla="*/ 2292069 w 2341035"/>
                <a:gd name="connsiteY8" fmla="*/ 1251657 h 1464011"/>
                <a:gd name="connsiteX9" fmla="*/ 2170307 w 2341035"/>
                <a:gd name="connsiteY9" fmla="*/ 1319510 h 1464011"/>
                <a:gd name="connsiteX10" fmla="*/ 2047893 w 2341035"/>
                <a:gd name="connsiteY10" fmla="*/ 1110729 h 1464011"/>
                <a:gd name="connsiteX11" fmla="*/ 2122611 w 2341035"/>
                <a:gd name="connsiteY11" fmla="*/ 1026778 h 1464011"/>
                <a:gd name="connsiteX12" fmla="*/ 145186 w 2341035"/>
                <a:gd name="connsiteY12" fmla="*/ 16309 h 1464011"/>
                <a:gd name="connsiteX13" fmla="*/ 194093 w 2341035"/>
                <a:gd name="connsiteY13" fmla="*/ 33384 h 1464011"/>
                <a:gd name="connsiteX14" fmla="*/ 319060 w 2341035"/>
                <a:gd name="connsiteY14" fmla="*/ 248405 h 1464011"/>
                <a:gd name="connsiteX15" fmla="*/ 194093 w 2341035"/>
                <a:gd name="connsiteY15" fmla="*/ 318550 h 1464011"/>
                <a:gd name="connsiteX16" fmla="*/ 69126 w 2341035"/>
                <a:gd name="connsiteY16" fmla="*/ 102872 h 1464011"/>
                <a:gd name="connsiteX17" fmla="*/ 145186 w 2341035"/>
                <a:gd name="connsiteY17" fmla="*/ 16309 h 1464011"/>
                <a:gd name="connsiteX18" fmla="*/ 2270026 w 2341035"/>
                <a:gd name="connsiteY18" fmla="*/ 390 h 1464011"/>
                <a:gd name="connsiteX19" fmla="*/ 2341035 w 2341035"/>
                <a:gd name="connsiteY19" fmla="*/ 81153 h 1464011"/>
                <a:gd name="connsiteX20" fmla="*/ 2224708 w 2341035"/>
                <a:gd name="connsiteY20" fmla="*/ 280888 h 1464011"/>
                <a:gd name="connsiteX21" fmla="*/ 2108381 w 2341035"/>
                <a:gd name="connsiteY21" fmla="*/ 216056 h 1464011"/>
                <a:gd name="connsiteX22" fmla="*/ 2224708 w 2341035"/>
                <a:gd name="connsiteY22" fmla="*/ 16321 h 1464011"/>
                <a:gd name="connsiteX23" fmla="*/ 2270026 w 2341035"/>
                <a:gd name="connsiteY23" fmla="*/ 390 h 1464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1035" h="1464011">
                  <a:moveTo>
                    <a:pt x="161670" y="1169757"/>
                  </a:moveTo>
                  <a:cubicBezTo>
                    <a:pt x="203443" y="1165493"/>
                    <a:pt x="232647" y="1195185"/>
                    <a:pt x="232647" y="1249169"/>
                  </a:cubicBezTo>
                  <a:cubicBezTo>
                    <a:pt x="232647" y="1321803"/>
                    <a:pt x="180728" y="1410795"/>
                    <a:pt x="116323" y="1448094"/>
                  </a:cubicBezTo>
                  <a:cubicBezTo>
                    <a:pt x="51918" y="1484738"/>
                    <a:pt x="0" y="1455946"/>
                    <a:pt x="0" y="1383967"/>
                  </a:cubicBezTo>
                  <a:cubicBezTo>
                    <a:pt x="0" y="1311333"/>
                    <a:pt x="51918" y="1222340"/>
                    <a:pt x="116323" y="1185696"/>
                  </a:cubicBezTo>
                  <a:cubicBezTo>
                    <a:pt x="132424" y="1176372"/>
                    <a:pt x="147745" y="1171178"/>
                    <a:pt x="161670" y="1169757"/>
                  </a:cubicBezTo>
                  <a:close/>
                  <a:moveTo>
                    <a:pt x="2122611" y="1026778"/>
                  </a:moveTo>
                  <a:cubicBezTo>
                    <a:pt x="2137262" y="1028277"/>
                    <a:pt x="2153377" y="1033741"/>
                    <a:pt x="2170307" y="1043528"/>
                  </a:cubicBezTo>
                  <a:cubicBezTo>
                    <a:pt x="2237373" y="1082022"/>
                    <a:pt x="2292069" y="1175973"/>
                    <a:pt x="2292069" y="1251657"/>
                  </a:cubicBezTo>
                  <a:cubicBezTo>
                    <a:pt x="2292069" y="1327992"/>
                    <a:pt x="2237373" y="1358005"/>
                    <a:pt x="2170307" y="1319510"/>
                  </a:cubicBezTo>
                  <a:cubicBezTo>
                    <a:pt x="2102588" y="1280364"/>
                    <a:pt x="2047893" y="1187065"/>
                    <a:pt x="2047893" y="1110729"/>
                  </a:cubicBezTo>
                  <a:cubicBezTo>
                    <a:pt x="2047893" y="1053477"/>
                    <a:pt x="2078659" y="1022282"/>
                    <a:pt x="2122611" y="1026778"/>
                  </a:cubicBezTo>
                  <a:close/>
                  <a:moveTo>
                    <a:pt x="145186" y="16309"/>
                  </a:moveTo>
                  <a:cubicBezTo>
                    <a:pt x="160166" y="17815"/>
                    <a:pt x="176682" y="23387"/>
                    <a:pt x="194093" y="33384"/>
                  </a:cubicBezTo>
                  <a:cubicBezTo>
                    <a:pt x="263085" y="73373"/>
                    <a:pt x="319060" y="170395"/>
                    <a:pt x="319060" y="248405"/>
                  </a:cubicBezTo>
                  <a:cubicBezTo>
                    <a:pt x="319060" y="327072"/>
                    <a:pt x="263085" y="358538"/>
                    <a:pt x="194093" y="318550"/>
                  </a:cubicBezTo>
                  <a:cubicBezTo>
                    <a:pt x="124450" y="277905"/>
                    <a:pt x="69126" y="181539"/>
                    <a:pt x="69126" y="102872"/>
                  </a:cubicBezTo>
                  <a:cubicBezTo>
                    <a:pt x="69126" y="43873"/>
                    <a:pt x="100246" y="11791"/>
                    <a:pt x="145186" y="16309"/>
                  </a:cubicBezTo>
                  <a:close/>
                  <a:moveTo>
                    <a:pt x="2270026" y="390"/>
                  </a:moveTo>
                  <a:cubicBezTo>
                    <a:pt x="2311791" y="-3816"/>
                    <a:pt x="2341035" y="26144"/>
                    <a:pt x="2341035" y="81153"/>
                  </a:cubicBezTo>
                  <a:cubicBezTo>
                    <a:pt x="2341035" y="153844"/>
                    <a:pt x="2289045" y="243560"/>
                    <a:pt x="2224708" y="280888"/>
                  </a:cubicBezTo>
                  <a:cubicBezTo>
                    <a:pt x="2160371" y="318215"/>
                    <a:pt x="2108381" y="289401"/>
                    <a:pt x="2108381" y="216056"/>
                  </a:cubicBezTo>
                  <a:cubicBezTo>
                    <a:pt x="2108381" y="142711"/>
                    <a:pt x="2160371" y="53649"/>
                    <a:pt x="2224708" y="16321"/>
                  </a:cubicBezTo>
                  <a:cubicBezTo>
                    <a:pt x="2240792" y="6989"/>
                    <a:pt x="2256105" y="1791"/>
                    <a:pt x="2270026" y="390"/>
                  </a:cubicBezTo>
                  <a:close/>
                </a:path>
              </a:pathLst>
            </a:custGeom>
            <a:solidFill>
              <a:srgbClr val="FFFFFF"/>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2450">
                <a:latin typeface="Lato Light" panose="020F0502020204030203" pitchFamily="34" charset="0"/>
              </a:endParaRPr>
            </a:p>
          </p:txBody>
        </p:sp>
        <p:sp>
          <p:nvSpPr>
            <p:cNvPr id="88" name="Freeform 169">
              <a:extLst>
                <a:ext uri="{FF2B5EF4-FFF2-40B4-BE49-F238E27FC236}">
                  <a16:creationId xmlns:a16="http://schemas.microsoft.com/office/drawing/2014/main" id="{A9AF0690-7198-E54B-9296-7E9C3F537E13}"/>
                </a:ext>
              </a:extLst>
            </p:cNvPr>
            <p:cNvSpPr>
              <a:spLocks noChangeArrowheads="1"/>
            </p:cNvSpPr>
            <p:nvPr/>
          </p:nvSpPr>
          <p:spPr bwMode="auto">
            <a:xfrm>
              <a:off x="13726908" y="4473112"/>
              <a:ext cx="895773" cy="1097394"/>
            </a:xfrm>
            <a:custGeom>
              <a:avLst/>
              <a:gdLst>
                <a:gd name="T0" fmla="*/ 1246 w 1373"/>
                <a:gd name="T1" fmla="*/ 1440 h 1679"/>
                <a:gd name="T2" fmla="*/ 1246 w 1373"/>
                <a:gd name="T3" fmla="*/ 1440 h 1679"/>
                <a:gd name="T4" fmla="*/ 442 w 1373"/>
                <a:gd name="T5" fmla="*/ 1567 h 1679"/>
                <a:gd name="T6" fmla="*/ 442 w 1373"/>
                <a:gd name="T7" fmla="*/ 1567 h 1679"/>
                <a:gd name="T8" fmla="*/ 265 w 1373"/>
                <a:gd name="T9" fmla="*/ 1355 h 1679"/>
                <a:gd name="T10" fmla="*/ 0 w 1373"/>
                <a:gd name="T11" fmla="*/ 0 h 1679"/>
                <a:gd name="T12" fmla="*/ 1137 w 1373"/>
                <a:gd name="T13" fmla="*/ 28 h 1679"/>
                <a:gd name="T14" fmla="*/ 1348 w 1373"/>
                <a:gd name="T15" fmla="*/ 1107 h 1679"/>
                <a:gd name="T16" fmla="*/ 1348 w 1373"/>
                <a:gd name="T17" fmla="*/ 1107 h 1679"/>
                <a:gd name="T18" fmla="*/ 1246 w 1373"/>
                <a:gd name="T19" fmla="*/ 1440 h 1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3" h="1679">
                  <a:moveTo>
                    <a:pt x="1246" y="1440"/>
                  </a:moveTo>
                  <a:lnTo>
                    <a:pt x="1246" y="1440"/>
                  </a:lnTo>
                  <a:cubicBezTo>
                    <a:pt x="1002" y="1665"/>
                    <a:pt x="730" y="1678"/>
                    <a:pt x="442" y="1567"/>
                  </a:cubicBezTo>
                  <a:lnTo>
                    <a:pt x="442" y="1567"/>
                  </a:lnTo>
                  <a:cubicBezTo>
                    <a:pt x="352" y="1532"/>
                    <a:pt x="284" y="1453"/>
                    <a:pt x="265" y="1355"/>
                  </a:cubicBezTo>
                  <a:lnTo>
                    <a:pt x="0" y="0"/>
                  </a:lnTo>
                  <a:lnTo>
                    <a:pt x="1137" y="28"/>
                  </a:lnTo>
                  <a:lnTo>
                    <a:pt x="1348" y="1107"/>
                  </a:lnTo>
                  <a:lnTo>
                    <a:pt x="1348" y="1107"/>
                  </a:lnTo>
                  <a:cubicBezTo>
                    <a:pt x="1372" y="1230"/>
                    <a:pt x="1336" y="1358"/>
                    <a:pt x="1246" y="1440"/>
                  </a:cubicBezTo>
                </a:path>
              </a:pathLst>
            </a:custGeom>
            <a:solidFill>
              <a:srgbClr val="EDCDAB"/>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89" name="Freeform 170">
              <a:extLst>
                <a:ext uri="{FF2B5EF4-FFF2-40B4-BE49-F238E27FC236}">
                  <a16:creationId xmlns:a16="http://schemas.microsoft.com/office/drawing/2014/main" id="{928CF3C3-CFAE-B147-B599-61E22E33EC76}"/>
                </a:ext>
              </a:extLst>
            </p:cNvPr>
            <p:cNvSpPr>
              <a:spLocks noChangeArrowheads="1"/>
            </p:cNvSpPr>
            <p:nvPr/>
          </p:nvSpPr>
          <p:spPr bwMode="auto">
            <a:xfrm>
              <a:off x="13277581" y="3493809"/>
              <a:ext cx="1218367" cy="1762745"/>
            </a:xfrm>
            <a:custGeom>
              <a:avLst/>
              <a:gdLst>
                <a:gd name="T0" fmla="*/ 68 w 1867"/>
                <a:gd name="T1" fmla="*/ 1569 h 2698"/>
                <a:gd name="T2" fmla="*/ 68 w 1867"/>
                <a:gd name="T3" fmla="*/ 1569 h 2698"/>
                <a:gd name="T4" fmla="*/ 817 w 1867"/>
                <a:gd name="T5" fmla="*/ 2636 h 2698"/>
                <a:gd name="T6" fmla="*/ 817 w 1867"/>
                <a:gd name="T7" fmla="*/ 2636 h 2698"/>
                <a:gd name="T8" fmla="*/ 1100 w 1867"/>
                <a:gd name="T9" fmla="*/ 1525 h 2698"/>
                <a:gd name="T10" fmla="*/ 1100 w 1867"/>
                <a:gd name="T11" fmla="*/ 1525 h 2698"/>
                <a:gd name="T12" fmla="*/ 1651 w 1867"/>
                <a:gd name="T13" fmla="*/ 1380 h 2698"/>
                <a:gd name="T14" fmla="*/ 1651 w 1867"/>
                <a:gd name="T15" fmla="*/ 1380 h 2698"/>
                <a:gd name="T16" fmla="*/ 888 w 1867"/>
                <a:gd name="T17" fmla="*/ 111 h 2698"/>
                <a:gd name="T18" fmla="*/ 888 w 1867"/>
                <a:gd name="T19" fmla="*/ 111 h 2698"/>
                <a:gd name="T20" fmla="*/ 50 w 1867"/>
                <a:gd name="T21" fmla="*/ 638 h 2698"/>
                <a:gd name="T22" fmla="*/ 50 w 1867"/>
                <a:gd name="T23" fmla="*/ 638 h 2698"/>
                <a:gd name="T24" fmla="*/ 68 w 1867"/>
                <a:gd name="T25" fmla="*/ 1569 h 2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7" h="2698">
                  <a:moveTo>
                    <a:pt x="68" y="1569"/>
                  </a:moveTo>
                  <a:lnTo>
                    <a:pt x="68" y="1569"/>
                  </a:lnTo>
                  <a:cubicBezTo>
                    <a:pt x="199" y="2240"/>
                    <a:pt x="414" y="2697"/>
                    <a:pt x="817" y="2636"/>
                  </a:cubicBezTo>
                  <a:lnTo>
                    <a:pt x="817" y="2636"/>
                  </a:lnTo>
                  <a:cubicBezTo>
                    <a:pt x="1208" y="2576"/>
                    <a:pt x="866" y="1817"/>
                    <a:pt x="1100" y="1525"/>
                  </a:cubicBezTo>
                  <a:lnTo>
                    <a:pt x="1100" y="1525"/>
                  </a:lnTo>
                  <a:cubicBezTo>
                    <a:pt x="1152" y="1461"/>
                    <a:pt x="1595" y="1445"/>
                    <a:pt x="1651" y="1380"/>
                  </a:cubicBezTo>
                  <a:lnTo>
                    <a:pt x="1651" y="1380"/>
                  </a:lnTo>
                  <a:cubicBezTo>
                    <a:pt x="1866" y="1130"/>
                    <a:pt x="1451" y="0"/>
                    <a:pt x="888" y="111"/>
                  </a:cubicBezTo>
                  <a:lnTo>
                    <a:pt x="888" y="111"/>
                  </a:lnTo>
                  <a:cubicBezTo>
                    <a:pt x="535" y="180"/>
                    <a:pt x="181" y="304"/>
                    <a:pt x="50" y="638"/>
                  </a:cubicBezTo>
                  <a:lnTo>
                    <a:pt x="50" y="638"/>
                  </a:lnTo>
                  <a:cubicBezTo>
                    <a:pt x="0" y="767"/>
                    <a:pt x="50" y="1479"/>
                    <a:pt x="68" y="1569"/>
                  </a:cubicBezTo>
                </a:path>
              </a:pathLst>
            </a:custGeom>
            <a:solidFill>
              <a:srgbClr val="FCE3C3"/>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90" name="Freeform 171">
              <a:extLst>
                <a:ext uri="{FF2B5EF4-FFF2-40B4-BE49-F238E27FC236}">
                  <a16:creationId xmlns:a16="http://schemas.microsoft.com/office/drawing/2014/main" id="{DF4C3EF5-B067-AF40-BBE3-F825371F1D06}"/>
                </a:ext>
              </a:extLst>
            </p:cNvPr>
            <p:cNvSpPr>
              <a:spLocks noChangeArrowheads="1"/>
            </p:cNvSpPr>
            <p:nvPr/>
          </p:nvSpPr>
          <p:spPr bwMode="auto">
            <a:xfrm>
              <a:off x="13075960" y="3122249"/>
              <a:ext cx="1854915" cy="1820351"/>
            </a:xfrm>
            <a:custGeom>
              <a:avLst/>
              <a:gdLst>
                <a:gd name="T0" fmla="*/ 362 w 2841"/>
                <a:gd name="T1" fmla="*/ 447 h 2789"/>
                <a:gd name="T2" fmla="*/ 362 w 2841"/>
                <a:gd name="T3" fmla="*/ 447 h 2789"/>
                <a:gd name="T4" fmla="*/ 222 w 2841"/>
                <a:gd name="T5" fmla="*/ 1414 h 2789"/>
                <a:gd name="T6" fmla="*/ 222 w 2841"/>
                <a:gd name="T7" fmla="*/ 1414 h 2789"/>
                <a:gd name="T8" fmla="*/ 575 w 2841"/>
                <a:gd name="T9" fmla="*/ 1667 h 2789"/>
                <a:gd name="T10" fmla="*/ 575 w 2841"/>
                <a:gd name="T11" fmla="*/ 1667 h 2789"/>
                <a:gd name="T12" fmla="*/ 788 w 2841"/>
                <a:gd name="T13" fmla="*/ 2276 h 2789"/>
                <a:gd name="T14" fmla="*/ 788 w 2841"/>
                <a:gd name="T15" fmla="*/ 2276 h 2789"/>
                <a:gd name="T16" fmla="*/ 906 w 2841"/>
                <a:gd name="T17" fmla="*/ 2156 h 2789"/>
                <a:gd name="T18" fmla="*/ 906 w 2841"/>
                <a:gd name="T19" fmla="*/ 2156 h 2789"/>
                <a:gd name="T20" fmla="*/ 1176 w 2841"/>
                <a:gd name="T21" fmla="*/ 1967 h 2789"/>
                <a:gd name="T22" fmla="*/ 1176 w 2841"/>
                <a:gd name="T23" fmla="*/ 1967 h 2789"/>
                <a:gd name="T24" fmla="*/ 1611 w 2841"/>
                <a:gd name="T25" fmla="*/ 2635 h 2789"/>
                <a:gd name="T26" fmla="*/ 1611 w 2841"/>
                <a:gd name="T27" fmla="*/ 2635 h 2789"/>
                <a:gd name="T28" fmla="*/ 2422 w 2841"/>
                <a:gd name="T29" fmla="*/ 2432 h 2789"/>
                <a:gd name="T30" fmla="*/ 2422 w 2841"/>
                <a:gd name="T31" fmla="*/ 2432 h 2789"/>
                <a:gd name="T32" fmla="*/ 2144 w 2841"/>
                <a:gd name="T33" fmla="*/ 631 h 2789"/>
                <a:gd name="T34" fmla="*/ 2144 w 2841"/>
                <a:gd name="T35" fmla="*/ 631 h 2789"/>
                <a:gd name="T36" fmla="*/ 656 w 2841"/>
                <a:gd name="T37" fmla="*/ 543 h 2789"/>
                <a:gd name="T38" fmla="*/ 656 w 2841"/>
                <a:gd name="T39" fmla="*/ 543 h 2789"/>
                <a:gd name="T40" fmla="*/ 362 w 2841"/>
                <a:gd name="T41" fmla="*/ 447 h 2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1" h="2789">
                  <a:moveTo>
                    <a:pt x="362" y="447"/>
                  </a:moveTo>
                  <a:lnTo>
                    <a:pt x="362" y="447"/>
                  </a:lnTo>
                  <a:cubicBezTo>
                    <a:pt x="0" y="657"/>
                    <a:pt x="56" y="1125"/>
                    <a:pt x="222" y="1414"/>
                  </a:cubicBezTo>
                  <a:lnTo>
                    <a:pt x="222" y="1414"/>
                  </a:lnTo>
                  <a:cubicBezTo>
                    <a:pt x="304" y="1559"/>
                    <a:pt x="401" y="1619"/>
                    <a:pt x="575" y="1667"/>
                  </a:cubicBezTo>
                  <a:lnTo>
                    <a:pt x="575" y="1667"/>
                  </a:lnTo>
                  <a:cubicBezTo>
                    <a:pt x="748" y="1716"/>
                    <a:pt x="776" y="2147"/>
                    <a:pt x="788" y="2276"/>
                  </a:cubicBezTo>
                  <a:lnTo>
                    <a:pt x="788" y="2276"/>
                  </a:lnTo>
                  <a:cubicBezTo>
                    <a:pt x="788" y="2276"/>
                    <a:pt x="877" y="2316"/>
                    <a:pt x="906" y="2156"/>
                  </a:cubicBezTo>
                  <a:lnTo>
                    <a:pt x="906" y="2156"/>
                  </a:lnTo>
                  <a:cubicBezTo>
                    <a:pt x="935" y="1995"/>
                    <a:pt x="1108" y="1747"/>
                    <a:pt x="1176" y="1967"/>
                  </a:cubicBezTo>
                  <a:lnTo>
                    <a:pt x="1176" y="1967"/>
                  </a:lnTo>
                  <a:cubicBezTo>
                    <a:pt x="1245" y="2187"/>
                    <a:pt x="1508" y="2497"/>
                    <a:pt x="1611" y="2635"/>
                  </a:cubicBezTo>
                  <a:lnTo>
                    <a:pt x="1611" y="2635"/>
                  </a:lnTo>
                  <a:cubicBezTo>
                    <a:pt x="1714" y="2772"/>
                    <a:pt x="2252" y="2788"/>
                    <a:pt x="2422" y="2432"/>
                  </a:cubicBezTo>
                  <a:lnTo>
                    <a:pt x="2422" y="2432"/>
                  </a:lnTo>
                  <a:cubicBezTo>
                    <a:pt x="2052" y="1904"/>
                    <a:pt x="2840" y="1449"/>
                    <a:pt x="2144" y="631"/>
                  </a:cubicBezTo>
                  <a:lnTo>
                    <a:pt x="2144" y="631"/>
                  </a:lnTo>
                  <a:cubicBezTo>
                    <a:pt x="1996" y="308"/>
                    <a:pt x="1687" y="0"/>
                    <a:pt x="656" y="543"/>
                  </a:cubicBezTo>
                  <a:lnTo>
                    <a:pt x="656" y="543"/>
                  </a:lnTo>
                  <a:cubicBezTo>
                    <a:pt x="608" y="571"/>
                    <a:pt x="433" y="510"/>
                    <a:pt x="362" y="447"/>
                  </a:cubicBezTo>
                </a:path>
              </a:pathLst>
            </a:custGeom>
            <a:solidFill>
              <a:schemeClr val="bg1">
                <a:lumMod val="50000"/>
              </a:schemeClr>
            </a:solidFill>
            <a:ln>
              <a:noFill/>
            </a:ln>
            <a:effectLst/>
          </p:spPr>
          <p:txBody>
            <a:bodyPr wrap="none" anchor="ctr"/>
            <a:lstStyle/>
            <a:p>
              <a:endParaRPr lang="en-US" sz="2450">
                <a:latin typeface="Lato Light" panose="020F0502020204030203" pitchFamily="34" charset="0"/>
              </a:endParaRPr>
            </a:p>
          </p:txBody>
        </p:sp>
        <p:sp>
          <p:nvSpPr>
            <p:cNvPr id="91" name="Freeform 172">
              <a:extLst>
                <a:ext uri="{FF2B5EF4-FFF2-40B4-BE49-F238E27FC236}">
                  <a16:creationId xmlns:a16="http://schemas.microsoft.com/office/drawing/2014/main" id="{A5DCBA87-289D-0A42-85FA-1555E3529AC8}"/>
                </a:ext>
              </a:extLst>
            </p:cNvPr>
            <p:cNvSpPr>
              <a:spLocks noChangeArrowheads="1"/>
            </p:cNvSpPr>
            <p:nvPr/>
          </p:nvSpPr>
          <p:spPr bwMode="auto">
            <a:xfrm>
              <a:off x="13675063" y="4268609"/>
              <a:ext cx="331234" cy="521336"/>
            </a:xfrm>
            <a:custGeom>
              <a:avLst/>
              <a:gdLst>
                <a:gd name="T0" fmla="*/ 50 w 506"/>
                <a:gd name="T1" fmla="*/ 458 h 797"/>
                <a:gd name="T2" fmla="*/ 50 w 506"/>
                <a:gd name="T3" fmla="*/ 458 h 797"/>
                <a:gd name="T4" fmla="*/ 302 w 506"/>
                <a:gd name="T5" fmla="*/ 763 h 797"/>
                <a:gd name="T6" fmla="*/ 302 w 506"/>
                <a:gd name="T7" fmla="*/ 763 h 797"/>
                <a:gd name="T8" fmla="*/ 455 w 506"/>
                <a:gd name="T9" fmla="*/ 250 h 797"/>
                <a:gd name="T10" fmla="*/ 455 w 506"/>
                <a:gd name="T11" fmla="*/ 250 h 797"/>
                <a:gd name="T12" fmla="*/ 226 w 506"/>
                <a:gd name="T13" fmla="*/ 33 h 797"/>
                <a:gd name="T14" fmla="*/ 226 w 506"/>
                <a:gd name="T15" fmla="*/ 33 h 797"/>
                <a:gd name="T16" fmla="*/ 50 w 506"/>
                <a:gd name="T17" fmla="*/ 458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6" h="797">
                  <a:moveTo>
                    <a:pt x="50" y="458"/>
                  </a:moveTo>
                  <a:lnTo>
                    <a:pt x="50" y="458"/>
                  </a:lnTo>
                  <a:cubicBezTo>
                    <a:pt x="101" y="648"/>
                    <a:pt x="179" y="796"/>
                    <a:pt x="302" y="763"/>
                  </a:cubicBezTo>
                  <a:lnTo>
                    <a:pt x="302" y="763"/>
                  </a:lnTo>
                  <a:cubicBezTo>
                    <a:pt x="426" y="731"/>
                    <a:pt x="505" y="440"/>
                    <a:pt x="455" y="250"/>
                  </a:cubicBezTo>
                  <a:lnTo>
                    <a:pt x="455" y="250"/>
                  </a:lnTo>
                  <a:cubicBezTo>
                    <a:pt x="405" y="59"/>
                    <a:pt x="349" y="0"/>
                    <a:pt x="226" y="33"/>
                  </a:cubicBezTo>
                  <a:lnTo>
                    <a:pt x="226" y="33"/>
                  </a:lnTo>
                  <a:cubicBezTo>
                    <a:pt x="103" y="66"/>
                    <a:pt x="0" y="268"/>
                    <a:pt x="50" y="458"/>
                  </a:cubicBezTo>
                </a:path>
              </a:pathLst>
            </a:custGeom>
            <a:solidFill>
              <a:srgbClr val="EDCDAB"/>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92" name="Freeform 173">
              <a:extLst>
                <a:ext uri="{FF2B5EF4-FFF2-40B4-BE49-F238E27FC236}">
                  <a16:creationId xmlns:a16="http://schemas.microsoft.com/office/drawing/2014/main" id="{AAD3067A-1ED0-474D-9629-88F30AC9C002}"/>
                </a:ext>
              </a:extLst>
            </p:cNvPr>
            <p:cNvSpPr>
              <a:spLocks noChangeArrowheads="1"/>
            </p:cNvSpPr>
            <p:nvPr/>
          </p:nvSpPr>
          <p:spPr bwMode="auto">
            <a:xfrm>
              <a:off x="13637618" y="4222524"/>
              <a:ext cx="357157" cy="521336"/>
            </a:xfrm>
            <a:custGeom>
              <a:avLst/>
              <a:gdLst>
                <a:gd name="T0" fmla="*/ 50 w 545"/>
                <a:gd name="T1" fmla="*/ 457 h 796"/>
                <a:gd name="T2" fmla="*/ 50 w 545"/>
                <a:gd name="T3" fmla="*/ 457 h 796"/>
                <a:gd name="T4" fmla="*/ 302 w 545"/>
                <a:gd name="T5" fmla="*/ 763 h 796"/>
                <a:gd name="T6" fmla="*/ 302 w 545"/>
                <a:gd name="T7" fmla="*/ 763 h 796"/>
                <a:gd name="T8" fmla="*/ 494 w 545"/>
                <a:gd name="T9" fmla="*/ 266 h 796"/>
                <a:gd name="T10" fmla="*/ 494 w 545"/>
                <a:gd name="T11" fmla="*/ 266 h 796"/>
                <a:gd name="T12" fmla="*/ 226 w 545"/>
                <a:gd name="T13" fmla="*/ 32 h 796"/>
                <a:gd name="T14" fmla="*/ 226 w 545"/>
                <a:gd name="T15" fmla="*/ 32 h 796"/>
                <a:gd name="T16" fmla="*/ 50 w 545"/>
                <a:gd name="T17" fmla="*/ 457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5" h="796">
                  <a:moveTo>
                    <a:pt x="50" y="457"/>
                  </a:moveTo>
                  <a:lnTo>
                    <a:pt x="50" y="457"/>
                  </a:lnTo>
                  <a:cubicBezTo>
                    <a:pt x="100" y="647"/>
                    <a:pt x="178" y="795"/>
                    <a:pt x="302" y="763"/>
                  </a:cubicBezTo>
                  <a:lnTo>
                    <a:pt x="302" y="763"/>
                  </a:lnTo>
                  <a:cubicBezTo>
                    <a:pt x="425" y="730"/>
                    <a:pt x="544" y="456"/>
                    <a:pt x="494" y="266"/>
                  </a:cubicBezTo>
                  <a:lnTo>
                    <a:pt x="494" y="266"/>
                  </a:lnTo>
                  <a:cubicBezTo>
                    <a:pt x="444" y="76"/>
                    <a:pt x="348" y="0"/>
                    <a:pt x="226" y="32"/>
                  </a:cubicBezTo>
                  <a:lnTo>
                    <a:pt x="226" y="32"/>
                  </a:lnTo>
                  <a:cubicBezTo>
                    <a:pt x="102" y="65"/>
                    <a:pt x="0" y="267"/>
                    <a:pt x="50" y="457"/>
                  </a:cubicBezTo>
                </a:path>
              </a:pathLst>
            </a:custGeom>
            <a:solidFill>
              <a:srgbClr val="FCE3C3"/>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93" name="Freeform 174">
              <a:extLst>
                <a:ext uri="{FF2B5EF4-FFF2-40B4-BE49-F238E27FC236}">
                  <a16:creationId xmlns:a16="http://schemas.microsoft.com/office/drawing/2014/main" id="{FDC37106-6FD9-A54C-BB4A-46D826D9BF1E}"/>
                </a:ext>
              </a:extLst>
            </p:cNvPr>
            <p:cNvSpPr>
              <a:spLocks noChangeArrowheads="1"/>
            </p:cNvSpPr>
            <p:nvPr/>
          </p:nvSpPr>
          <p:spPr bwMode="auto">
            <a:xfrm>
              <a:off x="10714113" y="11578816"/>
              <a:ext cx="1316297" cy="843930"/>
            </a:xfrm>
            <a:custGeom>
              <a:avLst/>
              <a:gdLst>
                <a:gd name="T0" fmla="*/ 1887 w 2016"/>
                <a:gd name="T1" fmla="*/ 1128 h 1293"/>
                <a:gd name="T2" fmla="*/ 1887 w 2016"/>
                <a:gd name="T3" fmla="*/ 1128 h 1293"/>
                <a:gd name="T4" fmla="*/ 1907 w 2016"/>
                <a:gd name="T5" fmla="*/ 843 h 1293"/>
                <a:gd name="T6" fmla="*/ 531 w 2016"/>
                <a:gd name="T7" fmla="*/ 8 h 1293"/>
                <a:gd name="T8" fmla="*/ 531 w 2016"/>
                <a:gd name="T9" fmla="*/ 8 h 1293"/>
                <a:gd name="T10" fmla="*/ 491 w 2016"/>
                <a:gd name="T11" fmla="*/ 7 h 1293"/>
                <a:gd name="T12" fmla="*/ 132 w 2016"/>
                <a:gd name="T13" fmla="*/ 180 h 1293"/>
                <a:gd name="T14" fmla="*/ 132 w 2016"/>
                <a:gd name="T15" fmla="*/ 180 h 1293"/>
                <a:gd name="T16" fmla="*/ 117 w 2016"/>
                <a:gd name="T17" fmla="*/ 529 h 1293"/>
                <a:gd name="T18" fmla="*/ 117 w 2016"/>
                <a:gd name="T19" fmla="*/ 529 h 1293"/>
                <a:gd name="T20" fmla="*/ 1105 w 2016"/>
                <a:gd name="T21" fmla="*/ 1148 h 1293"/>
                <a:gd name="T22" fmla="*/ 1105 w 2016"/>
                <a:gd name="T23" fmla="*/ 1148 h 1293"/>
                <a:gd name="T24" fmla="*/ 1887 w 2016"/>
                <a:gd name="T25" fmla="*/ 1128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16" h="1293">
                  <a:moveTo>
                    <a:pt x="1887" y="1128"/>
                  </a:moveTo>
                  <a:lnTo>
                    <a:pt x="1887" y="1128"/>
                  </a:lnTo>
                  <a:cubicBezTo>
                    <a:pt x="2000" y="1064"/>
                    <a:pt x="2015" y="916"/>
                    <a:pt x="1907" y="843"/>
                  </a:cubicBezTo>
                  <a:lnTo>
                    <a:pt x="531" y="8"/>
                  </a:lnTo>
                  <a:lnTo>
                    <a:pt x="531" y="8"/>
                  </a:lnTo>
                  <a:cubicBezTo>
                    <a:pt x="519" y="1"/>
                    <a:pt x="503" y="0"/>
                    <a:pt x="491" y="7"/>
                  </a:cubicBezTo>
                  <a:lnTo>
                    <a:pt x="132" y="180"/>
                  </a:lnTo>
                  <a:lnTo>
                    <a:pt x="132" y="180"/>
                  </a:lnTo>
                  <a:cubicBezTo>
                    <a:pt x="0" y="244"/>
                    <a:pt x="7" y="434"/>
                    <a:pt x="117" y="529"/>
                  </a:cubicBezTo>
                  <a:lnTo>
                    <a:pt x="117" y="529"/>
                  </a:lnTo>
                  <a:cubicBezTo>
                    <a:pt x="315" y="700"/>
                    <a:pt x="573" y="917"/>
                    <a:pt x="1105" y="1148"/>
                  </a:cubicBezTo>
                  <a:lnTo>
                    <a:pt x="1105" y="1148"/>
                  </a:lnTo>
                  <a:cubicBezTo>
                    <a:pt x="1370" y="1263"/>
                    <a:pt x="1603" y="1292"/>
                    <a:pt x="1887" y="1128"/>
                  </a:cubicBezTo>
                </a:path>
              </a:pathLst>
            </a:custGeom>
            <a:solidFill>
              <a:schemeClr val="bg1"/>
            </a:solidFill>
            <a:ln>
              <a:noFill/>
            </a:ln>
            <a:effectLst/>
          </p:spPr>
          <p:txBody>
            <a:bodyPr wrap="none" anchor="ctr"/>
            <a:lstStyle/>
            <a:p>
              <a:endParaRPr lang="en-US" sz="2450">
                <a:latin typeface="Lato Light" panose="020F0502020204030203" pitchFamily="34" charset="0"/>
              </a:endParaRPr>
            </a:p>
          </p:txBody>
        </p:sp>
        <p:sp>
          <p:nvSpPr>
            <p:cNvPr id="94" name="Freeform 175">
              <a:extLst>
                <a:ext uri="{FF2B5EF4-FFF2-40B4-BE49-F238E27FC236}">
                  <a16:creationId xmlns:a16="http://schemas.microsoft.com/office/drawing/2014/main" id="{5EAB8D9F-434E-9D45-8FB3-B25137052DFE}"/>
                </a:ext>
              </a:extLst>
            </p:cNvPr>
            <p:cNvSpPr>
              <a:spLocks noChangeArrowheads="1"/>
            </p:cNvSpPr>
            <p:nvPr/>
          </p:nvSpPr>
          <p:spPr bwMode="auto">
            <a:xfrm>
              <a:off x="10731395" y="11382956"/>
              <a:ext cx="1270212" cy="1002345"/>
            </a:xfrm>
            <a:custGeom>
              <a:avLst/>
              <a:gdLst>
                <a:gd name="T0" fmla="*/ 1898 w 1945"/>
                <a:gd name="T1" fmla="*/ 1202 h 1533"/>
                <a:gd name="T2" fmla="*/ 1898 w 1945"/>
                <a:gd name="T3" fmla="*/ 1202 h 1533"/>
                <a:gd name="T4" fmla="*/ 1759 w 1945"/>
                <a:gd name="T5" fmla="*/ 539 h 1533"/>
                <a:gd name="T6" fmla="*/ 1759 w 1945"/>
                <a:gd name="T7" fmla="*/ 539 h 1533"/>
                <a:gd name="T8" fmla="*/ 1326 w 1945"/>
                <a:gd name="T9" fmla="*/ 432 h 1533"/>
                <a:gd name="T10" fmla="*/ 1326 w 1945"/>
                <a:gd name="T11" fmla="*/ 432 h 1533"/>
                <a:gd name="T12" fmla="*/ 128 w 1945"/>
                <a:gd name="T13" fmla="*/ 258 h 1533"/>
                <a:gd name="T14" fmla="*/ 128 w 1945"/>
                <a:gd name="T15" fmla="*/ 258 h 1533"/>
                <a:gd name="T16" fmla="*/ 76 w 1945"/>
                <a:gd name="T17" fmla="*/ 687 h 1533"/>
                <a:gd name="T18" fmla="*/ 76 w 1945"/>
                <a:gd name="T19" fmla="*/ 687 h 1533"/>
                <a:gd name="T20" fmla="*/ 1229 w 1945"/>
                <a:gd name="T21" fmla="*/ 1441 h 1533"/>
                <a:gd name="T22" fmla="*/ 1229 w 1945"/>
                <a:gd name="T23" fmla="*/ 1441 h 1533"/>
                <a:gd name="T24" fmla="*/ 1898 w 1945"/>
                <a:gd name="T25" fmla="*/ 1202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45" h="1533">
                  <a:moveTo>
                    <a:pt x="1898" y="1202"/>
                  </a:moveTo>
                  <a:lnTo>
                    <a:pt x="1898" y="1202"/>
                  </a:lnTo>
                  <a:cubicBezTo>
                    <a:pt x="1887" y="1155"/>
                    <a:pt x="1927" y="678"/>
                    <a:pt x="1759" y="539"/>
                  </a:cubicBezTo>
                  <a:lnTo>
                    <a:pt x="1759" y="539"/>
                  </a:lnTo>
                  <a:cubicBezTo>
                    <a:pt x="1666" y="461"/>
                    <a:pt x="1467" y="442"/>
                    <a:pt x="1326" y="432"/>
                  </a:cubicBezTo>
                  <a:lnTo>
                    <a:pt x="1326" y="432"/>
                  </a:lnTo>
                  <a:cubicBezTo>
                    <a:pt x="1027" y="412"/>
                    <a:pt x="364" y="0"/>
                    <a:pt x="128" y="258"/>
                  </a:cubicBezTo>
                  <a:lnTo>
                    <a:pt x="128" y="258"/>
                  </a:lnTo>
                  <a:cubicBezTo>
                    <a:pt x="0" y="399"/>
                    <a:pt x="51" y="639"/>
                    <a:pt x="76" y="687"/>
                  </a:cubicBezTo>
                  <a:lnTo>
                    <a:pt x="76" y="687"/>
                  </a:lnTo>
                  <a:cubicBezTo>
                    <a:pt x="188" y="903"/>
                    <a:pt x="1015" y="1382"/>
                    <a:pt x="1229" y="1441"/>
                  </a:cubicBezTo>
                  <a:lnTo>
                    <a:pt x="1229" y="1441"/>
                  </a:lnTo>
                  <a:cubicBezTo>
                    <a:pt x="1557" y="1532"/>
                    <a:pt x="1944" y="1413"/>
                    <a:pt x="1898" y="1202"/>
                  </a:cubicBezTo>
                </a:path>
              </a:pathLst>
            </a:custGeom>
            <a:solidFill>
              <a:schemeClr val="accent5">
                <a:lumMod val="50000"/>
              </a:schemeClr>
            </a:solidFill>
            <a:ln>
              <a:noFill/>
            </a:ln>
            <a:effectLst/>
          </p:spPr>
          <p:txBody>
            <a:bodyPr wrap="none" anchor="ctr"/>
            <a:lstStyle/>
            <a:p>
              <a:endParaRPr lang="en-US" sz="2450">
                <a:latin typeface="Lato Light" panose="020F0502020204030203" pitchFamily="34" charset="0"/>
              </a:endParaRPr>
            </a:p>
          </p:txBody>
        </p:sp>
        <p:sp>
          <p:nvSpPr>
            <p:cNvPr id="95" name="Freeform 176">
              <a:extLst>
                <a:ext uri="{FF2B5EF4-FFF2-40B4-BE49-F238E27FC236}">
                  <a16:creationId xmlns:a16="http://schemas.microsoft.com/office/drawing/2014/main" id="{4186683F-38CB-3C46-BF62-C71449D392F7}"/>
                </a:ext>
              </a:extLst>
            </p:cNvPr>
            <p:cNvSpPr>
              <a:spLocks noChangeArrowheads="1"/>
            </p:cNvSpPr>
            <p:nvPr/>
          </p:nvSpPr>
          <p:spPr bwMode="auto">
            <a:xfrm>
              <a:off x="11218165" y="8326957"/>
              <a:ext cx="996585" cy="3747273"/>
            </a:xfrm>
            <a:custGeom>
              <a:avLst/>
              <a:gdLst>
                <a:gd name="T0" fmla="*/ 313 w 1524"/>
                <a:gd name="T1" fmla="*/ 5215 h 5738"/>
                <a:gd name="T2" fmla="*/ 313 w 1524"/>
                <a:gd name="T3" fmla="*/ 5215 h 5738"/>
                <a:gd name="T4" fmla="*/ 125 w 1524"/>
                <a:gd name="T5" fmla="*/ 918 h 5738"/>
                <a:gd name="T6" fmla="*/ 125 w 1524"/>
                <a:gd name="T7" fmla="*/ 918 h 5738"/>
                <a:gd name="T8" fmla="*/ 1147 w 1524"/>
                <a:gd name="T9" fmla="*/ 20 h 5738"/>
                <a:gd name="T10" fmla="*/ 1147 w 1524"/>
                <a:gd name="T11" fmla="*/ 20 h 5738"/>
                <a:gd name="T12" fmla="*/ 1439 w 1524"/>
                <a:gd name="T13" fmla="*/ 1773 h 5738"/>
                <a:gd name="T14" fmla="*/ 1126 w 1524"/>
                <a:gd name="T15" fmla="*/ 5570 h 5738"/>
                <a:gd name="T16" fmla="*/ 1126 w 1524"/>
                <a:gd name="T17" fmla="*/ 5570 h 5738"/>
                <a:gd name="T18" fmla="*/ 313 w 1524"/>
                <a:gd name="T19" fmla="*/ 5215 h 5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4" h="5738">
                  <a:moveTo>
                    <a:pt x="313" y="5215"/>
                  </a:moveTo>
                  <a:lnTo>
                    <a:pt x="313" y="5215"/>
                  </a:lnTo>
                  <a:cubicBezTo>
                    <a:pt x="313" y="5215"/>
                    <a:pt x="0" y="1627"/>
                    <a:pt x="125" y="918"/>
                  </a:cubicBezTo>
                  <a:lnTo>
                    <a:pt x="125" y="918"/>
                  </a:lnTo>
                  <a:cubicBezTo>
                    <a:pt x="250" y="208"/>
                    <a:pt x="772" y="0"/>
                    <a:pt x="1147" y="20"/>
                  </a:cubicBezTo>
                  <a:lnTo>
                    <a:pt x="1147" y="20"/>
                  </a:lnTo>
                  <a:cubicBezTo>
                    <a:pt x="1523" y="42"/>
                    <a:pt x="1439" y="1773"/>
                    <a:pt x="1439" y="1773"/>
                  </a:cubicBezTo>
                  <a:lnTo>
                    <a:pt x="1126" y="5570"/>
                  </a:lnTo>
                  <a:lnTo>
                    <a:pt x="1126" y="5570"/>
                  </a:lnTo>
                  <a:cubicBezTo>
                    <a:pt x="1126" y="5570"/>
                    <a:pt x="667" y="5737"/>
                    <a:pt x="313" y="5215"/>
                  </a:cubicBezTo>
                </a:path>
              </a:pathLst>
            </a:custGeom>
            <a:solidFill>
              <a:schemeClr val="accent5"/>
            </a:solidFill>
            <a:ln>
              <a:noFill/>
            </a:ln>
            <a:effectLst/>
          </p:spPr>
          <p:txBody>
            <a:bodyPr wrap="none" anchor="ctr"/>
            <a:lstStyle/>
            <a:p>
              <a:endParaRPr lang="en-US" sz="2450">
                <a:latin typeface="Lato Light" panose="020F0502020204030203" pitchFamily="34" charset="0"/>
              </a:endParaRPr>
            </a:p>
          </p:txBody>
        </p:sp>
        <p:sp>
          <p:nvSpPr>
            <p:cNvPr id="96" name="Freeform 177">
              <a:extLst>
                <a:ext uri="{FF2B5EF4-FFF2-40B4-BE49-F238E27FC236}">
                  <a16:creationId xmlns:a16="http://schemas.microsoft.com/office/drawing/2014/main" id="{21F9BA7B-2B61-E245-BFB6-6A3C3F3136F6}"/>
                </a:ext>
              </a:extLst>
            </p:cNvPr>
            <p:cNvSpPr>
              <a:spLocks noChangeArrowheads="1"/>
            </p:cNvSpPr>
            <p:nvPr/>
          </p:nvSpPr>
          <p:spPr bwMode="auto">
            <a:xfrm>
              <a:off x="12448054" y="8960623"/>
              <a:ext cx="849688" cy="2367609"/>
            </a:xfrm>
            <a:custGeom>
              <a:avLst/>
              <a:gdLst>
                <a:gd name="T0" fmla="*/ 0 w 1303"/>
                <a:gd name="T1" fmla="*/ 0 h 3623"/>
                <a:gd name="T2" fmla="*/ 0 w 1303"/>
                <a:gd name="T3" fmla="*/ 0 h 3623"/>
                <a:gd name="T4" fmla="*/ 204 w 1303"/>
                <a:gd name="T5" fmla="*/ 3100 h 3623"/>
                <a:gd name="T6" fmla="*/ 204 w 1303"/>
                <a:gd name="T7" fmla="*/ 3100 h 3623"/>
                <a:gd name="T8" fmla="*/ 1018 w 1303"/>
                <a:gd name="T9" fmla="*/ 3454 h 3623"/>
                <a:gd name="T10" fmla="*/ 1302 w 1303"/>
                <a:gd name="T11" fmla="*/ 0 h 3623"/>
                <a:gd name="T12" fmla="*/ 0 w 1303"/>
                <a:gd name="T13" fmla="*/ 0 h 3623"/>
              </a:gdLst>
              <a:ahLst/>
              <a:cxnLst>
                <a:cxn ang="0">
                  <a:pos x="T0" y="T1"/>
                </a:cxn>
                <a:cxn ang="0">
                  <a:pos x="T2" y="T3"/>
                </a:cxn>
                <a:cxn ang="0">
                  <a:pos x="T4" y="T5"/>
                </a:cxn>
                <a:cxn ang="0">
                  <a:pos x="T6" y="T7"/>
                </a:cxn>
                <a:cxn ang="0">
                  <a:pos x="T8" y="T9"/>
                </a:cxn>
                <a:cxn ang="0">
                  <a:pos x="T10" y="T11"/>
                </a:cxn>
                <a:cxn ang="0">
                  <a:pos x="T12" y="T13"/>
                </a:cxn>
              </a:cxnLst>
              <a:rect l="0" t="0" r="r" b="b"/>
              <a:pathLst>
                <a:path w="1303" h="3623">
                  <a:moveTo>
                    <a:pt x="0" y="0"/>
                  </a:moveTo>
                  <a:lnTo>
                    <a:pt x="0" y="0"/>
                  </a:lnTo>
                  <a:cubicBezTo>
                    <a:pt x="47" y="1302"/>
                    <a:pt x="204" y="3100"/>
                    <a:pt x="204" y="3100"/>
                  </a:cubicBezTo>
                  <a:lnTo>
                    <a:pt x="204" y="3100"/>
                  </a:lnTo>
                  <a:cubicBezTo>
                    <a:pt x="559" y="3622"/>
                    <a:pt x="1018" y="3454"/>
                    <a:pt x="1018" y="3454"/>
                  </a:cubicBezTo>
                  <a:lnTo>
                    <a:pt x="1302" y="0"/>
                  </a:lnTo>
                  <a:lnTo>
                    <a:pt x="0" y="0"/>
                  </a:lnTo>
                </a:path>
              </a:pathLst>
            </a:custGeom>
            <a:solidFill>
              <a:schemeClr val="accent5"/>
            </a:solidFill>
            <a:ln>
              <a:noFill/>
            </a:ln>
            <a:effectLst/>
          </p:spPr>
          <p:txBody>
            <a:bodyPr wrap="none" anchor="ctr"/>
            <a:lstStyle/>
            <a:p>
              <a:endParaRPr lang="en-US" sz="2450">
                <a:latin typeface="Lato Light" panose="020F0502020204030203" pitchFamily="34" charset="0"/>
              </a:endParaRPr>
            </a:p>
          </p:txBody>
        </p:sp>
        <p:sp>
          <p:nvSpPr>
            <p:cNvPr id="97" name="Freeform 178">
              <a:extLst>
                <a:ext uri="{FF2B5EF4-FFF2-40B4-BE49-F238E27FC236}">
                  <a16:creationId xmlns:a16="http://schemas.microsoft.com/office/drawing/2014/main" id="{6B859A88-F3BA-8D45-AB6E-1B5898B456C3}"/>
                </a:ext>
              </a:extLst>
            </p:cNvPr>
            <p:cNvSpPr>
              <a:spLocks noChangeArrowheads="1"/>
            </p:cNvSpPr>
            <p:nvPr/>
          </p:nvSpPr>
          <p:spPr bwMode="auto">
            <a:xfrm>
              <a:off x="11912319" y="8315436"/>
              <a:ext cx="3793357" cy="2344566"/>
            </a:xfrm>
            <a:custGeom>
              <a:avLst/>
              <a:gdLst>
                <a:gd name="T0" fmla="*/ 0 w 5809"/>
                <a:gd name="T1" fmla="*/ 63 h 3590"/>
                <a:gd name="T2" fmla="*/ 0 w 5809"/>
                <a:gd name="T3" fmla="*/ 63 h 3590"/>
                <a:gd name="T4" fmla="*/ 709 w 5809"/>
                <a:gd name="T5" fmla="*/ 187 h 3590"/>
                <a:gd name="T6" fmla="*/ 709 w 5809"/>
                <a:gd name="T7" fmla="*/ 187 h 3590"/>
                <a:gd name="T8" fmla="*/ 4193 w 5809"/>
                <a:gd name="T9" fmla="*/ 1564 h 3590"/>
                <a:gd name="T10" fmla="*/ 5505 w 5809"/>
                <a:gd name="T11" fmla="*/ 873 h 3590"/>
                <a:gd name="T12" fmla="*/ 5505 w 5809"/>
                <a:gd name="T13" fmla="*/ 873 h 3590"/>
                <a:gd name="T14" fmla="*/ 4129 w 5809"/>
                <a:gd name="T15" fmla="*/ 3491 h 3590"/>
                <a:gd name="T16" fmla="*/ 4129 w 5809"/>
                <a:gd name="T17" fmla="*/ 3491 h 3590"/>
                <a:gd name="T18" fmla="*/ 1440 w 5809"/>
                <a:gd name="T19" fmla="*/ 2817 h 3590"/>
                <a:gd name="T20" fmla="*/ 1440 w 5809"/>
                <a:gd name="T21" fmla="*/ 2817 h 3590"/>
                <a:gd name="T22" fmla="*/ 0 w 5809"/>
                <a:gd name="T23" fmla="*/ 1982 h 3590"/>
                <a:gd name="T24" fmla="*/ 0 w 5809"/>
                <a:gd name="T25" fmla="*/ 63 h 3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09" h="3590">
                  <a:moveTo>
                    <a:pt x="0" y="63"/>
                  </a:moveTo>
                  <a:lnTo>
                    <a:pt x="0" y="63"/>
                  </a:lnTo>
                  <a:cubicBezTo>
                    <a:pt x="0" y="63"/>
                    <a:pt x="187" y="0"/>
                    <a:pt x="709" y="187"/>
                  </a:cubicBezTo>
                  <a:lnTo>
                    <a:pt x="709" y="187"/>
                  </a:lnTo>
                  <a:cubicBezTo>
                    <a:pt x="1230" y="376"/>
                    <a:pt x="4193" y="1564"/>
                    <a:pt x="4193" y="1564"/>
                  </a:cubicBezTo>
                  <a:lnTo>
                    <a:pt x="5505" y="873"/>
                  </a:lnTo>
                  <a:lnTo>
                    <a:pt x="5505" y="873"/>
                  </a:lnTo>
                  <a:cubicBezTo>
                    <a:pt x="5808" y="3249"/>
                    <a:pt x="4701" y="3285"/>
                    <a:pt x="4129" y="3491"/>
                  </a:cubicBezTo>
                  <a:lnTo>
                    <a:pt x="4129" y="3491"/>
                  </a:lnTo>
                  <a:cubicBezTo>
                    <a:pt x="3856" y="3589"/>
                    <a:pt x="1919" y="3004"/>
                    <a:pt x="1440" y="2817"/>
                  </a:cubicBezTo>
                  <a:lnTo>
                    <a:pt x="1440" y="2817"/>
                  </a:lnTo>
                  <a:cubicBezTo>
                    <a:pt x="960" y="2628"/>
                    <a:pt x="0" y="1982"/>
                    <a:pt x="0" y="1982"/>
                  </a:cubicBezTo>
                  <a:lnTo>
                    <a:pt x="0" y="63"/>
                  </a:lnTo>
                </a:path>
              </a:pathLst>
            </a:custGeom>
            <a:solidFill>
              <a:schemeClr val="accent5"/>
            </a:solidFill>
            <a:ln>
              <a:noFill/>
            </a:ln>
            <a:effectLst/>
          </p:spPr>
          <p:txBody>
            <a:bodyPr wrap="none" anchor="ctr"/>
            <a:lstStyle/>
            <a:p>
              <a:endParaRPr lang="en-US" sz="2450">
                <a:latin typeface="Lato Light" panose="020F0502020204030203" pitchFamily="34" charset="0"/>
              </a:endParaRPr>
            </a:p>
          </p:txBody>
        </p:sp>
        <p:sp>
          <p:nvSpPr>
            <p:cNvPr id="98" name="Freeform 179">
              <a:extLst>
                <a:ext uri="{FF2B5EF4-FFF2-40B4-BE49-F238E27FC236}">
                  <a16:creationId xmlns:a16="http://schemas.microsoft.com/office/drawing/2014/main" id="{715198E5-84F8-3446-AC78-E6369A091980}"/>
                </a:ext>
              </a:extLst>
            </p:cNvPr>
            <p:cNvSpPr>
              <a:spLocks noChangeArrowheads="1"/>
            </p:cNvSpPr>
            <p:nvPr/>
          </p:nvSpPr>
          <p:spPr bwMode="auto">
            <a:xfrm>
              <a:off x="13173891" y="4838910"/>
              <a:ext cx="2494342" cy="4787063"/>
            </a:xfrm>
            <a:custGeom>
              <a:avLst/>
              <a:gdLst>
                <a:gd name="T0" fmla="*/ 2042 w 3817"/>
                <a:gd name="T1" fmla="*/ 348 h 7331"/>
                <a:gd name="T2" fmla="*/ 2042 w 3817"/>
                <a:gd name="T3" fmla="*/ 348 h 7331"/>
                <a:gd name="T4" fmla="*/ 169 w 3817"/>
                <a:gd name="T5" fmla="*/ 1603 h 7331"/>
                <a:gd name="T6" fmla="*/ 169 w 3817"/>
                <a:gd name="T7" fmla="*/ 1603 h 7331"/>
                <a:gd name="T8" fmla="*/ 97 w 3817"/>
                <a:gd name="T9" fmla="*/ 6642 h 7331"/>
                <a:gd name="T10" fmla="*/ 97 w 3817"/>
                <a:gd name="T11" fmla="*/ 6642 h 7331"/>
                <a:gd name="T12" fmla="*/ 335 w 3817"/>
                <a:gd name="T13" fmla="*/ 7007 h 7331"/>
                <a:gd name="T14" fmla="*/ 335 w 3817"/>
                <a:gd name="T15" fmla="*/ 7007 h 7331"/>
                <a:gd name="T16" fmla="*/ 1657 w 3817"/>
                <a:gd name="T17" fmla="*/ 7262 h 7331"/>
                <a:gd name="T18" fmla="*/ 1657 w 3817"/>
                <a:gd name="T19" fmla="*/ 7262 h 7331"/>
                <a:gd name="T20" fmla="*/ 3402 w 3817"/>
                <a:gd name="T21" fmla="*/ 6517 h 7331"/>
                <a:gd name="T22" fmla="*/ 3402 w 3817"/>
                <a:gd name="T23" fmla="*/ 6517 h 7331"/>
                <a:gd name="T24" fmla="*/ 3743 w 3817"/>
                <a:gd name="T25" fmla="*/ 5819 h 7331"/>
                <a:gd name="T26" fmla="*/ 3743 w 3817"/>
                <a:gd name="T27" fmla="*/ 5819 h 7331"/>
                <a:gd name="T28" fmla="*/ 3592 w 3817"/>
                <a:gd name="T29" fmla="*/ 1579 h 7331"/>
                <a:gd name="T30" fmla="*/ 3592 w 3817"/>
                <a:gd name="T31" fmla="*/ 1579 h 7331"/>
                <a:gd name="T32" fmla="*/ 2042 w 3817"/>
                <a:gd name="T33" fmla="*/ 348 h 7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17" h="7331">
                  <a:moveTo>
                    <a:pt x="2042" y="348"/>
                  </a:moveTo>
                  <a:lnTo>
                    <a:pt x="2042" y="348"/>
                  </a:lnTo>
                  <a:cubicBezTo>
                    <a:pt x="572" y="744"/>
                    <a:pt x="169" y="1603"/>
                    <a:pt x="169" y="1603"/>
                  </a:cubicBezTo>
                  <a:lnTo>
                    <a:pt x="169" y="1603"/>
                  </a:lnTo>
                  <a:cubicBezTo>
                    <a:pt x="0" y="3857"/>
                    <a:pt x="67" y="5375"/>
                    <a:pt x="97" y="6642"/>
                  </a:cubicBezTo>
                  <a:lnTo>
                    <a:pt x="97" y="6642"/>
                  </a:lnTo>
                  <a:cubicBezTo>
                    <a:pt x="101" y="6798"/>
                    <a:pt x="194" y="6940"/>
                    <a:pt x="335" y="7007"/>
                  </a:cubicBezTo>
                  <a:lnTo>
                    <a:pt x="335" y="7007"/>
                  </a:lnTo>
                  <a:cubicBezTo>
                    <a:pt x="606" y="7137"/>
                    <a:pt x="1095" y="7330"/>
                    <a:pt x="1657" y="7262"/>
                  </a:cubicBezTo>
                  <a:lnTo>
                    <a:pt x="1657" y="7262"/>
                  </a:lnTo>
                  <a:cubicBezTo>
                    <a:pt x="2579" y="7152"/>
                    <a:pt x="3218" y="6687"/>
                    <a:pt x="3402" y="6517"/>
                  </a:cubicBezTo>
                  <a:lnTo>
                    <a:pt x="3402" y="6517"/>
                  </a:lnTo>
                  <a:cubicBezTo>
                    <a:pt x="3506" y="6420"/>
                    <a:pt x="3733" y="6173"/>
                    <a:pt x="3743" y="5819"/>
                  </a:cubicBezTo>
                  <a:lnTo>
                    <a:pt x="3743" y="5819"/>
                  </a:lnTo>
                  <a:cubicBezTo>
                    <a:pt x="3765" y="5048"/>
                    <a:pt x="3816" y="3387"/>
                    <a:pt x="3592" y="1579"/>
                  </a:cubicBezTo>
                  <a:lnTo>
                    <a:pt x="3592" y="1579"/>
                  </a:lnTo>
                  <a:cubicBezTo>
                    <a:pt x="3592" y="1300"/>
                    <a:pt x="3334" y="0"/>
                    <a:pt x="2042" y="348"/>
                  </a:cubicBezTo>
                </a:path>
              </a:pathLst>
            </a:custGeom>
            <a:solidFill>
              <a:schemeClr val="accent3"/>
            </a:solidFill>
            <a:ln>
              <a:noFill/>
            </a:ln>
            <a:effectLst/>
          </p:spPr>
          <p:txBody>
            <a:bodyPr wrap="none" anchor="ctr"/>
            <a:lstStyle/>
            <a:p>
              <a:endParaRPr lang="en-US" sz="2450">
                <a:latin typeface="Lato Light" panose="020F0502020204030203" pitchFamily="34" charset="0"/>
              </a:endParaRPr>
            </a:p>
          </p:txBody>
        </p:sp>
        <p:sp>
          <p:nvSpPr>
            <p:cNvPr id="99" name="Freeform 180">
              <a:extLst>
                <a:ext uri="{FF2B5EF4-FFF2-40B4-BE49-F238E27FC236}">
                  <a16:creationId xmlns:a16="http://schemas.microsoft.com/office/drawing/2014/main" id="{C29675B9-25A3-0C45-AFD6-3E833AB054F4}"/>
                </a:ext>
              </a:extLst>
            </p:cNvPr>
            <p:cNvSpPr>
              <a:spLocks noChangeArrowheads="1"/>
            </p:cNvSpPr>
            <p:nvPr/>
          </p:nvSpPr>
          <p:spPr bwMode="auto">
            <a:xfrm>
              <a:off x="13093242" y="5682838"/>
              <a:ext cx="1002345" cy="2039254"/>
            </a:xfrm>
            <a:custGeom>
              <a:avLst/>
              <a:gdLst>
                <a:gd name="T0" fmla="*/ 931 w 1533"/>
                <a:gd name="T1" fmla="*/ 68 h 3120"/>
                <a:gd name="T2" fmla="*/ 931 w 1533"/>
                <a:gd name="T3" fmla="*/ 68 h 3120"/>
                <a:gd name="T4" fmla="*/ 189 w 1533"/>
                <a:gd name="T5" fmla="*/ 381 h 3120"/>
                <a:gd name="T6" fmla="*/ 189 w 1533"/>
                <a:gd name="T7" fmla="*/ 381 h 3120"/>
                <a:gd name="T8" fmla="*/ 183 w 1533"/>
                <a:gd name="T9" fmla="*/ 565 h 3120"/>
                <a:gd name="T10" fmla="*/ 183 w 1533"/>
                <a:gd name="T11" fmla="*/ 3119 h 3120"/>
                <a:gd name="T12" fmla="*/ 183 w 1533"/>
                <a:gd name="T13" fmla="*/ 3119 h 3120"/>
                <a:gd name="T14" fmla="*/ 1347 w 1533"/>
                <a:gd name="T15" fmla="*/ 966 h 3120"/>
                <a:gd name="T16" fmla="*/ 1347 w 1533"/>
                <a:gd name="T17" fmla="*/ 966 h 3120"/>
                <a:gd name="T18" fmla="*/ 931 w 1533"/>
                <a:gd name="T19" fmla="*/ 68 h 3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3" h="3120">
                  <a:moveTo>
                    <a:pt x="931" y="68"/>
                  </a:moveTo>
                  <a:lnTo>
                    <a:pt x="931" y="68"/>
                  </a:lnTo>
                  <a:cubicBezTo>
                    <a:pt x="708" y="0"/>
                    <a:pt x="318" y="185"/>
                    <a:pt x="189" y="381"/>
                  </a:cubicBezTo>
                  <a:lnTo>
                    <a:pt x="189" y="381"/>
                  </a:lnTo>
                  <a:cubicBezTo>
                    <a:pt x="94" y="496"/>
                    <a:pt x="0" y="611"/>
                    <a:pt x="183" y="565"/>
                  </a:cubicBezTo>
                  <a:lnTo>
                    <a:pt x="183" y="3119"/>
                  </a:lnTo>
                  <a:lnTo>
                    <a:pt x="183" y="3119"/>
                  </a:lnTo>
                  <a:cubicBezTo>
                    <a:pt x="613" y="2579"/>
                    <a:pt x="998" y="1619"/>
                    <a:pt x="1347" y="966"/>
                  </a:cubicBezTo>
                  <a:lnTo>
                    <a:pt x="1347" y="966"/>
                  </a:lnTo>
                  <a:cubicBezTo>
                    <a:pt x="1532" y="621"/>
                    <a:pt x="1306" y="181"/>
                    <a:pt x="931" y="68"/>
                  </a:cubicBezTo>
                </a:path>
              </a:pathLst>
            </a:custGeom>
            <a:solidFill>
              <a:schemeClr val="accent3">
                <a:lumMod val="75000"/>
              </a:schemeClr>
            </a:solidFill>
            <a:ln>
              <a:noFill/>
            </a:ln>
            <a:effectLst/>
          </p:spPr>
          <p:txBody>
            <a:bodyPr wrap="none" anchor="ctr"/>
            <a:lstStyle/>
            <a:p>
              <a:endParaRPr lang="en-US" sz="2450">
                <a:latin typeface="Lato Light" panose="020F0502020204030203" pitchFamily="34" charset="0"/>
              </a:endParaRPr>
            </a:p>
          </p:txBody>
        </p:sp>
        <p:sp>
          <p:nvSpPr>
            <p:cNvPr id="100" name="Freeform 181">
              <a:extLst>
                <a:ext uri="{FF2B5EF4-FFF2-40B4-BE49-F238E27FC236}">
                  <a16:creationId xmlns:a16="http://schemas.microsoft.com/office/drawing/2014/main" id="{28A551E2-E99B-D843-90C5-3D93AF334112}"/>
                </a:ext>
              </a:extLst>
            </p:cNvPr>
            <p:cNvSpPr>
              <a:spLocks noChangeArrowheads="1"/>
            </p:cNvSpPr>
            <p:nvPr/>
          </p:nvSpPr>
          <p:spPr bwMode="auto">
            <a:xfrm>
              <a:off x="10696830" y="6788875"/>
              <a:ext cx="1575525" cy="1229888"/>
            </a:xfrm>
            <a:custGeom>
              <a:avLst/>
              <a:gdLst>
                <a:gd name="T0" fmla="*/ 2411 w 2412"/>
                <a:gd name="T1" fmla="*/ 1132 h 1884"/>
                <a:gd name="T2" fmla="*/ 2411 w 2412"/>
                <a:gd name="T3" fmla="*/ 1132 h 1884"/>
                <a:gd name="T4" fmla="*/ 213 w 2412"/>
                <a:gd name="T5" fmla="*/ 0 h 1884"/>
                <a:gd name="T6" fmla="*/ 0 w 2412"/>
                <a:gd name="T7" fmla="*/ 326 h 1884"/>
                <a:gd name="T8" fmla="*/ 0 w 2412"/>
                <a:gd name="T9" fmla="*/ 326 h 1884"/>
                <a:gd name="T10" fmla="*/ 2284 w 2412"/>
                <a:gd name="T11" fmla="*/ 1883 h 1884"/>
                <a:gd name="T12" fmla="*/ 2411 w 2412"/>
                <a:gd name="T13" fmla="*/ 1132 h 1884"/>
              </a:gdLst>
              <a:ahLst/>
              <a:cxnLst>
                <a:cxn ang="0">
                  <a:pos x="T0" y="T1"/>
                </a:cxn>
                <a:cxn ang="0">
                  <a:pos x="T2" y="T3"/>
                </a:cxn>
                <a:cxn ang="0">
                  <a:pos x="T4" y="T5"/>
                </a:cxn>
                <a:cxn ang="0">
                  <a:pos x="T6" y="T7"/>
                </a:cxn>
                <a:cxn ang="0">
                  <a:pos x="T8" y="T9"/>
                </a:cxn>
                <a:cxn ang="0">
                  <a:pos x="T10" y="T11"/>
                </a:cxn>
                <a:cxn ang="0">
                  <a:pos x="T12" y="T13"/>
                </a:cxn>
              </a:cxnLst>
              <a:rect l="0" t="0" r="r" b="b"/>
              <a:pathLst>
                <a:path w="2412" h="1884">
                  <a:moveTo>
                    <a:pt x="2411" y="1132"/>
                  </a:moveTo>
                  <a:lnTo>
                    <a:pt x="2411" y="1132"/>
                  </a:lnTo>
                  <a:cubicBezTo>
                    <a:pt x="2411" y="1132"/>
                    <a:pt x="504" y="278"/>
                    <a:pt x="213" y="0"/>
                  </a:cubicBezTo>
                  <a:lnTo>
                    <a:pt x="0" y="326"/>
                  </a:lnTo>
                  <a:lnTo>
                    <a:pt x="0" y="326"/>
                  </a:lnTo>
                  <a:cubicBezTo>
                    <a:pt x="0" y="326"/>
                    <a:pt x="862" y="1464"/>
                    <a:pt x="2284" y="1883"/>
                  </a:cubicBezTo>
                  <a:lnTo>
                    <a:pt x="2411" y="1132"/>
                  </a:lnTo>
                </a:path>
              </a:pathLst>
            </a:custGeom>
            <a:solidFill>
              <a:srgbClr val="FCE3C3"/>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01" name="Freeform 182">
              <a:extLst>
                <a:ext uri="{FF2B5EF4-FFF2-40B4-BE49-F238E27FC236}">
                  <a16:creationId xmlns:a16="http://schemas.microsoft.com/office/drawing/2014/main" id="{F1C72375-DE25-1842-BABB-389AF6F36083}"/>
                </a:ext>
              </a:extLst>
            </p:cNvPr>
            <p:cNvSpPr>
              <a:spLocks noChangeArrowheads="1"/>
            </p:cNvSpPr>
            <p:nvPr/>
          </p:nvSpPr>
          <p:spPr bwMode="auto">
            <a:xfrm>
              <a:off x="10751555" y="6872403"/>
              <a:ext cx="1670575" cy="1241411"/>
            </a:xfrm>
            <a:custGeom>
              <a:avLst/>
              <a:gdLst>
                <a:gd name="T0" fmla="*/ 2558 w 2559"/>
                <a:gd name="T1" fmla="*/ 301 h 1901"/>
                <a:gd name="T2" fmla="*/ 2558 w 2559"/>
                <a:gd name="T3" fmla="*/ 301 h 1901"/>
                <a:gd name="T4" fmla="*/ 2115 w 2559"/>
                <a:gd name="T5" fmla="*/ 649 h 1901"/>
                <a:gd name="T6" fmla="*/ 2115 w 2559"/>
                <a:gd name="T7" fmla="*/ 649 h 1901"/>
                <a:gd name="T8" fmla="*/ 367 w 2559"/>
                <a:gd name="T9" fmla="*/ 0 h 1901"/>
                <a:gd name="T10" fmla="*/ 367 w 2559"/>
                <a:gd name="T11" fmla="*/ 0 h 1901"/>
                <a:gd name="T12" fmla="*/ 23 w 2559"/>
                <a:gd name="T13" fmla="*/ 356 h 1901"/>
                <a:gd name="T14" fmla="*/ 23 w 2559"/>
                <a:gd name="T15" fmla="*/ 356 h 1901"/>
                <a:gd name="T16" fmla="*/ 70 w 2559"/>
                <a:gd name="T17" fmla="*/ 550 h 1901"/>
                <a:gd name="T18" fmla="*/ 70 w 2559"/>
                <a:gd name="T19" fmla="*/ 550 h 1901"/>
                <a:gd name="T20" fmla="*/ 2360 w 2559"/>
                <a:gd name="T21" fmla="*/ 1900 h 1901"/>
                <a:gd name="T22" fmla="*/ 2558 w 2559"/>
                <a:gd name="T23" fmla="*/ 301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9" h="1901">
                  <a:moveTo>
                    <a:pt x="2558" y="301"/>
                  </a:moveTo>
                  <a:lnTo>
                    <a:pt x="2558" y="301"/>
                  </a:lnTo>
                  <a:cubicBezTo>
                    <a:pt x="2472" y="646"/>
                    <a:pt x="2320" y="733"/>
                    <a:pt x="2115" y="649"/>
                  </a:cubicBezTo>
                  <a:lnTo>
                    <a:pt x="2115" y="649"/>
                  </a:lnTo>
                  <a:cubicBezTo>
                    <a:pt x="1553" y="420"/>
                    <a:pt x="667" y="200"/>
                    <a:pt x="367" y="0"/>
                  </a:cubicBezTo>
                  <a:lnTo>
                    <a:pt x="367" y="0"/>
                  </a:lnTo>
                  <a:cubicBezTo>
                    <a:pt x="202" y="82"/>
                    <a:pt x="71" y="210"/>
                    <a:pt x="23" y="356"/>
                  </a:cubicBezTo>
                  <a:lnTo>
                    <a:pt x="23" y="356"/>
                  </a:lnTo>
                  <a:cubicBezTo>
                    <a:pt x="0" y="424"/>
                    <a:pt x="20" y="499"/>
                    <a:pt x="70" y="550"/>
                  </a:cubicBezTo>
                  <a:lnTo>
                    <a:pt x="70" y="550"/>
                  </a:lnTo>
                  <a:cubicBezTo>
                    <a:pt x="328" y="812"/>
                    <a:pt x="1285" y="1715"/>
                    <a:pt x="2360" y="1900"/>
                  </a:cubicBezTo>
                  <a:lnTo>
                    <a:pt x="2558" y="301"/>
                  </a:lnTo>
                </a:path>
              </a:pathLst>
            </a:custGeom>
            <a:solidFill>
              <a:schemeClr val="accent3"/>
            </a:solidFill>
            <a:ln>
              <a:noFill/>
            </a:ln>
            <a:effectLst/>
          </p:spPr>
          <p:txBody>
            <a:bodyPr wrap="none" anchor="ctr"/>
            <a:lstStyle/>
            <a:p>
              <a:endParaRPr lang="en-US" sz="2450">
                <a:latin typeface="Lato Light" panose="020F0502020204030203" pitchFamily="34" charset="0"/>
              </a:endParaRPr>
            </a:p>
          </p:txBody>
        </p:sp>
        <p:sp>
          <p:nvSpPr>
            <p:cNvPr id="102" name="Freeform 183">
              <a:extLst>
                <a:ext uri="{FF2B5EF4-FFF2-40B4-BE49-F238E27FC236}">
                  <a16:creationId xmlns:a16="http://schemas.microsoft.com/office/drawing/2014/main" id="{7AC399B0-DC73-084D-995C-A97F9A1A1166}"/>
                </a:ext>
              </a:extLst>
            </p:cNvPr>
            <p:cNvSpPr>
              <a:spLocks noChangeArrowheads="1"/>
            </p:cNvSpPr>
            <p:nvPr/>
          </p:nvSpPr>
          <p:spPr bwMode="auto">
            <a:xfrm>
              <a:off x="12145621" y="5682839"/>
              <a:ext cx="1949966" cy="2482821"/>
            </a:xfrm>
            <a:custGeom>
              <a:avLst/>
              <a:gdLst>
                <a:gd name="T0" fmla="*/ 254 w 2984"/>
                <a:gd name="T1" fmla="*/ 2547 h 3803"/>
                <a:gd name="T2" fmla="*/ 254 w 2984"/>
                <a:gd name="T3" fmla="*/ 2547 h 3803"/>
                <a:gd name="T4" fmla="*/ 1640 w 2984"/>
                <a:gd name="T5" fmla="*/ 381 h 3803"/>
                <a:gd name="T6" fmla="*/ 1640 w 2984"/>
                <a:gd name="T7" fmla="*/ 381 h 3803"/>
                <a:gd name="T8" fmla="*/ 2382 w 2984"/>
                <a:gd name="T9" fmla="*/ 68 h 3803"/>
                <a:gd name="T10" fmla="*/ 2382 w 2984"/>
                <a:gd name="T11" fmla="*/ 68 h 3803"/>
                <a:gd name="T12" fmla="*/ 2798 w 2984"/>
                <a:gd name="T13" fmla="*/ 966 h 3803"/>
                <a:gd name="T14" fmla="*/ 2798 w 2984"/>
                <a:gd name="T15" fmla="*/ 966 h 3803"/>
                <a:gd name="T16" fmla="*/ 0 w 2984"/>
                <a:gd name="T17" fmla="*/ 3802 h 3803"/>
                <a:gd name="T18" fmla="*/ 0 w 2984"/>
                <a:gd name="T19" fmla="*/ 3802 h 3803"/>
                <a:gd name="T20" fmla="*/ 254 w 2984"/>
                <a:gd name="T21" fmla="*/ 2547 h 3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84" h="3803">
                  <a:moveTo>
                    <a:pt x="254" y="2547"/>
                  </a:moveTo>
                  <a:lnTo>
                    <a:pt x="254" y="2547"/>
                  </a:lnTo>
                  <a:cubicBezTo>
                    <a:pt x="444" y="1919"/>
                    <a:pt x="1014" y="1136"/>
                    <a:pt x="1640" y="381"/>
                  </a:cubicBezTo>
                  <a:lnTo>
                    <a:pt x="1640" y="381"/>
                  </a:lnTo>
                  <a:cubicBezTo>
                    <a:pt x="1769" y="185"/>
                    <a:pt x="2159" y="0"/>
                    <a:pt x="2382" y="68"/>
                  </a:cubicBezTo>
                  <a:lnTo>
                    <a:pt x="2382" y="68"/>
                  </a:lnTo>
                  <a:cubicBezTo>
                    <a:pt x="2757" y="181"/>
                    <a:pt x="2983" y="621"/>
                    <a:pt x="2798" y="966"/>
                  </a:cubicBezTo>
                  <a:lnTo>
                    <a:pt x="2798" y="966"/>
                  </a:lnTo>
                  <a:cubicBezTo>
                    <a:pt x="2302" y="1891"/>
                    <a:pt x="1452" y="3257"/>
                    <a:pt x="0" y="3802"/>
                  </a:cubicBezTo>
                  <a:lnTo>
                    <a:pt x="0" y="3802"/>
                  </a:lnTo>
                  <a:cubicBezTo>
                    <a:pt x="0" y="3802"/>
                    <a:pt x="168" y="2706"/>
                    <a:pt x="254" y="2547"/>
                  </a:cubicBezTo>
                </a:path>
              </a:pathLst>
            </a:custGeom>
            <a:solidFill>
              <a:schemeClr val="accent3"/>
            </a:solidFill>
            <a:ln>
              <a:noFill/>
            </a:ln>
            <a:effectLst/>
          </p:spPr>
          <p:txBody>
            <a:bodyPr wrap="none" anchor="ctr"/>
            <a:lstStyle/>
            <a:p>
              <a:endParaRPr lang="en-US" sz="2450">
                <a:latin typeface="Lato Light" panose="020F0502020204030203" pitchFamily="34" charset="0"/>
              </a:endParaRPr>
            </a:p>
          </p:txBody>
        </p:sp>
        <p:sp>
          <p:nvSpPr>
            <p:cNvPr id="103" name="Freeform 184">
              <a:extLst>
                <a:ext uri="{FF2B5EF4-FFF2-40B4-BE49-F238E27FC236}">
                  <a16:creationId xmlns:a16="http://schemas.microsoft.com/office/drawing/2014/main" id="{52CFE216-DEA4-D048-B6EB-89C345262F10}"/>
                </a:ext>
              </a:extLst>
            </p:cNvPr>
            <p:cNvSpPr>
              <a:spLocks noChangeArrowheads="1"/>
            </p:cNvSpPr>
            <p:nvPr/>
          </p:nvSpPr>
          <p:spPr bwMode="auto">
            <a:xfrm>
              <a:off x="10273426" y="6417315"/>
              <a:ext cx="665351" cy="607745"/>
            </a:xfrm>
            <a:custGeom>
              <a:avLst/>
              <a:gdLst>
                <a:gd name="T0" fmla="*/ 954 w 1017"/>
                <a:gd name="T1" fmla="*/ 662 h 929"/>
                <a:gd name="T2" fmla="*/ 954 w 1017"/>
                <a:gd name="T3" fmla="*/ 662 h 929"/>
                <a:gd name="T4" fmla="*/ 976 w 1017"/>
                <a:gd name="T5" fmla="*/ 236 h 929"/>
                <a:gd name="T6" fmla="*/ 976 w 1017"/>
                <a:gd name="T7" fmla="*/ 236 h 929"/>
                <a:gd name="T8" fmla="*/ 807 w 1017"/>
                <a:gd name="T9" fmla="*/ 223 h 929"/>
                <a:gd name="T10" fmla="*/ 807 w 1017"/>
                <a:gd name="T11" fmla="*/ 223 h 929"/>
                <a:gd name="T12" fmla="*/ 485 w 1017"/>
                <a:gd name="T13" fmla="*/ 19 h 929"/>
                <a:gd name="T14" fmla="*/ 485 w 1017"/>
                <a:gd name="T15" fmla="*/ 19 h 929"/>
                <a:gd name="T16" fmla="*/ 305 w 1017"/>
                <a:gd name="T17" fmla="*/ 108 h 929"/>
                <a:gd name="T18" fmla="*/ 305 w 1017"/>
                <a:gd name="T19" fmla="*/ 108 h 929"/>
                <a:gd name="T20" fmla="*/ 134 w 1017"/>
                <a:gd name="T21" fmla="*/ 293 h 929"/>
                <a:gd name="T22" fmla="*/ 134 w 1017"/>
                <a:gd name="T23" fmla="*/ 293 h 929"/>
                <a:gd name="T24" fmla="*/ 31 w 1017"/>
                <a:gd name="T25" fmla="*/ 418 h 929"/>
                <a:gd name="T26" fmla="*/ 31 w 1017"/>
                <a:gd name="T27" fmla="*/ 418 h 929"/>
                <a:gd name="T28" fmla="*/ 31 w 1017"/>
                <a:gd name="T29" fmla="*/ 550 h 929"/>
                <a:gd name="T30" fmla="*/ 31 w 1017"/>
                <a:gd name="T31" fmla="*/ 550 h 929"/>
                <a:gd name="T32" fmla="*/ 37 w 1017"/>
                <a:gd name="T33" fmla="*/ 669 h 929"/>
                <a:gd name="T34" fmla="*/ 37 w 1017"/>
                <a:gd name="T35" fmla="*/ 669 h 929"/>
                <a:gd name="T36" fmla="*/ 674 w 1017"/>
                <a:gd name="T37" fmla="*/ 919 h 929"/>
                <a:gd name="T38" fmla="*/ 674 w 1017"/>
                <a:gd name="T39" fmla="*/ 919 h 929"/>
                <a:gd name="T40" fmla="*/ 954 w 1017"/>
                <a:gd name="T41" fmla="*/ 662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7" h="929">
                  <a:moveTo>
                    <a:pt x="954" y="662"/>
                  </a:moveTo>
                  <a:lnTo>
                    <a:pt x="954" y="662"/>
                  </a:lnTo>
                  <a:cubicBezTo>
                    <a:pt x="954" y="662"/>
                    <a:pt x="1016" y="334"/>
                    <a:pt x="976" y="236"/>
                  </a:cubicBezTo>
                  <a:lnTo>
                    <a:pt x="976" y="236"/>
                  </a:lnTo>
                  <a:cubicBezTo>
                    <a:pt x="963" y="206"/>
                    <a:pt x="939" y="144"/>
                    <a:pt x="807" y="223"/>
                  </a:cubicBezTo>
                  <a:lnTo>
                    <a:pt x="807" y="223"/>
                  </a:lnTo>
                  <a:cubicBezTo>
                    <a:pt x="777" y="241"/>
                    <a:pt x="774" y="157"/>
                    <a:pt x="485" y="19"/>
                  </a:cubicBezTo>
                  <a:lnTo>
                    <a:pt x="485" y="19"/>
                  </a:lnTo>
                  <a:cubicBezTo>
                    <a:pt x="447" y="0"/>
                    <a:pt x="313" y="23"/>
                    <a:pt x="305" y="108"/>
                  </a:cubicBezTo>
                  <a:lnTo>
                    <a:pt x="305" y="108"/>
                  </a:lnTo>
                  <a:cubicBezTo>
                    <a:pt x="296" y="193"/>
                    <a:pt x="145" y="216"/>
                    <a:pt x="134" y="293"/>
                  </a:cubicBezTo>
                  <a:lnTo>
                    <a:pt x="134" y="293"/>
                  </a:lnTo>
                  <a:cubicBezTo>
                    <a:pt x="125" y="362"/>
                    <a:pt x="77" y="368"/>
                    <a:pt x="31" y="418"/>
                  </a:cubicBezTo>
                  <a:lnTo>
                    <a:pt x="31" y="418"/>
                  </a:lnTo>
                  <a:cubicBezTo>
                    <a:pt x="0" y="452"/>
                    <a:pt x="47" y="516"/>
                    <a:pt x="31" y="550"/>
                  </a:cubicBezTo>
                  <a:lnTo>
                    <a:pt x="31" y="550"/>
                  </a:lnTo>
                  <a:cubicBezTo>
                    <a:pt x="16" y="581"/>
                    <a:pt x="23" y="648"/>
                    <a:pt x="37" y="669"/>
                  </a:cubicBezTo>
                  <a:lnTo>
                    <a:pt x="37" y="669"/>
                  </a:lnTo>
                  <a:cubicBezTo>
                    <a:pt x="88" y="754"/>
                    <a:pt x="436" y="928"/>
                    <a:pt x="674" y="919"/>
                  </a:cubicBezTo>
                  <a:lnTo>
                    <a:pt x="674" y="919"/>
                  </a:lnTo>
                  <a:cubicBezTo>
                    <a:pt x="912" y="910"/>
                    <a:pt x="954" y="662"/>
                    <a:pt x="954" y="662"/>
                  </a:cubicBezTo>
                </a:path>
              </a:pathLst>
            </a:custGeom>
            <a:solidFill>
              <a:srgbClr val="FCE3C3"/>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04" name="Freeform 185">
              <a:extLst>
                <a:ext uri="{FF2B5EF4-FFF2-40B4-BE49-F238E27FC236}">
                  <a16:creationId xmlns:a16="http://schemas.microsoft.com/office/drawing/2014/main" id="{AF863B2D-60A0-0D4C-9837-9C401B5FBCBF}"/>
                </a:ext>
              </a:extLst>
            </p:cNvPr>
            <p:cNvSpPr>
              <a:spLocks noChangeArrowheads="1"/>
            </p:cNvSpPr>
            <p:nvPr/>
          </p:nvSpPr>
          <p:spPr bwMode="auto">
            <a:xfrm>
              <a:off x="13738430" y="6198413"/>
              <a:ext cx="2629715" cy="4582562"/>
            </a:xfrm>
            <a:custGeom>
              <a:avLst/>
              <a:gdLst>
                <a:gd name="T0" fmla="*/ 3453 w 4025"/>
                <a:gd name="T1" fmla="*/ 2055 h 7014"/>
                <a:gd name="T2" fmla="*/ 3453 w 4025"/>
                <a:gd name="T3" fmla="*/ 2055 h 7014"/>
                <a:gd name="T4" fmla="*/ 3271 w 4025"/>
                <a:gd name="T5" fmla="*/ 4628 h 7014"/>
                <a:gd name="T6" fmla="*/ 3271 w 4025"/>
                <a:gd name="T7" fmla="*/ 4628 h 7014"/>
                <a:gd name="T8" fmla="*/ 1924 w 4025"/>
                <a:gd name="T9" fmla="*/ 5611 h 7014"/>
                <a:gd name="T10" fmla="*/ 1924 w 4025"/>
                <a:gd name="T11" fmla="*/ 5611 h 7014"/>
                <a:gd name="T12" fmla="*/ 1228 w 4025"/>
                <a:gd name="T13" fmla="*/ 4945 h 7014"/>
                <a:gd name="T14" fmla="*/ 1228 w 4025"/>
                <a:gd name="T15" fmla="*/ 4945 h 7014"/>
                <a:gd name="T16" fmla="*/ 1168 w 4025"/>
                <a:gd name="T17" fmla="*/ 2922 h 7014"/>
                <a:gd name="T18" fmla="*/ 1168 w 4025"/>
                <a:gd name="T19" fmla="*/ 2922 h 7014"/>
                <a:gd name="T20" fmla="*/ 1600 w 4025"/>
                <a:gd name="T21" fmla="*/ 1627 h 7014"/>
                <a:gd name="T22" fmla="*/ 1600 w 4025"/>
                <a:gd name="T23" fmla="*/ 1627 h 7014"/>
                <a:gd name="T24" fmla="*/ 3094 w 4025"/>
                <a:gd name="T25" fmla="*/ 1011 h 7014"/>
                <a:gd name="T26" fmla="*/ 3094 w 4025"/>
                <a:gd name="T27" fmla="*/ 1011 h 7014"/>
                <a:gd name="T28" fmla="*/ 3453 w 4025"/>
                <a:gd name="T29" fmla="*/ 2055 h 7014"/>
                <a:gd name="T30" fmla="*/ 3401 w 4025"/>
                <a:gd name="T31" fmla="*/ 174 h 7014"/>
                <a:gd name="T32" fmla="*/ 3401 w 4025"/>
                <a:gd name="T33" fmla="*/ 174 h 7014"/>
                <a:gd name="T34" fmla="*/ 1220 w 4025"/>
                <a:gd name="T35" fmla="*/ 1074 h 7014"/>
                <a:gd name="T36" fmla="*/ 1220 w 4025"/>
                <a:gd name="T37" fmla="*/ 1074 h 7014"/>
                <a:gd name="T38" fmla="*/ 590 w 4025"/>
                <a:gd name="T39" fmla="*/ 2965 h 7014"/>
                <a:gd name="T40" fmla="*/ 590 w 4025"/>
                <a:gd name="T41" fmla="*/ 2965 h 7014"/>
                <a:gd name="T42" fmla="*/ 623 w 4025"/>
                <a:gd name="T43" fmla="*/ 5641 h 7014"/>
                <a:gd name="T44" fmla="*/ 623 w 4025"/>
                <a:gd name="T45" fmla="*/ 5641 h 7014"/>
                <a:gd name="T46" fmla="*/ 0 w 4025"/>
                <a:gd name="T47" fmla="*/ 6372 h 7014"/>
                <a:gd name="T48" fmla="*/ 0 w 4025"/>
                <a:gd name="T49" fmla="*/ 6372 h 7014"/>
                <a:gd name="T50" fmla="*/ 1803 w 4025"/>
                <a:gd name="T51" fmla="*/ 6837 h 7014"/>
                <a:gd name="T52" fmla="*/ 1803 w 4025"/>
                <a:gd name="T53" fmla="*/ 6837 h 7014"/>
                <a:gd name="T54" fmla="*/ 3571 w 4025"/>
                <a:gd name="T55" fmla="*/ 5386 h 7014"/>
                <a:gd name="T56" fmla="*/ 3571 w 4025"/>
                <a:gd name="T57" fmla="*/ 5386 h 7014"/>
                <a:gd name="T58" fmla="*/ 3938 w 4025"/>
                <a:gd name="T59" fmla="*/ 1991 h 7014"/>
                <a:gd name="T60" fmla="*/ 3938 w 4025"/>
                <a:gd name="T61" fmla="*/ 1991 h 7014"/>
                <a:gd name="T62" fmla="*/ 3401 w 4025"/>
                <a:gd name="T63" fmla="*/ 174 h 7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25" h="7014">
                  <a:moveTo>
                    <a:pt x="3453" y="2055"/>
                  </a:moveTo>
                  <a:lnTo>
                    <a:pt x="3453" y="2055"/>
                  </a:lnTo>
                  <a:cubicBezTo>
                    <a:pt x="3390" y="2741"/>
                    <a:pt x="3332" y="4326"/>
                    <a:pt x="3271" y="4628"/>
                  </a:cubicBezTo>
                  <a:lnTo>
                    <a:pt x="3271" y="4628"/>
                  </a:lnTo>
                  <a:cubicBezTo>
                    <a:pt x="3203" y="4970"/>
                    <a:pt x="2413" y="5315"/>
                    <a:pt x="1924" y="5611"/>
                  </a:cubicBezTo>
                  <a:lnTo>
                    <a:pt x="1924" y="5611"/>
                  </a:lnTo>
                  <a:cubicBezTo>
                    <a:pt x="1289" y="5997"/>
                    <a:pt x="1242" y="5377"/>
                    <a:pt x="1228" y="4945"/>
                  </a:cubicBezTo>
                  <a:lnTo>
                    <a:pt x="1228" y="4945"/>
                  </a:lnTo>
                  <a:cubicBezTo>
                    <a:pt x="1215" y="4514"/>
                    <a:pt x="1210" y="3450"/>
                    <a:pt x="1168" y="2922"/>
                  </a:cubicBezTo>
                  <a:lnTo>
                    <a:pt x="1168" y="2922"/>
                  </a:lnTo>
                  <a:cubicBezTo>
                    <a:pt x="1127" y="2395"/>
                    <a:pt x="1148" y="1975"/>
                    <a:pt x="1600" y="1627"/>
                  </a:cubicBezTo>
                  <a:lnTo>
                    <a:pt x="1600" y="1627"/>
                  </a:lnTo>
                  <a:cubicBezTo>
                    <a:pt x="2248" y="1131"/>
                    <a:pt x="2854" y="893"/>
                    <a:pt x="3094" y="1011"/>
                  </a:cubicBezTo>
                  <a:lnTo>
                    <a:pt x="3094" y="1011"/>
                  </a:lnTo>
                  <a:cubicBezTo>
                    <a:pt x="3411" y="1168"/>
                    <a:pt x="3512" y="1401"/>
                    <a:pt x="3453" y="2055"/>
                  </a:cubicBezTo>
                  <a:close/>
                  <a:moveTo>
                    <a:pt x="3401" y="174"/>
                  </a:moveTo>
                  <a:lnTo>
                    <a:pt x="3401" y="174"/>
                  </a:lnTo>
                  <a:cubicBezTo>
                    <a:pt x="3051" y="0"/>
                    <a:pt x="2166" y="349"/>
                    <a:pt x="1220" y="1074"/>
                  </a:cubicBezTo>
                  <a:lnTo>
                    <a:pt x="1220" y="1074"/>
                  </a:lnTo>
                  <a:cubicBezTo>
                    <a:pt x="559" y="1580"/>
                    <a:pt x="530" y="2195"/>
                    <a:pt x="590" y="2965"/>
                  </a:cubicBezTo>
                  <a:lnTo>
                    <a:pt x="590" y="2965"/>
                  </a:lnTo>
                  <a:cubicBezTo>
                    <a:pt x="650" y="3735"/>
                    <a:pt x="614" y="5011"/>
                    <a:pt x="623" y="5641"/>
                  </a:cubicBezTo>
                  <a:lnTo>
                    <a:pt x="623" y="5641"/>
                  </a:lnTo>
                  <a:cubicBezTo>
                    <a:pt x="634" y="6429"/>
                    <a:pt x="0" y="6372"/>
                    <a:pt x="0" y="6372"/>
                  </a:cubicBezTo>
                  <a:lnTo>
                    <a:pt x="0" y="6372"/>
                  </a:lnTo>
                  <a:cubicBezTo>
                    <a:pt x="571" y="6963"/>
                    <a:pt x="1377" y="7013"/>
                    <a:pt x="1803" y="6837"/>
                  </a:cubicBezTo>
                  <a:lnTo>
                    <a:pt x="1803" y="6837"/>
                  </a:lnTo>
                  <a:cubicBezTo>
                    <a:pt x="2575" y="6519"/>
                    <a:pt x="3471" y="5887"/>
                    <a:pt x="3571" y="5386"/>
                  </a:cubicBezTo>
                  <a:lnTo>
                    <a:pt x="3571" y="5386"/>
                  </a:lnTo>
                  <a:cubicBezTo>
                    <a:pt x="3659" y="4946"/>
                    <a:pt x="3847" y="2993"/>
                    <a:pt x="3938" y="1991"/>
                  </a:cubicBezTo>
                  <a:lnTo>
                    <a:pt x="3938" y="1991"/>
                  </a:lnTo>
                  <a:cubicBezTo>
                    <a:pt x="4024" y="1036"/>
                    <a:pt x="3864" y="405"/>
                    <a:pt x="3401" y="174"/>
                  </a:cubicBezTo>
                  <a:close/>
                </a:path>
              </a:pathLst>
            </a:custGeom>
            <a:solidFill>
              <a:schemeClr val="accent6">
                <a:lumMod val="90000"/>
              </a:schemeClr>
            </a:solidFill>
            <a:ln>
              <a:noFill/>
            </a:ln>
            <a:effectLst/>
          </p:spPr>
          <p:txBody>
            <a:bodyPr wrap="none" anchor="ctr"/>
            <a:lstStyle/>
            <a:p>
              <a:endParaRPr lang="en-US" sz="2450">
                <a:latin typeface="Lato Light" panose="020F0502020204030203" pitchFamily="34" charset="0"/>
              </a:endParaRPr>
            </a:p>
          </p:txBody>
        </p:sp>
        <p:sp>
          <p:nvSpPr>
            <p:cNvPr id="105" name="Freeform 186">
              <a:extLst>
                <a:ext uri="{FF2B5EF4-FFF2-40B4-BE49-F238E27FC236}">
                  <a16:creationId xmlns:a16="http://schemas.microsoft.com/office/drawing/2014/main" id="{61CC809E-868F-D442-8728-4E8A124181A7}"/>
                </a:ext>
              </a:extLst>
            </p:cNvPr>
            <p:cNvSpPr>
              <a:spLocks noChangeArrowheads="1"/>
            </p:cNvSpPr>
            <p:nvPr/>
          </p:nvSpPr>
          <p:spPr bwMode="auto">
            <a:xfrm>
              <a:off x="14481547" y="6541169"/>
              <a:ext cx="1690737" cy="3666624"/>
            </a:xfrm>
            <a:custGeom>
              <a:avLst/>
              <a:gdLst>
                <a:gd name="T0" fmla="*/ 2588 w 2589"/>
                <a:gd name="T1" fmla="*/ 4615 h 5615"/>
                <a:gd name="T2" fmla="*/ 0 w 2589"/>
                <a:gd name="T3" fmla="*/ 5614 h 5615"/>
                <a:gd name="T4" fmla="*/ 0 w 2589"/>
                <a:gd name="T5" fmla="*/ 998 h 5615"/>
                <a:gd name="T6" fmla="*/ 2588 w 2589"/>
                <a:gd name="T7" fmla="*/ 0 h 5615"/>
                <a:gd name="T8" fmla="*/ 2588 w 2589"/>
                <a:gd name="T9" fmla="*/ 4615 h 5615"/>
              </a:gdLst>
              <a:ahLst/>
              <a:cxnLst>
                <a:cxn ang="0">
                  <a:pos x="T0" y="T1"/>
                </a:cxn>
                <a:cxn ang="0">
                  <a:pos x="T2" y="T3"/>
                </a:cxn>
                <a:cxn ang="0">
                  <a:pos x="T4" y="T5"/>
                </a:cxn>
                <a:cxn ang="0">
                  <a:pos x="T6" y="T7"/>
                </a:cxn>
                <a:cxn ang="0">
                  <a:pos x="T8" y="T9"/>
                </a:cxn>
              </a:cxnLst>
              <a:rect l="0" t="0" r="r" b="b"/>
              <a:pathLst>
                <a:path w="2589" h="5615">
                  <a:moveTo>
                    <a:pt x="2588" y="4615"/>
                  </a:moveTo>
                  <a:lnTo>
                    <a:pt x="0" y="5614"/>
                  </a:lnTo>
                  <a:lnTo>
                    <a:pt x="0" y="998"/>
                  </a:lnTo>
                  <a:lnTo>
                    <a:pt x="2588" y="0"/>
                  </a:lnTo>
                  <a:lnTo>
                    <a:pt x="2588" y="4615"/>
                  </a:lnTo>
                </a:path>
              </a:pathLst>
            </a:custGeom>
            <a:solidFill>
              <a:schemeClr val="bg1">
                <a:lumMod val="85000"/>
              </a:schemeClr>
            </a:solidFill>
            <a:ln>
              <a:noFill/>
            </a:ln>
            <a:effectLst/>
          </p:spPr>
          <p:txBody>
            <a:bodyPr wrap="none" anchor="ctr"/>
            <a:lstStyle/>
            <a:p>
              <a:endParaRPr lang="en-US" sz="2450">
                <a:latin typeface="Lato Light" panose="020F0502020204030203" pitchFamily="34" charset="0"/>
              </a:endParaRPr>
            </a:p>
          </p:txBody>
        </p:sp>
        <p:sp>
          <p:nvSpPr>
            <p:cNvPr id="106" name="Freeform 187">
              <a:extLst>
                <a:ext uri="{FF2B5EF4-FFF2-40B4-BE49-F238E27FC236}">
                  <a16:creationId xmlns:a16="http://schemas.microsoft.com/office/drawing/2014/main" id="{6B8AA56B-52E4-DC45-BAE2-869A29AA3486}"/>
                </a:ext>
              </a:extLst>
            </p:cNvPr>
            <p:cNvSpPr>
              <a:spLocks noChangeArrowheads="1"/>
            </p:cNvSpPr>
            <p:nvPr/>
          </p:nvSpPr>
          <p:spPr bwMode="auto">
            <a:xfrm>
              <a:off x="12929064" y="11218780"/>
              <a:ext cx="2635478" cy="1385425"/>
            </a:xfrm>
            <a:custGeom>
              <a:avLst/>
              <a:gdLst>
                <a:gd name="T0" fmla="*/ 3967 w 4034"/>
                <a:gd name="T1" fmla="*/ 1755 h 2120"/>
                <a:gd name="T2" fmla="*/ 2983 w 4034"/>
                <a:gd name="T3" fmla="*/ 1014 h 2120"/>
                <a:gd name="T4" fmla="*/ 2983 w 4034"/>
                <a:gd name="T5" fmla="*/ 1014 h 2120"/>
                <a:gd name="T6" fmla="*/ 2997 w 4034"/>
                <a:gd name="T7" fmla="*/ 658 h 2120"/>
                <a:gd name="T8" fmla="*/ 3834 w 4034"/>
                <a:gd name="T9" fmla="*/ 132 h 2120"/>
                <a:gd name="T10" fmla="*/ 3834 w 4034"/>
                <a:gd name="T11" fmla="*/ 132 h 2120"/>
                <a:gd name="T12" fmla="*/ 3644 w 4034"/>
                <a:gd name="T13" fmla="*/ 12 h 2120"/>
                <a:gd name="T14" fmla="*/ 3644 w 4034"/>
                <a:gd name="T15" fmla="*/ 12 h 2120"/>
                <a:gd name="T16" fmla="*/ 2261 w 4034"/>
                <a:gd name="T17" fmla="*/ 485 h 2120"/>
                <a:gd name="T18" fmla="*/ 2261 w 4034"/>
                <a:gd name="T19" fmla="*/ 485 h 2120"/>
                <a:gd name="T20" fmla="*/ 2012 w 4034"/>
                <a:gd name="T21" fmla="*/ 451 h 2120"/>
                <a:gd name="T22" fmla="*/ 2012 w 4034"/>
                <a:gd name="T23" fmla="*/ 451 h 2120"/>
                <a:gd name="T24" fmla="*/ 1902 w 4034"/>
                <a:gd name="T25" fmla="*/ 457 h 2120"/>
                <a:gd name="T26" fmla="*/ 1905 w 4034"/>
                <a:gd name="T27" fmla="*/ 452 h 2120"/>
                <a:gd name="T28" fmla="*/ 1905 w 4034"/>
                <a:gd name="T29" fmla="*/ 452 h 2120"/>
                <a:gd name="T30" fmla="*/ 590 w 4034"/>
                <a:gd name="T31" fmla="*/ 51 h 2120"/>
                <a:gd name="T32" fmla="*/ 590 w 4034"/>
                <a:gd name="T33" fmla="*/ 51 h 2120"/>
                <a:gd name="T34" fmla="*/ 371 w 4034"/>
                <a:gd name="T35" fmla="*/ 255 h 2120"/>
                <a:gd name="T36" fmla="*/ 1117 w 4034"/>
                <a:gd name="T37" fmla="*/ 630 h 2120"/>
                <a:gd name="T38" fmla="*/ 1117 w 4034"/>
                <a:gd name="T39" fmla="*/ 630 h 2120"/>
                <a:gd name="T40" fmla="*/ 1150 w 4034"/>
                <a:gd name="T41" fmla="*/ 995 h 2120"/>
                <a:gd name="T42" fmla="*/ 65 w 4034"/>
                <a:gd name="T43" fmla="*/ 1812 h 2120"/>
                <a:gd name="T44" fmla="*/ 65 w 4034"/>
                <a:gd name="T45" fmla="*/ 1812 h 2120"/>
                <a:gd name="T46" fmla="*/ 123 w 4034"/>
                <a:gd name="T47" fmla="*/ 2080 h 2120"/>
                <a:gd name="T48" fmla="*/ 123 w 4034"/>
                <a:gd name="T49" fmla="*/ 2080 h 2120"/>
                <a:gd name="T50" fmla="*/ 338 w 4034"/>
                <a:gd name="T51" fmla="*/ 2054 h 2120"/>
                <a:gd name="T52" fmla="*/ 1578 w 4034"/>
                <a:gd name="T53" fmla="*/ 1480 h 2120"/>
                <a:gd name="T54" fmla="*/ 1578 w 4034"/>
                <a:gd name="T55" fmla="*/ 1480 h 2120"/>
                <a:gd name="T56" fmla="*/ 2610 w 4034"/>
                <a:gd name="T57" fmla="*/ 1484 h 2120"/>
                <a:gd name="T58" fmla="*/ 3695 w 4034"/>
                <a:gd name="T59" fmla="*/ 1997 h 2120"/>
                <a:gd name="T60" fmla="*/ 3695 w 4034"/>
                <a:gd name="T61" fmla="*/ 1997 h 2120"/>
                <a:gd name="T62" fmla="*/ 3910 w 4034"/>
                <a:gd name="T63" fmla="*/ 2023 h 2120"/>
                <a:gd name="T64" fmla="*/ 3910 w 4034"/>
                <a:gd name="T65" fmla="*/ 2023 h 2120"/>
                <a:gd name="T66" fmla="*/ 3967 w 4034"/>
                <a:gd name="T67" fmla="*/ 1755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34" h="2120">
                  <a:moveTo>
                    <a:pt x="3967" y="1755"/>
                  </a:moveTo>
                  <a:lnTo>
                    <a:pt x="2983" y="1014"/>
                  </a:lnTo>
                  <a:lnTo>
                    <a:pt x="2983" y="1014"/>
                  </a:lnTo>
                  <a:cubicBezTo>
                    <a:pt x="2861" y="923"/>
                    <a:pt x="2869" y="738"/>
                    <a:pt x="2997" y="658"/>
                  </a:cubicBezTo>
                  <a:lnTo>
                    <a:pt x="3834" y="132"/>
                  </a:lnTo>
                  <a:lnTo>
                    <a:pt x="3834" y="132"/>
                  </a:lnTo>
                  <a:cubicBezTo>
                    <a:pt x="3834" y="132"/>
                    <a:pt x="3816" y="26"/>
                    <a:pt x="3644" y="12"/>
                  </a:cubicBezTo>
                  <a:lnTo>
                    <a:pt x="3644" y="12"/>
                  </a:lnTo>
                  <a:cubicBezTo>
                    <a:pt x="3485" y="0"/>
                    <a:pt x="2419" y="422"/>
                    <a:pt x="2261" y="485"/>
                  </a:cubicBezTo>
                  <a:lnTo>
                    <a:pt x="2261" y="485"/>
                  </a:lnTo>
                  <a:cubicBezTo>
                    <a:pt x="2187" y="463"/>
                    <a:pt x="2102" y="451"/>
                    <a:pt x="2012" y="451"/>
                  </a:cubicBezTo>
                  <a:lnTo>
                    <a:pt x="2012" y="451"/>
                  </a:lnTo>
                  <a:cubicBezTo>
                    <a:pt x="1974" y="451"/>
                    <a:pt x="1938" y="453"/>
                    <a:pt x="1902" y="457"/>
                  </a:cubicBezTo>
                  <a:lnTo>
                    <a:pt x="1905" y="452"/>
                  </a:lnTo>
                  <a:lnTo>
                    <a:pt x="1905" y="452"/>
                  </a:lnTo>
                  <a:cubicBezTo>
                    <a:pt x="1905" y="452"/>
                    <a:pt x="781" y="3"/>
                    <a:pt x="590" y="51"/>
                  </a:cubicBezTo>
                  <a:lnTo>
                    <a:pt x="590" y="51"/>
                  </a:lnTo>
                  <a:cubicBezTo>
                    <a:pt x="399" y="98"/>
                    <a:pt x="371" y="255"/>
                    <a:pt x="371" y="255"/>
                  </a:cubicBezTo>
                  <a:lnTo>
                    <a:pt x="1117" y="630"/>
                  </a:lnTo>
                  <a:lnTo>
                    <a:pt x="1117" y="630"/>
                  </a:lnTo>
                  <a:cubicBezTo>
                    <a:pt x="1261" y="702"/>
                    <a:pt x="1278" y="899"/>
                    <a:pt x="1150" y="995"/>
                  </a:cubicBezTo>
                  <a:lnTo>
                    <a:pt x="65" y="1812"/>
                  </a:lnTo>
                  <a:lnTo>
                    <a:pt x="65" y="1812"/>
                  </a:lnTo>
                  <a:cubicBezTo>
                    <a:pt x="0" y="1901"/>
                    <a:pt x="27" y="2026"/>
                    <a:pt x="123" y="2080"/>
                  </a:cubicBezTo>
                  <a:lnTo>
                    <a:pt x="123" y="2080"/>
                  </a:lnTo>
                  <a:cubicBezTo>
                    <a:pt x="193" y="2119"/>
                    <a:pt x="280" y="2108"/>
                    <a:pt x="338" y="2054"/>
                  </a:cubicBezTo>
                  <a:lnTo>
                    <a:pt x="1578" y="1480"/>
                  </a:lnTo>
                  <a:lnTo>
                    <a:pt x="1578" y="1480"/>
                  </a:lnTo>
                  <a:cubicBezTo>
                    <a:pt x="1906" y="1328"/>
                    <a:pt x="2284" y="1330"/>
                    <a:pt x="2610" y="1484"/>
                  </a:cubicBezTo>
                  <a:lnTo>
                    <a:pt x="3695" y="1997"/>
                  </a:lnTo>
                  <a:lnTo>
                    <a:pt x="3695" y="1997"/>
                  </a:lnTo>
                  <a:cubicBezTo>
                    <a:pt x="3754" y="2051"/>
                    <a:pt x="3841" y="2062"/>
                    <a:pt x="3910" y="2023"/>
                  </a:cubicBezTo>
                  <a:lnTo>
                    <a:pt x="3910" y="2023"/>
                  </a:lnTo>
                  <a:cubicBezTo>
                    <a:pt x="4006" y="1969"/>
                    <a:pt x="4033" y="1844"/>
                    <a:pt x="3967" y="1755"/>
                  </a:cubicBezTo>
                </a:path>
              </a:pathLst>
            </a:custGeom>
            <a:solidFill>
              <a:schemeClr val="bg1">
                <a:lumMod val="50000"/>
              </a:schemeClr>
            </a:solidFill>
            <a:ln>
              <a:noFill/>
            </a:ln>
            <a:effectLst/>
          </p:spPr>
          <p:txBody>
            <a:bodyPr wrap="none" anchor="ctr"/>
            <a:lstStyle/>
            <a:p>
              <a:endParaRPr lang="en-US" sz="2450">
                <a:latin typeface="Lato Light" panose="020F0502020204030203" pitchFamily="34" charset="0"/>
              </a:endParaRPr>
            </a:p>
          </p:txBody>
        </p:sp>
        <p:sp>
          <p:nvSpPr>
            <p:cNvPr id="107" name="Freeform 106">
              <a:extLst>
                <a:ext uri="{FF2B5EF4-FFF2-40B4-BE49-F238E27FC236}">
                  <a16:creationId xmlns:a16="http://schemas.microsoft.com/office/drawing/2014/main" id="{DDAAE89F-1874-0644-8508-425D0173754B}"/>
                </a:ext>
              </a:extLst>
            </p:cNvPr>
            <p:cNvSpPr>
              <a:spLocks noChangeArrowheads="1"/>
            </p:cNvSpPr>
            <p:nvPr/>
          </p:nvSpPr>
          <p:spPr bwMode="auto">
            <a:xfrm>
              <a:off x="14118630" y="10743529"/>
              <a:ext cx="249931" cy="981537"/>
            </a:xfrm>
            <a:custGeom>
              <a:avLst/>
              <a:gdLst>
                <a:gd name="connsiteX0" fmla="*/ 0 w 249931"/>
                <a:gd name="connsiteY0" fmla="*/ 0 h 981537"/>
                <a:gd name="connsiteX1" fmla="*/ 249931 w 249931"/>
                <a:gd name="connsiteY1" fmla="*/ 0 h 981537"/>
                <a:gd name="connsiteX2" fmla="*/ 249931 w 249931"/>
                <a:gd name="connsiteY2" fmla="*/ 912405 h 981537"/>
                <a:gd name="connsiteX3" fmla="*/ 249262 w 249931"/>
                <a:gd name="connsiteY3" fmla="*/ 912405 h 981537"/>
                <a:gd name="connsiteX4" fmla="*/ 249931 w 249931"/>
                <a:gd name="connsiteY4" fmla="*/ 914174 h 981537"/>
                <a:gd name="connsiteX5" fmla="*/ 124965 w 249931"/>
                <a:gd name="connsiteY5" fmla="*/ 981537 h 981537"/>
                <a:gd name="connsiteX6" fmla="*/ 0 w 249931"/>
                <a:gd name="connsiteY6" fmla="*/ 914174 h 981537"/>
                <a:gd name="connsiteX7" fmla="*/ 669 w 249931"/>
                <a:gd name="connsiteY7" fmla="*/ 912405 h 981537"/>
                <a:gd name="connsiteX8" fmla="*/ 0 w 249931"/>
                <a:gd name="connsiteY8" fmla="*/ 912405 h 98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931" h="981537">
                  <a:moveTo>
                    <a:pt x="0" y="0"/>
                  </a:moveTo>
                  <a:lnTo>
                    <a:pt x="249931" y="0"/>
                  </a:lnTo>
                  <a:lnTo>
                    <a:pt x="249931" y="912405"/>
                  </a:lnTo>
                  <a:lnTo>
                    <a:pt x="249262" y="912405"/>
                  </a:lnTo>
                  <a:lnTo>
                    <a:pt x="249931" y="914174"/>
                  </a:lnTo>
                  <a:cubicBezTo>
                    <a:pt x="249931" y="951094"/>
                    <a:pt x="193664" y="981537"/>
                    <a:pt x="124965" y="981537"/>
                  </a:cubicBezTo>
                  <a:cubicBezTo>
                    <a:pt x="56267" y="981537"/>
                    <a:pt x="0" y="951094"/>
                    <a:pt x="0" y="914174"/>
                  </a:cubicBezTo>
                  <a:lnTo>
                    <a:pt x="669" y="912405"/>
                  </a:lnTo>
                  <a:lnTo>
                    <a:pt x="0" y="912405"/>
                  </a:lnTo>
                  <a:close/>
                </a:path>
              </a:pathLst>
            </a:custGeom>
            <a:solidFill>
              <a:schemeClr val="bg1">
                <a:lumMod val="85000"/>
              </a:schemeClr>
            </a:solidFill>
            <a:ln>
              <a:noFill/>
            </a:ln>
            <a:effectLst/>
          </p:spPr>
          <p:txBody>
            <a:bodyPr wrap="square" anchor="ctr">
              <a:noAutofit/>
            </a:bodyPr>
            <a:lstStyle/>
            <a:p>
              <a:endParaRPr lang="en-US" sz="2450">
                <a:latin typeface="Lato Light" panose="020F0502020204030203" pitchFamily="34" charset="0"/>
              </a:endParaRPr>
            </a:p>
          </p:txBody>
        </p:sp>
        <p:sp>
          <p:nvSpPr>
            <p:cNvPr id="108" name="Freeform 190">
              <a:extLst>
                <a:ext uri="{FF2B5EF4-FFF2-40B4-BE49-F238E27FC236}">
                  <a16:creationId xmlns:a16="http://schemas.microsoft.com/office/drawing/2014/main" id="{C0D738F0-D656-B248-9782-E4299AE6CE49}"/>
                </a:ext>
              </a:extLst>
            </p:cNvPr>
            <p:cNvSpPr>
              <a:spLocks noChangeArrowheads="1"/>
            </p:cNvSpPr>
            <p:nvPr/>
          </p:nvSpPr>
          <p:spPr bwMode="auto">
            <a:xfrm>
              <a:off x="12295397" y="9793029"/>
              <a:ext cx="3090565" cy="1117557"/>
            </a:xfrm>
            <a:custGeom>
              <a:avLst/>
              <a:gdLst>
                <a:gd name="T0" fmla="*/ 2591 w 4732"/>
                <a:gd name="T1" fmla="*/ 1003 h 1713"/>
                <a:gd name="T2" fmla="*/ 0 w 4732"/>
                <a:gd name="T3" fmla="*/ 0 h 1713"/>
                <a:gd name="T4" fmla="*/ 0 w 4732"/>
                <a:gd name="T5" fmla="*/ 0 h 1713"/>
                <a:gd name="T6" fmla="*/ 1588 w 4732"/>
                <a:gd name="T7" fmla="*/ 1397 h 1713"/>
                <a:gd name="T8" fmla="*/ 1588 w 4732"/>
                <a:gd name="T9" fmla="*/ 1397 h 1713"/>
                <a:gd name="T10" fmla="*/ 3503 w 4732"/>
                <a:gd name="T11" fmla="*/ 1577 h 1713"/>
                <a:gd name="T12" fmla="*/ 3503 w 4732"/>
                <a:gd name="T13" fmla="*/ 1577 h 1713"/>
                <a:gd name="T14" fmla="*/ 4731 w 4732"/>
                <a:gd name="T15" fmla="*/ 980 h 1713"/>
                <a:gd name="T16" fmla="*/ 2591 w 4732"/>
                <a:gd name="T17" fmla="*/ 1003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32" h="1713">
                  <a:moveTo>
                    <a:pt x="2591" y="1003"/>
                  </a:moveTo>
                  <a:lnTo>
                    <a:pt x="0" y="0"/>
                  </a:lnTo>
                  <a:lnTo>
                    <a:pt x="0" y="0"/>
                  </a:lnTo>
                  <a:cubicBezTo>
                    <a:pt x="0" y="0"/>
                    <a:pt x="777" y="1082"/>
                    <a:pt x="1588" y="1397"/>
                  </a:cubicBezTo>
                  <a:lnTo>
                    <a:pt x="1588" y="1397"/>
                  </a:lnTo>
                  <a:cubicBezTo>
                    <a:pt x="2400" y="1712"/>
                    <a:pt x="3019" y="1689"/>
                    <a:pt x="3503" y="1577"/>
                  </a:cubicBezTo>
                  <a:lnTo>
                    <a:pt x="3503" y="1577"/>
                  </a:lnTo>
                  <a:cubicBezTo>
                    <a:pt x="4207" y="1413"/>
                    <a:pt x="4731" y="980"/>
                    <a:pt x="4731" y="980"/>
                  </a:cubicBezTo>
                  <a:lnTo>
                    <a:pt x="2591" y="1003"/>
                  </a:lnTo>
                </a:path>
              </a:pathLst>
            </a:custGeom>
            <a:solidFill>
              <a:schemeClr val="bg1">
                <a:lumMod val="50000"/>
              </a:schemeClr>
            </a:solidFill>
            <a:ln>
              <a:noFill/>
            </a:ln>
            <a:effectLst/>
          </p:spPr>
          <p:txBody>
            <a:bodyPr wrap="none" anchor="ctr"/>
            <a:lstStyle/>
            <a:p>
              <a:endParaRPr lang="en-US" sz="2450">
                <a:latin typeface="Lato Light" panose="020F0502020204030203" pitchFamily="34" charset="0"/>
              </a:endParaRPr>
            </a:p>
          </p:txBody>
        </p:sp>
        <p:sp>
          <p:nvSpPr>
            <p:cNvPr id="109" name="Freeform 191">
              <a:extLst>
                <a:ext uri="{FF2B5EF4-FFF2-40B4-BE49-F238E27FC236}">
                  <a16:creationId xmlns:a16="http://schemas.microsoft.com/office/drawing/2014/main" id="{36E4FFD3-10CE-0240-8AE1-01172AB53EE1}"/>
                </a:ext>
              </a:extLst>
            </p:cNvPr>
            <p:cNvSpPr>
              <a:spLocks noChangeArrowheads="1"/>
            </p:cNvSpPr>
            <p:nvPr/>
          </p:nvSpPr>
          <p:spPr bwMode="auto">
            <a:xfrm>
              <a:off x="13816197" y="6198413"/>
              <a:ext cx="2661399" cy="4582562"/>
            </a:xfrm>
            <a:custGeom>
              <a:avLst/>
              <a:gdLst>
                <a:gd name="T0" fmla="*/ 3499 w 4073"/>
                <a:gd name="T1" fmla="*/ 2055 h 7014"/>
                <a:gd name="T2" fmla="*/ 3499 w 4073"/>
                <a:gd name="T3" fmla="*/ 2055 h 7014"/>
                <a:gd name="T4" fmla="*/ 3318 w 4073"/>
                <a:gd name="T5" fmla="*/ 4628 h 7014"/>
                <a:gd name="T6" fmla="*/ 3318 w 4073"/>
                <a:gd name="T7" fmla="*/ 4628 h 7014"/>
                <a:gd name="T8" fmla="*/ 1971 w 4073"/>
                <a:gd name="T9" fmla="*/ 5611 h 7014"/>
                <a:gd name="T10" fmla="*/ 1971 w 4073"/>
                <a:gd name="T11" fmla="*/ 5611 h 7014"/>
                <a:gd name="T12" fmla="*/ 1275 w 4073"/>
                <a:gd name="T13" fmla="*/ 4945 h 7014"/>
                <a:gd name="T14" fmla="*/ 1275 w 4073"/>
                <a:gd name="T15" fmla="*/ 4945 h 7014"/>
                <a:gd name="T16" fmla="*/ 1215 w 4073"/>
                <a:gd name="T17" fmla="*/ 2922 h 7014"/>
                <a:gd name="T18" fmla="*/ 1215 w 4073"/>
                <a:gd name="T19" fmla="*/ 2922 h 7014"/>
                <a:gd name="T20" fmla="*/ 1647 w 4073"/>
                <a:gd name="T21" fmla="*/ 1627 h 7014"/>
                <a:gd name="T22" fmla="*/ 1647 w 4073"/>
                <a:gd name="T23" fmla="*/ 1627 h 7014"/>
                <a:gd name="T24" fmla="*/ 3141 w 4073"/>
                <a:gd name="T25" fmla="*/ 1011 h 7014"/>
                <a:gd name="T26" fmla="*/ 3141 w 4073"/>
                <a:gd name="T27" fmla="*/ 1011 h 7014"/>
                <a:gd name="T28" fmla="*/ 3499 w 4073"/>
                <a:gd name="T29" fmla="*/ 2055 h 7014"/>
                <a:gd name="T30" fmla="*/ 3448 w 4073"/>
                <a:gd name="T31" fmla="*/ 174 h 7014"/>
                <a:gd name="T32" fmla="*/ 3448 w 4073"/>
                <a:gd name="T33" fmla="*/ 174 h 7014"/>
                <a:gd name="T34" fmla="*/ 1267 w 4073"/>
                <a:gd name="T35" fmla="*/ 1074 h 7014"/>
                <a:gd name="T36" fmla="*/ 1267 w 4073"/>
                <a:gd name="T37" fmla="*/ 1074 h 7014"/>
                <a:gd name="T38" fmla="*/ 636 w 4073"/>
                <a:gd name="T39" fmla="*/ 2965 h 7014"/>
                <a:gd name="T40" fmla="*/ 636 w 4073"/>
                <a:gd name="T41" fmla="*/ 2965 h 7014"/>
                <a:gd name="T42" fmla="*/ 670 w 4073"/>
                <a:gd name="T43" fmla="*/ 5641 h 7014"/>
                <a:gd name="T44" fmla="*/ 670 w 4073"/>
                <a:gd name="T45" fmla="*/ 5641 h 7014"/>
                <a:gd name="T46" fmla="*/ 0 w 4073"/>
                <a:gd name="T47" fmla="*/ 6413 h 7014"/>
                <a:gd name="T48" fmla="*/ 0 w 4073"/>
                <a:gd name="T49" fmla="*/ 6413 h 7014"/>
                <a:gd name="T50" fmla="*/ 1850 w 4073"/>
                <a:gd name="T51" fmla="*/ 6837 h 7014"/>
                <a:gd name="T52" fmla="*/ 1850 w 4073"/>
                <a:gd name="T53" fmla="*/ 6837 h 7014"/>
                <a:gd name="T54" fmla="*/ 3618 w 4073"/>
                <a:gd name="T55" fmla="*/ 5386 h 7014"/>
                <a:gd name="T56" fmla="*/ 3618 w 4073"/>
                <a:gd name="T57" fmla="*/ 5386 h 7014"/>
                <a:gd name="T58" fmla="*/ 3985 w 4073"/>
                <a:gd name="T59" fmla="*/ 1991 h 7014"/>
                <a:gd name="T60" fmla="*/ 3985 w 4073"/>
                <a:gd name="T61" fmla="*/ 1991 h 7014"/>
                <a:gd name="T62" fmla="*/ 3448 w 4073"/>
                <a:gd name="T63" fmla="*/ 174 h 7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73" h="7014">
                  <a:moveTo>
                    <a:pt x="3499" y="2055"/>
                  </a:moveTo>
                  <a:lnTo>
                    <a:pt x="3499" y="2055"/>
                  </a:lnTo>
                  <a:cubicBezTo>
                    <a:pt x="3437" y="2741"/>
                    <a:pt x="3378" y="4326"/>
                    <a:pt x="3318" y="4628"/>
                  </a:cubicBezTo>
                  <a:lnTo>
                    <a:pt x="3318" y="4628"/>
                  </a:lnTo>
                  <a:cubicBezTo>
                    <a:pt x="3249" y="4970"/>
                    <a:pt x="2460" y="5315"/>
                    <a:pt x="1971" y="5611"/>
                  </a:cubicBezTo>
                  <a:lnTo>
                    <a:pt x="1971" y="5611"/>
                  </a:lnTo>
                  <a:cubicBezTo>
                    <a:pt x="1336" y="5997"/>
                    <a:pt x="1289" y="5377"/>
                    <a:pt x="1275" y="4945"/>
                  </a:cubicBezTo>
                  <a:lnTo>
                    <a:pt x="1275" y="4945"/>
                  </a:lnTo>
                  <a:cubicBezTo>
                    <a:pt x="1261" y="4514"/>
                    <a:pt x="1257" y="3450"/>
                    <a:pt x="1215" y="2922"/>
                  </a:cubicBezTo>
                  <a:lnTo>
                    <a:pt x="1215" y="2922"/>
                  </a:lnTo>
                  <a:cubicBezTo>
                    <a:pt x="1174" y="2395"/>
                    <a:pt x="1195" y="1975"/>
                    <a:pt x="1647" y="1627"/>
                  </a:cubicBezTo>
                  <a:lnTo>
                    <a:pt x="1647" y="1627"/>
                  </a:lnTo>
                  <a:cubicBezTo>
                    <a:pt x="2294" y="1131"/>
                    <a:pt x="2900" y="893"/>
                    <a:pt x="3141" y="1011"/>
                  </a:cubicBezTo>
                  <a:lnTo>
                    <a:pt x="3141" y="1011"/>
                  </a:lnTo>
                  <a:cubicBezTo>
                    <a:pt x="3457" y="1168"/>
                    <a:pt x="3559" y="1401"/>
                    <a:pt x="3499" y="2055"/>
                  </a:cubicBezTo>
                  <a:close/>
                  <a:moveTo>
                    <a:pt x="3448" y="174"/>
                  </a:moveTo>
                  <a:lnTo>
                    <a:pt x="3448" y="174"/>
                  </a:lnTo>
                  <a:cubicBezTo>
                    <a:pt x="3098" y="0"/>
                    <a:pt x="2213" y="349"/>
                    <a:pt x="1267" y="1074"/>
                  </a:cubicBezTo>
                  <a:lnTo>
                    <a:pt x="1267" y="1074"/>
                  </a:lnTo>
                  <a:cubicBezTo>
                    <a:pt x="606" y="1580"/>
                    <a:pt x="576" y="2195"/>
                    <a:pt x="636" y="2965"/>
                  </a:cubicBezTo>
                  <a:lnTo>
                    <a:pt x="636" y="2965"/>
                  </a:lnTo>
                  <a:cubicBezTo>
                    <a:pt x="696" y="3735"/>
                    <a:pt x="670" y="5011"/>
                    <a:pt x="670" y="5641"/>
                  </a:cubicBezTo>
                  <a:lnTo>
                    <a:pt x="670" y="5641"/>
                  </a:lnTo>
                  <a:cubicBezTo>
                    <a:pt x="670" y="6458"/>
                    <a:pt x="0" y="6413"/>
                    <a:pt x="0" y="6413"/>
                  </a:cubicBezTo>
                  <a:lnTo>
                    <a:pt x="0" y="6413"/>
                  </a:lnTo>
                  <a:cubicBezTo>
                    <a:pt x="570" y="7003"/>
                    <a:pt x="1424" y="7013"/>
                    <a:pt x="1850" y="6837"/>
                  </a:cubicBezTo>
                  <a:lnTo>
                    <a:pt x="1850" y="6837"/>
                  </a:lnTo>
                  <a:cubicBezTo>
                    <a:pt x="2622" y="6519"/>
                    <a:pt x="3518" y="5887"/>
                    <a:pt x="3618" y="5386"/>
                  </a:cubicBezTo>
                  <a:lnTo>
                    <a:pt x="3618" y="5386"/>
                  </a:lnTo>
                  <a:cubicBezTo>
                    <a:pt x="3706" y="4946"/>
                    <a:pt x="3893" y="2993"/>
                    <a:pt x="3985" y="1991"/>
                  </a:cubicBezTo>
                  <a:lnTo>
                    <a:pt x="3985" y="1991"/>
                  </a:lnTo>
                  <a:cubicBezTo>
                    <a:pt x="4072" y="1036"/>
                    <a:pt x="3911" y="405"/>
                    <a:pt x="3448" y="174"/>
                  </a:cubicBezTo>
                  <a:close/>
                </a:path>
              </a:pathLst>
            </a:custGeom>
            <a:solidFill>
              <a:schemeClr val="bg1">
                <a:lumMod val="50000"/>
              </a:schemeClr>
            </a:solidFill>
            <a:ln>
              <a:noFill/>
            </a:ln>
            <a:effectLst/>
          </p:spPr>
          <p:txBody>
            <a:bodyPr wrap="none" anchor="ctr"/>
            <a:lstStyle/>
            <a:p>
              <a:endParaRPr lang="en-US" sz="2450">
                <a:latin typeface="Lato Light" panose="020F0502020204030203" pitchFamily="34" charset="0"/>
              </a:endParaRPr>
            </a:p>
          </p:txBody>
        </p:sp>
        <p:sp>
          <p:nvSpPr>
            <p:cNvPr id="110" name="Freeform 109">
              <a:extLst>
                <a:ext uri="{FF2B5EF4-FFF2-40B4-BE49-F238E27FC236}">
                  <a16:creationId xmlns:a16="http://schemas.microsoft.com/office/drawing/2014/main" id="{23BE268B-2FE8-B84D-84A3-4EF5A570297F}"/>
                </a:ext>
              </a:extLst>
            </p:cNvPr>
            <p:cNvSpPr>
              <a:spLocks noChangeArrowheads="1"/>
            </p:cNvSpPr>
            <p:nvPr/>
          </p:nvSpPr>
          <p:spPr bwMode="auto">
            <a:xfrm>
              <a:off x="12378927" y="9084474"/>
              <a:ext cx="1341102" cy="1517268"/>
            </a:xfrm>
            <a:custGeom>
              <a:avLst/>
              <a:gdLst>
                <a:gd name="connsiteX0" fmla="*/ 717193 w 1341102"/>
                <a:gd name="connsiteY0" fmla="*/ 290912 h 1517268"/>
                <a:gd name="connsiteX1" fmla="*/ 891924 w 1341102"/>
                <a:gd name="connsiteY1" fmla="*/ 290912 h 1517268"/>
                <a:gd name="connsiteX2" fmla="*/ 891924 w 1341102"/>
                <a:gd name="connsiteY2" fmla="*/ 899519 h 1517268"/>
                <a:gd name="connsiteX3" fmla="*/ 1124029 w 1341102"/>
                <a:gd name="connsiteY3" fmla="*/ 1244962 h 1517268"/>
                <a:gd name="connsiteX4" fmla="*/ 1232258 w 1341102"/>
                <a:gd name="connsiteY4" fmla="*/ 1289367 h 1517268"/>
                <a:gd name="connsiteX5" fmla="*/ 1328099 w 1341102"/>
                <a:gd name="connsiteY5" fmla="*/ 1517268 h 1517268"/>
                <a:gd name="connsiteX6" fmla="*/ 1058179 w 1341102"/>
                <a:gd name="connsiteY6" fmla="*/ 1407562 h 1517268"/>
                <a:gd name="connsiteX7" fmla="*/ 717193 w 1341102"/>
                <a:gd name="connsiteY7" fmla="*/ 899519 h 1517268"/>
                <a:gd name="connsiteX8" fmla="*/ 0 w 1341102"/>
                <a:gd name="connsiteY8" fmla="*/ 0 h 1517268"/>
                <a:gd name="connsiteX9" fmla="*/ 174730 w 1341102"/>
                <a:gd name="connsiteY9" fmla="*/ 0 h 1517268"/>
                <a:gd name="connsiteX10" fmla="*/ 174730 w 1341102"/>
                <a:gd name="connsiteY10" fmla="*/ 608607 h 1517268"/>
                <a:gd name="connsiteX11" fmla="*/ 406835 w 1341102"/>
                <a:gd name="connsiteY11" fmla="*/ 954050 h 1517268"/>
                <a:gd name="connsiteX12" fmla="*/ 515063 w 1341102"/>
                <a:gd name="connsiteY12" fmla="*/ 997802 h 1517268"/>
                <a:gd name="connsiteX13" fmla="*/ 610904 w 1341102"/>
                <a:gd name="connsiteY13" fmla="*/ 1226356 h 1517268"/>
                <a:gd name="connsiteX14" fmla="*/ 340985 w 1341102"/>
                <a:gd name="connsiteY14" fmla="*/ 1115997 h 1517268"/>
                <a:gd name="connsiteX15" fmla="*/ 0 w 1341102"/>
                <a:gd name="connsiteY15" fmla="*/ 608607 h 151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1102" h="1517268">
                  <a:moveTo>
                    <a:pt x="717193" y="290912"/>
                  </a:moveTo>
                  <a:lnTo>
                    <a:pt x="891924" y="290912"/>
                  </a:lnTo>
                  <a:lnTo>
                    <a:pt x="891924" y="899519"/>
                  </a:lnTo>
                  <a:cubicBezTo>
                    <a:pt x="891924" y="1051018"/>
                    <a:pt x="983853" y="1188150"/>
                    <a:pt x="1124029" y="1244962"/>
                  </a:cubicBezTo>
                  <a:lnTo>
                    <a:pt x="1232258" y="1289367"/>
                  </a:lnTo>
                  <a:cubicBezTo>
                    <a:pt x="1321579" y="1325936"/>
                    <a:pt x="1364610" y="1427805"/>
                    <a:pt x="1328099" y="1517268"/>
                  </a:cubicBezTo>
                  <a:lnTo>
                    <a:pt x="1058179" y="1407562"/>
                  </a:lnTo>
                  <a:cubicBezTo>
                    <a:pt x="852153" y="1323323"/>
                    <a:pt x="717193" y="1122196"/>
                    <a:pt x="717193" y="899519"/>
                  </a:cubicBezTo>
                  <a:close/>
                  <a:moveTo>
                    <a:pt x="0" y="0"/>
                  </a:moveTo>
                  <a:lnTo>
                    <a:pt x="174730" y="0"/>
                  </a:lnTo>
                  <a:lnTo>
                    <a:pt x="174730" y="608607"/>
                  </a:lnTo>
                  <a:cubicBezTo>
                    <a:pt x="174730" y="760106"/>
                    <a:pt x="266659" y="897238"/>
                    <a:pt x="406835" y="954050"/>
                  </a:cubicBezTo>
                  <a:lnTo>
                    <a:pt x="515063" y="997802"/>
                  </a:lnTo>
                  <a:cubicBezTo>
                    <a:pt x="604384" y="1035024"/>
                    <a:pt x="647415" y="1136893"/>
                    <a:pt x="610904" y="1226356"/>
                  </a:cubicBezTo>
                  <a:lnTo>
                    <a:pt x="340985" y="1115997"/>
                  </a:lnTo>
                  <a:cubicBezTo>
                    <a:pt x="134960" y="1031759"/>
                    <a:pt x="0" y="831284"/>
                    <a:pt x="0" y="608607"/>
                  </a:cubicBezTo>
                  <a:close/>
                </a:path>
              </a:pathLst>
            </a:custGeom>
            <a:solidFill>
              <a:schemeClr val="bg1">
                <a:lumMod val="85000"/>
              </a:schemeClr>
            </a:solidFill>
            <a:ln>
              <a:noFill/>
            </a:ln>
            <a:effectLst/>
          </p:spPr>
          <p:txBody>
            <a:bodyPr wrap="square" anchor="ctr">
              <a:noAutofit/>
            </a:bodyPr>
            <a:lstStyle/>
            <a:p>
              <a:endParaRPr lang="en-US" sz="2450">
                <a:latin typeface="Lato Light" panose="020F0502020204030203" pitchFamily="34" charset="0"/>
              </a:endParaRPr>
            </a:p>
          </p:txBody>
        </p:sp>
        <p:sp>
          <p:nvSpPr>
            <p:cNvPr id="111" name="Freeform 195">
              <a:extLst>
                <a:ext uri="{FF2B5EF4-FFF2-40B4-BE49-F238E27FC236}">
                  <a16:creationId xmlns:a16="http://schemas.microsoft.com/office/drawing/2014/main" id="{372BAE5E-ACE4-0B45-A46B-A7FF2094ADC0}"/>
                </a:ext>
              </a:extLst>
            </p:cNvPr>
            <p:cNvSpPr>
              <a:spLocks noChangeArrowheads="1"/>
            </p:cNvSpPr>
            <p:nvPr/>
          </p:nvSpPr>
          <p:spPr bwMode="auto">
            <a:xfrm>
              <a:off x="13050037" y="9375386"/>
              <a:ext cx="270748" cy="135373"/>
            </a:xfrm>
            <a:custGeom>
              <a:avLst/>
              <a:gdLst>
                <a:gd name="T0" fmla="*/ 414 w 415"/>
                <a:gd name="T1" fmla="*/ 104 h 209"/>
                <a:gd name="T2" fmla="*/ 414 w 415"/>
                <a:gd name="T3" fmla="*/ 104 h 209"/>
                <a:gd name="T4" fmla="*/ 207 w 415"/>
                <a:gd name="T5" fmla="*/ 208 h 209"/>
                <a:gd name="T6" fmla="*/ 207 w 415"/>
                <a:gd name="T7" fmla="*/ 208 h 209"/>
                <a:gd name="T8" fmla="*/ 0 w 415"/>
                <a:gd name="T9" fmla="*/ 104 h 209"/>
                <a:gd name="T10" fmla="*/ 0 w 415"/>
                <a:gd name="T11" fmla="*/ 104 h 209"/>
                <a:gd name="T12" fmla="*/ 207 w 415"/>
                <a:gd name="T13" fmla="*/ 0 h 209"/>
                <a:gd name="T14" fmla="*/ 207 w 415"/>
                <a:gd name="T15" fmla="*/ 0 h 209"/>
                <a:gd name="T16" fmla="*/ 414 w 415"/>
                <a:gd name="T17"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5" h="209">
                  <a:moveTo>
                    <a:pt x="414" y="104"/>
                  </a:moveTo>
                  <a:lnTo>
                    <a:pt x="414" y="104"/>
                  </a:lnTo>
                  <a:cubicBezTo>
                    <a:pt x="414" y="161"/>
                    <a:pt x="321" y="208"/>
                    <a:pt x="207" y="208"/>
                  </a:cubicBezTo>
                  <a:lnTo>
                    <a:pt x="207" y="208"/>
                  </a:lnTo>
                  <a:cubicBezTo>
                    <a:pt x="92" y="208"/>
                    <a:pt x="0" y="161"/>
                    <a:pt x="0" y="104"/>
                  </a:cubicBezTo>
                  <a:lnTo>
                    <a:pt x="0" y="104"/>
                  </a:lnTo>
                  <a:cubicBezTo>
                    <a:pt x="0" y="47"/>
                    <a:pt x="92" y="0"/>
                    <a:pt x="207" y="0"/>
                  </a:cubicBezTo>
                  <a:lnTo>
                    <a:pt x="207" y="0"/>
                  </a:lnTo>
                  <a:cubicBezTo>
                    <a:pt x="321" y="0"/>
                    <a:pt x="414" y="47"/>
                    <a:pt x="414" y="104"/>
                  </a:cubicBezTo>
                </a:path>
              </a:pathLst>
            </a:custGeom>
            <a:solidFill>
              <a:srgbClr val="FFFFFF"/>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12" name="Freeform 111">
              <a:extLst>
                <a:ext uri="{FF2B5EF4-FFF2-40B4-BE49-F238E27FC236}">
                  <a16:creationId xmlns:a16="http://schemas.microsoft.com/office/drawing/2014/main" id="{99A4B674-7C41-B644-84EC-D9637BA6316E}"/>
                </a:ext>
              </a:extLst>
            </p:cNvPr>
            <p:cNvSpPr>
              <a:spLocks noChangeArrowheads="1"/>
            </p:cNvSpPr>
            <p:nvPr/>
          </p:nvSpPr>
          <p:spPr bwMode="auto">
            <a:xfrm>
              <a:off x="12338604" y="8508414"/>
              <a:ext cx="978649" cy="926803"/>
            </a:xfrm>
            <a:custGeom>
              <a:avLst/>
              <a:gdLst>
                <a:gd name="connsiteX0" fmla="*/ 711432 w 978649"/>
                <a:gd name="connsiteY0" fmla="*/ 336997 h 926803"/>
                <a:gd name="connsiteX1" fmla="*/ 978649 w 978649"/>
                <a:gd name="connsiteY1" fmla="*/ 336997 h 926803"/>
                <a:gd name="connsiteX2" fmla="*/ 978649 w 978649"/>
                <a:gd name="connsiteY2" fmla="*/ 926803 h 926803"/>
                <a:gd name="connsiteX3" fmla="*/ 711432 w 978649"/>
                <a:gd name="connsiteY3" fmla="*/ 926803 h 926803"/>
                <a:gd name="connsiteX4" fmla="*/ 0 w 978649"/>
                <a:gd name="connsiteY4" fmla="*/ 0 h 926803"/>
                <a:gd name="connsiteX5" fmla="*/ 267215 w 978649"/>
                <a:gd name="connsiteY5" fmla="*/ 0 h 926803"/>
                <a:gd name="connsiteX6" fmla="*/ 267215 w 978649"/>
                <a:gd name="connsiteY6" fmla="*/ 589808 h 926803"/>
                <a:gd name="connsiteX7" fmla="*/ 0 w 978649"/>
                <a:gd name="connsiteY7" fmla="*/ 589808 h 92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649" h="926803">
                  <a:moveTo>
                    <a:pt x="711432" y="336997"/>
                  </a:moveTo>
                  <a:lnTo>
                    <a:pt x="978649" y="336997"/>
                  </a:lnTo>
                  <a:lnTo>
                    <a:pt x="978649" y="926803"/>
                  </a:lnTo>
                  <a:lnTo>
                    <a:pt x="711432" y="926803"/>
                  </a:lnTo>
                  <a:close/>
                  <a:moveTo>
                    <a:pt x="0" y="0"/>
                  </a:moveTo>
                  <a:lnTo>
                    <a:pt x="267215" y="0"/>
                  </a:lnTo>
                  <a:lnTo>
                    <a:pt x="267215" y="589808"/>
                  </a:lnTo>
                  <a:lnTo>
                    <a:pt x="0" y="589808"/>
                  </a:lnTo>
                  <a:close/>
                </a:path>
              </a:pathLst>
            </a:custGeom>
            <a:solidFill>
              <a:srgbClr val="FFFFFF"/>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2450">
                <a:latin typeface="Lato Light" panose="020F0502020204030203" pitchFamily="34" charset="0"/>
              </a:endParaRPr>
            </a:p>
          </p:txBody>
        </p:sp>
        <p:sp>
          <p:nvSpPr>
            <p:cNvPr id="113" name="Freeform 197">
              <a:extLst>
                <a:ext uri="{FF2B5EF4-FFF2-40B4-BE49-F238E27FC236}">
                  <a16:creationId xmlns:a16="http://schemas.microsoft.com/office/drawing/2014/main" id="{0F247B2A-4F08-0742-A88D-A7CAB75429AC}"/>
                </a:ext>
              </a:extLst>
            </p:cNvPr>
            <p:cNvSpPr>
              <a:spLocks noChangeArrowheads="1"/>
            </p:cNvSpPr>
            <p:nvPr/>
          </p:nvSpPr>
          <p:spPr bwMode="auto">
            <a:xfrm>
              <a:off x="12338604" y="9038391"/>
              <a:ext cx="270748" cy="135375"/>
            </a:xfrm>
            <a:custGeom>
              <a:avLst/>
              <a:gdLst>
                <a:gd name="T0" fmla="*/ 415 w 416"/>
                <a:gd name="T1" fmla="*/ 104 h 209"/>
                <a:gd name="T2" fmla="*/ 415 w 416"/>
                <a:gd name="T3" fmla="*/ 104 h 209"/>
                <a:gd name="T4" fmla="*/ 207 w 416"/>
                <a:gd name="T5" fmla="*/ 208 h 209"/>
                <a:gd name="T6" fmla="*/ 207 w 416"/>
                <a:gd name="T7" fmla="*/ 208 h 209"/>
                <a:gd name="T8" fmla="*/ 0 w 416"/>
                <a:gd name="T9" fmla="*/ 104 h 209"/>
                <a:gd name="T10" fmla="*/ 0 w 416"/>
                <a:gd name="T11" fmla="*/ 104 h 209"/>
                <a:gd name="T12" fmla="*/ 207 w 416"/>
                <a:gd name="T13" fmla="*/ 0 h 209"/>
                <a:gd name="T14" fmla="*/ 207 w 416"/>
                <a:gd name="T15" fmla="*/ 0 h 209"/>
                <a:gd name="T16" fmla="*/ 415 w 416"/>
                <a:gd name="T17"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6" h="209">
                  <a:moveTo>
                    <a:pt x="415" y="104"/>
                  </a:moveTo>
                  <a:lnTo>
                    <a:pt x="415" y="104"/>
                  </a:lnTo>
                  <a:cubicBezTo>
                    <a:pt x="415" y="161"/>
                    <a:pt x="322" y="208"/>
                    <a:pt x="207" y="208"/>
                  </a:cubicBezTo>
                  <a:lnTo>
                    <a:pt x="207" y="208"/>
                  </a:lnTo>
                  <a:cubicBezTo>
                    <a:pt x="93" y="208"/>
                    <a:pt x="0" y="161"/>
                    <a:pt x="0" y="104"/>
                  </a:cubicBezTo>
                  <a:lnTo>
                    <a:pt x="0" y="104"/>
                  </a:lnTo>
                  <a:cubicBezTo>
                    <a:pt x="0" y="47"/>
                    <a:pt x="93" y="0"/>
                    <a:pt x="207" y="0"/>
                  </a:cubicBezTo>
                  <a:lnTo>
                    <a:pt x="207" y="0"/>
                  </a:lnTo>
                  <a:cubicBezTo>
                    <a:pt x="322" y="0"/>
                    <a:pt x="415" y="47"/>
                    <a:pt x="415" y="104"/>
                  </a:cubicBezTo>
                </a:path>
              </a:pathLst>
            </a:custGeom>
            <a:solidFill>
              <a:srgbClr val="FFFFFF"/>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14" name="Freeform 198">
              <a:extLst>
                <a:ext uri="{FF2B5EF4-FFF2-40B4-BE49-F238E27FC236}">
                  <a16:creationId xmlns:a16="http://schemas.microsoft.com/office/drawing/2014/main" id="{CCD87311-9669-C149-A905-3D99DC40460B}"/>
                </a:ext>
              </a:extLst>
            </p:cNvPr>
            <p:cNvSpPr>
              <a:spLocks noChangeArrowheads="1"/>
            </p:cNvSpPr>
            <p:nvPr/>
          </p:nvSpPr>
          <p:spPr bwMode="auto">
            <a:xfrm>
              <a:off x="11920958" y="7978439"/>
              <a:ext cx="1797309" cy="1111797"/>
            </a:xfrm>
            <a:custGeom>
              <a:avLst/>
              <a:gdLst>
                <a:gd name="T0" fmla="*/ 570 w 2752"/>
                <a:gd name="T1" fmla="*/ 800 h 1702"/>
                <a:gd name="T2" fmla="*/ 570 w 2752"/>
                <a:gd name="T3" fmla="*/ 800 h 1702"/>
                <a:gd name="T4" fmla="*/ 160 w 2752"/>
                <a:gd name="T5" fmla="*/ 321 h 1702"/>
                <a:gd name="T6" fmla="*/ 160 w 2752"/>
                <a:gd name="T7" fmla="*/ 321 h 1702"/>
                <a:gd name="T8" fmla="*/ 1050 w 2752"/>
                <a:gd name="T9" fmla="*/ 50 h 1702"/>
                <a:gd name="T10" fmla="*/ 1050 w 2752"/>
                <a:gd name="T11" fmla="*/ 50 h 1702"/>
                <a:gd name="T12" fmla="*/ 2581 w 2752"/>
                <a:gd name="T13" fmla="*/ 991 h 1702"/>
                <a:gd name="T14" fmla="*/ 2581 w 2752"/>
                <a:gd name="T15" fmla="*/ 991 h 1702"/>
                <a:gd name="T16" fmla="*/ 2521 w 2752"/>
                <a:gd name="T17" fmla="*/ 1591 h 1702"/>
                <a:gd name="T18" fmla="*/ 2521 w 2752"/>
                <a:gd name="T19" fmla="*/ 1591 h 1702"/>
                <a:gd name="T20" fmla="*/ 1911 w 2752"/>
                <a:gd name="T21" fmla="*/ 1591 h 1702"/>
                <a:gd name="T22" fmla="*/ 1911 w 2752"/>
                <a:gd name="T23" fmla="*/ 1591 h 1702"/>
                <a:gd name="T24" fmla="*/ 570 w 2752"/>
                <a:gd name="T25" fmla="*/ 80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2" h="1702">
                  <a:moveTo>
                    <a:pt x="570" y="800"/>
                  </a:moveTo>
                  <a:lnTo>
                    <a:pt x="570" y="800"/>
                  </a:lnTo>
                  <a:cubicBezTo>
                    <a:pt x="320" y="672"/>
                    <a:pt x="0" y="561"/>
                    <a:pt x="160" y="321"/>
                  </a:cubicBezTo>
                  <a:lnTo>
                    <a:pt x="160" y="321"/>
                  </a:lnTo>
                  <a:cubicBezTo>
                    <a:pt x="309" y="95"/>
                    <a:pt x="690" y="0"/>
                    <a:pt x="1050" y="50"/>
                  </a:cubicBezTo>
                  <a:lnTo>
                    <a:pt x="1050" y="50"/>
                  </a:lnTo>
                  <a:cubicBezTo>
                    <a:pt x="1482" y="110"/>
                    <a:pt x="2411" y="780"/>
                    <a:pt x="2581" y="991"/>
                  </a:cubicBezTo>
                  <a:lnTo>
                    <a:pt x="2581" y="991"/>
                  </a:lnTo>
                  <a:cubicBezTo>
                    <a:pt x="2751" y="1201"/>
                    <a:pt x="2701" y="1481"/>
                    <a:pt x="2521" y="1591"/>
                  </a:cubicBezTo>
                  <a:lnTo>
                    <a:pt x="2521" y="1591"/>
                  </a:lnTo>
                  <a:cubicBezTo>
                    <a:pt x="2341" y="1701"/>
                    <a:pt x="2141" y="1691"/>
                    <a:pt x="1911" y="1591"/>
                  </a:cubicBezTo>
                  <a:lnTo>
                    <a:pt x="1911" y="1591"/>
                  </a:lnTo>
                  <a:cubicBezTo>
                    <a:pt x="1681" y="1491"/>
                    <a:pt x="900" y="971"/>
                    <a:pt x="570" y="800"/>
                  </a:cubicBezTo>
                </a:path>
              </a:pathLst>
            </a:custGeom>
            <a:solidFill>
              <a:schemeClr val="bg1">
                <a:lumMod val="50000"/>
              </a:schemeClr>
            </a:solidFill>
            <a:ln>
              <a:noFill/>
            </a:ln>
            <a:effectLst/>
          </p:spPr>
          <p:txBody>
            <a:bodyPr wrap="none" anchor="ctr"/>
            <a:lstStyle/>
            <a:p>
              <a:endParaRPr lang="en-US" sz="2450">
                <a:latin typeface="Lato Light" panose="020F0502020204030203" pitchFamily="34" charset="0"/>
              </a:endParaRPr>
            </a:p>
          </p:txBody>
        </p:sp>
        <p:sp>
          <p:nvSpPr>
            <p:cNvPr id="115" name="Freeform 199">
              <a:extLst>
                <a:ext uri="{FF2B5EF4-FFF2-40B4-BE49-F238E27FC236}">
                  <a16:creationId xmlns:a16="http://schemas.microsoft.com/office/drawing/2014/main" id="{2CFC90E9-D983-9A4B-B24E-E8358AE860B7}"/>
                </a:ext>
              </a:extLst>
            </p:cNvPr>
            <p:cNvSpPr>
              <a:spLocks noChangeArrowheads="1"/>
            </p:cNvSpPr>
            <p:nvPr/>
          </p:nvSpPr>
          <p:spPr bwMode="auto">
            <a:xfrm>
              <a:off x="13182531" y="4380942"/>
              <a:ext cx="466609" cy="31682"/>
            </a:xfrm>
            <a:custGeom>
              <a:avLst/>
              <a:gdLst>
                <a:gd name="T0" fmla="*/ 0 w 715"/>
                <a:gd name="T1" fmla="*/ 25 h 49"/>
                <a:gd name="T2" fmla="*/ 713 w 715"/>
                <a:gd name="T3" fmla="*/ 0 h 49"/>
                <a:gd name="T4" fmla="*/ 714 w 715"/>
                <a:gd name="T5" fmla="*/ 13 h 49"/>
                <a:gd name="T6" fmla="*/ 1 w 715"/>
                <a:gd name="T7" fmla="*/ 48 h 49"/>
                <a:gd name="T8" fmla="*/ 0 w 715"/>
                <a:gd name="T9" fmla="*/ 25 h 49"/>
              </a:gdLst>
              <a:ahLst/>
              <a:cxnLst>
                <a:cxn ang="0">
                  <a:pos x="T0" y="T1"/>
                </a:cxn>
                <a:cxn ang="0">
                  <a:pos x="T2" y="T3"/>
                </a:cxn>
                <a:cxn ang="0">
                  <a:pos x="T4" y="T5"/>
                </a:cxn>
                <a:cxn ang="0">
                  <a:pos x="T6" y="T7"/>
                </a:cxn>
                <a:cxn ang="0">
                  <a:pos x="T8" y="T9"/>
                </a:cxn>
              </a:cxnLst>
              <a:rect l="0" t="0" r="r" b="b"/>
              <a:pathLst>
                <a:path w="715" h="49">
                  <a:moveTo>
                    <a:pt x="0" y="25"/>
                  </a:moveTo>
                  <a:lnTo>
                    <a:pt x="713" y="0"/>
                  </a:lnTo>
                  <a:lnTo>
                    <a:pt x="714" y="13"/>
                  </a:lnTo>
                  <a:lnTo>
                    <a:pt x="1" y="48"/>
                  </a:lnTo>
                  <a:lnTo>
                    <a:pt x="0" y="25"/>
                  </a:lnTo>
                </a:path>
              </a:pathLst>
            </a:custGeom>
            <a:solidFill>
              <a:schemeClr val="accent5"/>
            </a:solidFill>
            <a:ln>
              <a:noFill/>
            </a:ln>
            <a:effectLst/>
          </p:spPr>
          <p:txBody>
            <a:bodyPr wrap="none" anchor="ctr"/>
            <a:lstStyle/>
            <a:p>
              <a:endParaRPr lang="en-US" sz="2450">
                <a:latin typeface="Lato Light" panose="020F0502020204030203" pitchFamily="34" charset="0"/>
              </a:endParaRPr>
            </a:p>
          </p:txBody>
        </p:sp>
        <p:sp>
          <p:nvSpPr>
            <p:cNvPr id="116" name="Freeform 200">
              <a:extLst>
                <a:ext uri="{FF2B5EF4-FFF2-40B4-BE49-F238E27FC236}">
                  <a16:creationId xmlns:a16="http://schemas.microsoft.com/office/drawing/2014/main" id="{CCB7197C-F4EF-B544-8B1C-1E4E76A4F498}"/>
                </a:ext>
              </a:extLst>
            </p:cNvPr>
            <p:cNvSpPr>
              <a:spLocks noChangeArrowheads="1"/>
            </p:cNvSpPr>
            <p:nvPr/>
          </p:nvSpPr>
          <p:spPr bwMode="auto">
            <a:xfrm>
              <a:off x="13856522" y="4861952"/>
              <a:ext cx="941860" cy="504054"/>
            </a:xfrm>
            <a:custGeom>
              <a:avLst/>
              <a:gdLst>
                <a:gd name="T0" fmla="*/ 0 w 1440"/>
                <a:gd name="T1" fmla="*/ 732 h 772"/>
                <a:gd name="T2" fmla="*/ 0 w 1440"/>
                <a:gd name="T3" fmla="*/ 732 h 772"/>
                <a:gd name="T4" fmla="*/ 360 w 1440"/>
                <a:gd name="T5" fmla="*/ 732 h 772"/>
                <a:gd name="T6" fmla="*/ 360 w 1440"/>
                <a:gd name="T7" fmla="*/ 732 h 772"/>
                <a:gd name="T8" fmla="*/ 1315 w 1440"/>
                <a:gd name="T9" fmla="*/ 457 h 772"/>
                <a:gd name="T10" fmla="*/ 1315 w 1440"/>
                <a:gd name="T11" fmla="*/ 457 h 772"/>
                <a:gd name="T12" fmla="*/ 1393 w 1440"/>
                <a:gd name="T13" fmla="*/ 254 h 772"/>
                <a:gd name="T14" fmla="*/ 1393 w 1440"/>
                <a:gd name="T15" fmla="*/ 254 h 772"/>
                <a:gd name="T16" fmla="*/ 1138 w 1440"/>
                <a:gd name="T17" fmla="*/ 0 h 772"/>
                <a:gd name="T18" fmla="*/ 1138 w 1440"/>
                <a:gd name="T19" fmla="*/ 0 h 772"/>
                <a:gd name="T20" fmla="*/ 255 w 1440"/>
                <a:gd name="T21" fmla="*/ 379 h 772"/>
                <a:gd name="T22" fmla="*/ 255 w 1440"/>
                <a:gd name="T23" fmla="*/ 379 h 772"/>
                <a:gd name="T24" fmla="*/ 0 w 1440"/>
                <a:gd name="T25" fmla="*/ 732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772">
                  <a:moveTo>
                    <a:pt x="0" y="732"/>
                  </a:moveTo>
                  <a:lnTo>
                    <a:pt x="0" y="732"/>
                  </a:lnTo>
                  <a:cubicBezTo>
                    <a:pt x="0" y="732"/>
                    <a:pt x="235" y="692"/>
                    <a:pt x="360" y="732"/>
                  </a:cubicBezTo>
                  <a:lnTo>
                    <a:pt x="360" y="732"/>
                  </a:lnTo>
                  <a:cubicBezTo>
                    <a:pt x="484" y="771"/>
                    <a:pt x="1190" y="509"/>
                    <a:pt x="1315" y="457"/>
                  </a:cubicBezTo>
                  <a:lnTo>
                    <a:pt x="1315" y="457"/>
                  </a:lnTo>
                  <a:cubicBezTo>
                    <a:pt x="1439" y="405"/>
                    <a:pt x="1419" y="313"/>
                    <a:pt x="1393" y="254"/>
                  </a:cubicBezTo>
                  <a:lnTo>
                    <a:pt x="1393" y="254"/>
                  </a:lnTo>
                  <a:cubicBezTo>
                    <a:pt x="1367" y="196"/>
                    <a:pt x="1138" y="0"/>
                    <a:pt x="1138" y="0"/>
                  </a:cubicBezTo>
                  <a:lnTo>
                    <a:pt x="1138" y="0"/>
                  </a:lnTo>
                  <a:cubicBezTo>
                    <a:pt x="1138" y="0"/>
                    <a:pt x="419" y="267"/>
                    <a:pt x="255" y="379"/>
                  </a:cubicBezTo>
                  <a:lnTo>
                    <a:pt x="255" y="379"/>
                  </a:lnTo>
                  <a:cubicBezTo>
                    <a:pt x="121" y="470"/>
                    <a:pt x="6" y="581"/>
                    <a:pt x="0" y="732"/>
                  </a:cubicBezTo>
                </a:path>
              </a:pathLst>
            </a:custGeom>
            <a:solidFill>
              <a:schemeClr val="accent3">
                <a:lumMod val="75000"/>
              </a:schemeClr>
            </a:solidFill>
            <a:ln>
              <a:noFill/>
            </a:ln>
            <a:effectLst/>
          </p:spPr>
          <p:txBody>
            <a:bodyPr wrap="none" anchor="ctr"/>
            <a:lstStyle/>
            <a:p>
              <a:endParaRPr lang="en-US" sz="2450">
                <a:latin typeface="Lato Light" panose="020F0502020204030203" pitchFamily="34" charset="0"/>
              </a:endParaRPr>
            </a:p>
          </p:txBody>
        </p:sp>
        <p:sp>
          <p:nvSpPr>
            <p:cNvPr id="117" name="Freeform 201">
              <a:extLst>
                <a:ext uri="{FF2B5EF4-FFF2-40B4-BE49-F238E27FC236}">
                  <a16:creationId xmlns:a16="http://schemas.microsoft.com/office/drawing/2014/main" id="{D6D5657A-089B-2D4F-A559-B6450C91E377}"/>
                </a:ext>
              </a:extLst>
            </p:cNvPr>
            <p:cNvSpPr>
              <a:spLocks noChangeArrowheads="1"/>
            </p:cNvSpPr>
            <p:nvPr/>
          </p:nvSpPr>
          <p:spPr bwMode="auto">
            <a:xfrm>
              <a:off x="12039052" y="5003087"/>
              <a:ext cx="682631" cy="426285"/>
            </a:xfrm>
            <a:custGeom>
              <a:avLst/>
              <a:gdLst>
                <a:gd name="T0" fmla="*/ 1045 w 1046"/>
                <a:gd name="T1" fmla="*/ 383 h 654"/>
                <a:gd name="T2" fmla="*/ 1045 w 1046"/>
                <a:gd name="T3" fmla="*/ 383 h 654"/>
                <a:gd name="T4" fmla="*/ 852 w 1046"/>
                <a:gd name="T5" fmla="*/ 23 h 654"/>
                <a:gd name="T6" fmla="*/ 852 w 1046"/>
                <a:gd name="T7" fmla="*/ 23 h 654"/>
                <a:gd name="T8" fmla="*/ 392 w 1046"/>
                <a:gd name="T9" fmla="*/ 50 h 654"/>
                <a:gd name="T10" fmla="*/ 392 w 1046"/>
                <a:gd name="T11" fmla="*/ 50 h 654"/>
                <a:gd name="T12" fmla="*/ 0 w 1046"/>
                <a:gd name="T13" fmla="*/ 352 h 654"/>
                <a:gd name="T14" fmla="*/ 0 w 1046"/>
                <a:gd name="T15" fmla="*/ 352 h 654"/>
                <a:gd name="T16" fmla="*/ 129 w 1046"/>
                <a:gd name="T17" fmla="*/ 357 h 654"/>
                <a:gd name="T18" fmla="*/ 129 w 1046"/>
                <a:gd name="T19" fmla="*/ 357 h 654"/>
                <a:gd name="T20" fmla="*/ 424 w 1046"/>
                <a:gd name="T21" fmla="*/ 252 h 654"/>
                <a:gd name="T22" fmla="*/ 424 w 1046"/>
                <a:gd name="T23" fmla="*/ 252 h 654"/>
                <a:gd name="T24" fmla="*/ 491 w 1046"/>
                <a:gd name="T25" fmla="*/ 351 h 654"/>
                <a:gd name="T26" fmla="*/ 491 w 1046"/>
                <a:gd name="T27" fmla="*/ 351 h 654"/>
                <a:gd name="T28" fmla="*/ 164 w 1046"/>
                <a:gd name="T29" fmla="*/ 526 h 654"/>
                <a:gd name="T30" fmla="*/ 164 w 1046"/>
                <a:gd name="T31" fmla="*/ 526 h 654"/>
                <a:gd name="T32" fmla="*/ 243 w 1046"/>
                <a:gd name="T33" fmla="*/ 570 h 654"/>
                <a:gd name="T34" fmla="*/ 243 w 1046"/>
                <a:gd name="T35" fmla="*/ 570 h 654"/>
                <a:gd name="T36" fmla="*/ 458 w 1046"/>
                <a:gd name="T37" fmla="*/ 552 h 654"/>
                <a:gd name="T38" fmla="*/ 458 w 1046"/>
                <a:gd name="T39" fmla="*/ 552 h 654"/>
                <a:gd name="T40" fmla="*/ 632 w 1046"/>
                <a:gd name="T41" fmla="*/ 600 h 654"/>
                <a:gd name="T42" fmla="*/ 632 w 1046"/>
                <a:gd name="T43" fmla="*/ 600 h 654"/>
                <a:gd name="T44" fmla="*/ 715 w 1046"/>
                <a:gd name="T45" fmla="*/ 643 h 654"/>
                <a:gd name="T46" fmla="*/ 1045 w 1046"/>
                <a:gd name="T47" fmla="*/ 383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46" h="654">
                  <a:moveTo>
                    <a:pt x="1045" y="383"/>
                  </a:moveTo>
                  <a:lnTo>
                    <a:pt x="1045" y="383"/>
                  </a:lnTo>
                  <a:cubicBezTo>
                    <a:pt x="1045" y="383"/>
                    <a:pt x="869" y="45"/>
                    <a:pt x="852" y="23"/>
                  </a:cubicBezTo>
                  <a:lnTo>
                    <a:pt x="852" y="23"/>
                  </a:lnTo>
                  <a:cubicBezTo>
                    <a:pt x="835" y="0"/>
                    <a:pt x="454" y="50"/>
                    <a:pt x="392" y="50"/>
                  </a:cubicBezTo>
                  <a:lnTo>
                    <a:pt x="392" y="50"/>
                  </a:lnTo>
                  <a:cubicBezTo>
                    <a:pt x="330" y="50"/>
                    <a:pt x="0" y="307"/>
                    <a:pt x="0" y="352"/>
                  </a:cubicBezTo>
                  <a:lnTo>
                    <a:pt x="0" y="352"/>
                  </a:lnTo>
                  <a:cubicBezTo>
                    <a:pt x="0" y="396"/>
                    <a:pt x="102" y="380"/>
                    <a:pt x="129" y="357"/>
                  </a:cubicBezTo>
                  <a:lnTo>
                    <a:pt x="129" y="357"/>
                  </a:lnTo>
                  <a:cubicBezTo>
                    <a:pt x="157" y="335"/>
                    <a:pt x="424" y="252"/>
                    <a:pt x="424" y="252"/>
                  </a:cubicBezTo>
                  <a:lnTo>
                    <a:pt x="424" y="252"/>
                  </a:lnTo>
                  <a:cubicBezTo>
                    <a:pt x="424" y="252"/>
                    <a:pt x="524" y="334"/>
                    <a:pt x="491" y="351"/>
                  </a:cubicBezTo>
                  <a:lnTo>
                    <a:pt x="491" y="351"/>
                  </a:lnTo>
                  <a:cubicBezTo>
                    <a:pt x="457" y="368"/>
                    <a:pt x="130" y="464"/>
                    <a:pt x="164" y="526"/>
                  </a:cubicBezTo>
                  <a:lnTo>
                    <a:pt x="164" y="526"/>
                  </a:lnTo>
                  <a:cubicBezTo>
                    <a:pt x="171" y="539"/>
                    <a:pt x="199" y="572"/>
                    <a:pt x="243" y="570"/>
                  </a:cubicBezTo>
                  <a:lnTo>
                    <a:pt x="243" y="570"/>
                  </a:lnTo>
                  <a:cubicBezTo>
                    <a:pt x="353" y="567"/>
                    <a:pt x="379" y="568"/>
                    <a:pt x="458" y="552"/>
                  </a:cubicBezTo>
                  <a:lnTo>
                    <a:pt x="458" y="552"/>
                  </a:lnTo>
                  <a:cubicBezTo>
                    <a:pt x="521" y="540"/>
                    <a:pt x="586" y="557"/>
                    <a:pt x="632" y="600"/>
                  </a:cubicBezTo>
                  <a:lnTo>
                    <a:pt x="632" y="600"/>
                  </a:lnTo>
                  <a:cubicBezTo>
                    <a:pt x="689" y="653"/>
                    <a:pt x="715" y="643"/>
                    <a:pt x="715" y="643"/>
                  </a:cubicBezTo>
                  <a:lnTo>
                    <a:pt x="1045" y="383"/>
                  </a:lnTo>
                </a:path>
              </a:pathLst>
            </a:custGeom>
            <a:solidFill>
              <a:srgbClr val="FCE3C3"/>
            </a:solidFill>
            <a:ln>
              <a:noFill/>
            </a:ln>
            <a:effectLst/>
            <a:extLst>
              <a:ext uri="{91240B29-F687-4F45-9708-019B960494DF}">
                <a14:hiddenLine xmlns:a14="http://schemas.microsoft.com/office/drawing/2010/main" w="9525" cap="flat">
                  <a:solidFill>
                    <a:srgbClr val="26336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36" name="Freeform 11">
              <a:extLst>
                <a:ext uri="{FF2B5EF4-FFF2-40B4-BE49-F238E27FC236}">
                  <a16:creationId xmlns:a16="http://schemas.microsoft.com/office/drawing/2014/main" id="{02410A96-0993-4764-9557-90023BF49182}"/>
                </a:ext>
              </a:extLst>
            </p:cNvPr>
            <p:cNvSpPr>
              <a:spLocks noChangeArrowheads="1"/>
            </p:cNvSpPr>
            <p:nvPr/>
          </p:nvSpPr>
          <p:spPr bwMode="auto">
            <a:xfrm>
              <a:off x="7036617" y="4630294"/>
              <a:ext cx="1163641" cy="751758"/>
            </a:xfrm>
            <a:custGeom>
              <a:avLst/>
              <a:gdLst>
                <a:gd name="T0" fmla="*/ 1748 w 1781"/>
                <a:gd name="T1" fmla="*/ 157 h 1149"/>
                <a:gd name="T2" fmla="*/ 51 w 1781"/>
                <a:gd name="T3" fmla="*/ 1135 h 1149"/>
                <a:gd name="T4" fmla="*/ 51 w 1781"/>
                <a:gd name="T5" fmla="*/ 1135 h 1149"/>
                <a:gd name="T6" fmla="*/ 0 w 1781"/>
                <a:gd name="T7" fmla="*/ 1107 h 1149"/>
                <a:gd name="T8" fmla="*/ 0 w 1781"/>
                <a:gd name="T9" fmla="*/ 1057 h 1149"/>
                <a:gd name="T10" fmla="*/ 0 w 1781"/>
                <a:gd name="T11" fmla="*/ 1057 h 1149"/>
                <a:gd name="T12" fmla="*/ 41 w 1781"/>
                <a:gd name="T13" fmla="*/ 985 h 1149"/>
                <a:gd name="T14" fmla="*/ 1727 w 1781"/>
                <a:gd name="T15" fmla="*/ 14 h 1149"/>
                <a:gd name="T16" fmla="*/ 1727 w 1781"/>
                <a:gd name="T17" fmla="*/ 14 h 1149"/>
                <a:gd name="T18" fmla="*/ 1780 w 1781"/>
                <a:gd name="T19" fmla="*/ 44 h 1149"/>
                <a:gd name="T20" fmla="*/ 1780 w 1781"/>
                <a:gd name="T21" fmla="*/ 101 h 1149"/>
                <a:gd name="T22" fmla="*/ 1780 w 1781"/>
                <a:gd name="T23" fmla="*/ 101 h 1149"/>
                <a:gd name="T24" fmla="*/ 1748 w 1781"/>
                <a:gd name="T25" fmla="*/ 157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1" h="1149">
                  <a:moveTo>
                    <a:pt x="1748" y="157"/>
                  </a:moveTo>
                  <a:lnTo>
                    <a:pt x="51" y="1135"/>
                  </a:lnTo>
                  <a:lnTo>
                    <a:pt x="51" y="1135"/>
                  </a:lnTo>
                  <a:cubicBezTo>
                    <a:pt x="28" y="1148"/>
                    <a:pt x="0" y="1132"/>
                    <a:pt x="0" y="1107"/>
                  </a:cubicBezTo>
                  <a:lnTo>
                    <a:pt x="0" y="1057"/>
                  </a:lnTo>
                  <a:lnTo>
                    <a:pt x="0" y="1057"/>
                  </a:lnTo>
                  <a:cubicBezTo>
                    <a:pt x="0" y="1027"/>
                    <a:pt x="16" y="1000"/>
                    <a:pt x="41" y="985"/>
                  </a:cubicBezTo>
                  <a:lnTo>
                    <a:pt x="1727" y="14"/>
                  </a:lnTo>
                  <a:lnTo>
                    <a:pt x="1727" y="14"/>
                  </a:lnTo>
                  <a:cubicBezTo>
                    <a:pt x="1750" y="0"/>
                    <a:pt x="1780" y="17"/>
                    <a:pt x="1780" y="44"/>
                  </a:cubicBezTo>
                  <a:lnTo>
                    <a:pt x="1780" y="101"/>
                  </a:lnTo>
                  <a:lnTo>
                    <a:pt x="1780" y="101"/>
                  </a:lnTo>
                  <a:cubicBezTo>
                    <a:pt x="1780" y="125"/>
                    <a:pt x="1768" y="145"/>
                    <a:pt x="1748" y="157"/>
                  </a:cubicBezTo>
                </a:path>
              </a:pathLst>
            </a:custGeom>
            <a:solidFill>
              <a:schemeClr val="accent4"/>
            </a:solidFill>
            <a:ln>
              <a:noFill/>
            </a:ln>
            <a:effectLst/>
          </p:spPr>
          <p:txBody>
            <a:bodyPr wrap="none" anchor="ctr"/>
            <a:lstStyle/>
            <a:p>
              <a:endParaRPr lang="en-US" sz="2450">
                <a:latin typeface="Lato Light" panose="020F0502020204030203" pitchFamily="34" charset="0"/>
              </a:endParaRPr>
            </a:p>
          </p:txBody>
        </p:sp>
      </p:grpSp>
      <p:graphicFrame>
        <p:nvGraphicFramePr>
          <p:cNvPr id="145" name="Chart 144">
            <a:extLst>
              <a:ext uri="{FF2B5EF4-FFF2-40B4-BE49-F238E27FC236}">
                <a16:creationId xmlns:a16="http://schemas.microsoft.com/office/drawing/2014/main" id="{30C41E85-ED42-4DF2-B53B-18DC4EDC098C}"/>
              </a:ext>
            </a:extLst>
          </p:cNvPr>
          <p:cNvGraphicFramePr/>
          <p:nvPr/>
        </p:nvGraphicFramePr>
        <p:xfrm>
          <a:off x="4378641" y="1400441"/>
          <a:ext cx="1187459" cy="10793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7" name="Chart 146">
            <a:extLst>
              <a:ext uri="{FF2B5EF4-FFF2-40B4-BE49-F238E27FC236}">
                <a16:creationId xmlns:a16="http://schemas.microsoft.com/office/drawing/2014/main" id="{E86CFE05-920E-4FE1-80B5-8EDC68E0CD34}"/>
              </a:ext>
            </a:extLst>
          </p:cNvPr>
          <p:cNvGraphicFramePr/>
          <p:nvPr>
            <p:extLst>
              <p:ext uri="{D42A27DB-BD31-4B8C-83A1-F6EECF244321}">
                <p14:modId xmlns:p14="http://schemas.microsoft.com/office/powerpoint/2010/main" val="2164147199"/>
              </p:ext>
            </p:extLst>
          </p:nvPr>
        </p:nvGraphicFramePr>
        <p:xfrm>
          <a:off x="4456390" y="2622010"/>
          <a:ext cx="885342" cy="885249"/>
        </p:xfrm>
        <a:graphic>
          <a:graphicData uri="http://schemas.openxmlformats.org/drawingml/2006/chart">
            <c:chart xmlns:c="http://schemas.openxmlformats.org/drawingml/2006/chart" xmlns:r="http://schemas.openxmlformats.org/officeDocument/2006/relationships" r:id="rId4"/>
          </a:graphicData>
        </a:graphic>
      </p:graphicFrame>
      <p:sp>
        <p:nvSpPr>
          <p:cNvPr id="148" name="TextBox 147">
            <a:extLst>
              <a:ext uri="{FF2B5EF4-FFF2-40B4-BE49-F238E27FC236}">
                <a16:creationId xmlns:a16="http://schemas.microsoft.com/office/drawing/2014/main" id="{D0F263C8-083A-4553-BE8F-27EFD7B3943A}"/>
              </a:ext>
            </a:extLst>
          </p:cNvPr>
          <p:cNvSpPr txBox="1"/>
          <p:nvPr/>
        </p:nvSpPr>
        <p:spPr>
          <a:xfrm>
            <a:off x="4546390" y="2876253"/>
            <a:ext cx="778322" cy="369332"/>
          </a:xfrm>
          <a:prstGeom prst="rect">
            <a:avLst/>
          </a:prstGeom>
          <a:noFill/>
        </p:spPr>
        <p:txBody>
          <a:bodyPr wrap="square" rtlCol="0" anchor="b" anchorCtr="0">
            <a:spAutoFit/>
          </a:bodyPr>
          <a:lstStyle/>
          <a:p>
            <a:pPr algn="ctr"/>
            <a:r>
              <a:rPr lang="en-US" b="1" dirty="0">
                <a:latin typeface="Poppins" pitchFamily="2" charset="77"/>
                <a:ea typeface="League Spartan" charset="0"/>
                <a:cs typeface="Poppins" pitchFamily="2" charset="77"/>
              </a:rPr>
              <a:t>45%</a:t>
            </a:r>
          </a:p>
        </p:txBody>
      </p:sp>
      <p:graphicFrame>
        <p:nvGraphicFramePr>
          <p:cNvPr id="149" name="Chart 148">
            <a:extLst>
              <a:ext uri="{FF2B5EF4-FFF2-40B4-BE49-F238E27FC236}">
                <a16:creationId xmlns:a16="http://schemas.microsoft.com/office/drawing/2014/main" id="{B2C7C405-6CF1-43E2-9257-E1CC40481A8A}"/>
              </a:ext>
            </a:extLst>
          </p:cNvPr>
          <p:cNvGraphicFramePr/>
          <p:nvPr>
            <p:extLst>
              <p:ext uri="{D42A27DB-BD31-4B8C-83A1-F6EECF244321}">
                <p14:modId xmlns:p14="http://schemas.microsoft.com/office/powerpoint/2010/main" val="30570665"/>
              </p:ext>
            </p:extLst>
          </p:nvPr>
        </p:nvGraphicFramePr>
        <p:xfrm>
          <a:off x="4456390" y="1560796"/>
          <a:ext cx="885342" cy="88524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0" name="Chart 149">
            <a:extLst>
              <a:ext uri="{FF2B5EF4-FFF2-40B4-BE49-F238E27FC236}">
                <a16:creationId xmlns:a16="http://schemas.microsoft.com/office/drawing/2014/main" id="{CFDA3B33-372A-4489-8901-43A8AA52A3B9}"/>
              </a:ext>
            </a:extLst>
          </p:cNvPr>
          <p:cNvGraphicFramePr/>
          <p:nvPr>
            <p:extLst>
              <p:ext uri="{D42A27DB-BD31-4B8C-83A1-F6EECF244321}">
                <p14:modId xmlns:p14="http://schemas.microsoft.com/office/powerpoint/2010/main" val="114467269"/>
              </p:ext>
            </p:extLst>
          </p:nvPr>
        </p:nvGraphicFramePr>
        <p:xfrm>
          <a:off x="4456390" y="3683224"/>
          <a:ext cx="885342" cy="88524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1" name="Chart 150">
            <a:extLst>
              <a:ext uri="{FF2B5EF4-FFF2-40B4-BE49-F238E27FC236}">
                <a16:creationId xmlns:a16="http://schemas.microsoft.com/office/drawing/2014/main" id="{29F2E437-D1EE-477D-8578-683FD2D7FDF3}"/>
              </a:ext>
            </a:extLst>
          </p:cNvPr>
          <p:cNvGraphicFramePr/>
          <p:nvPr>
            <p:extLst>
              <p:ext uri="{D42A27DB-BD31-4B8C-83A1-F6EECF244321}">
                <p14:modId xmlns:p14="http://schemas.microsoft.com/office/powerpoint/2010/main" val="3375878270"/>
              </p:ext>
            </p:extLst>
          </p:nvPr>
        </p:nvGraphicFramePr>
        <p:xfrm>
          <a:off x="4456390" y="4744439"/>
          <a:ext cx="885342" cy="885249"/>
        </p:xfrm>
        <a:graphic>
          <a:graphicData uri="http://schemas.openxmlformats.org/drawingml/2006/chart">
            <c:chart xmlns:c="http://schemas.openxmlformats.org/drawingml/2006/chart" xmlns:r="http://schemas.openxmlformats.org/officeDocument/2006/relationships" r:id="rId7"/>
          </a:graphicData>
        </a:graphic>
      </p:graphicFrame>
      <p:sp>
        <p:nvSpPr>
          <p:cNvPr id="152" name="TextBox 151">
            <a:extLst>
              <a:ext uri="{FF2B5EF4-FFF2-40B4-BE49-F238E27FC236}">
                <a16:creationId xmlns:a16="http://schemas.microsoft.com/office/drawing/2014/main" id="{71BAC8B9-9F87-43E4-8740-B58A7E03A7FC}"/>
              </a:ext>
            </a:extLst>
          </p:cNvPr>
          <p:cNvSpPr txBox="1"/>
          <p:nvPr/>
        </p:nvSpPr>
        <p:spPr>
          <a:xfrm>
            <a:off x="4546390" y="3939995"/>
            <a:ext cx="778322" cy="369332"/>
          </a:xfrm>
          <a:prstGeom prst="rect">
            <a:avLst/>
          </a:prstGeom>
          <a:noFill/>
        </p:spPr>
        <p:txBody>
          <a:bodyPr wrap="square" rtlCol="0" anchor="b" anchorCtr="0">
            <a:spAutoFit/>
          </a:bodyPr>
          <a:lstStyle/>
          <a:p>
            <a:pPr algn="ctr"/>
            <a:r>
              <a:rPr lang="en-US" b="1" dirty="0">
                <a:latin typeface="Poppins" pitchFamily="2" charset="77"/>
                <a:ea typeface="League Spartan" charset="0"/>
                <a:cs typeface="Poppins" pitchFamily="2" charset="77"/>
              </a:rPr>
              <a:t>83%</a:t>
            </a:r>
          </a:p>
        </p:txBody>
      </p:sp>
      <p:sp>
        <p:nvSpPr>
          <p:cNvPr id="153" name="TextBox 152">
            <a:extLst>
              <a:ext uri="{FF2B5EF4-FFF2-40B4-BE49-F238E27FC236}">
                <a16:creationId xmlns:a16="http://schemas.microsoft.com/office/drawing/2014/main" id="{29920BFE-A870-458E-804C-280352F9F966}"/>
              </a:ext>
            </a:extLst>
          </p:cNvPr>
          <p:cNvSpPr txBox="1"/>
          <p:nvPr/>
        </p:nvSpPr>
        <p:spPr>
          <a:xfrm>
            <a:off x="4546390" y="5003736"/>
            <a:ext cx="778322" cy="369332"/>
          </a:xfrm>
          <a:prstGeom prst="rect">
            <a:avLst/>
          </a:prstGeom>
          <a:noFill/>
        </p:spPr>
        <p:txBody>
          <a:bodyPr wrap="square" rtlCol="0" anchor="b" anchorCtr="0">
            <a:spAutoFit/>
          </a:bodyPr>
          <a:lstStyle/>
          <a:p>
            <a:pPr algn="ctr"/>
            <a:r>
              <a:rPr lang="en-US" b="1" dirty="0">
                <a:latin typeface="Poppins" pitchFamily="2" charset="77"/>
                <a:ea typeface="League Spartan" charset="0"/>
                <a:cs typeface="Poppins" pitchFamily="2" charset="77"/>
              </a:rPr>
              <a:t>48%</a:t>
            </a:r>
          </a:p>
        </p:txBody>
      </p:sp>
      <p:sp>
        <p:nvSpPr>
          <p:cNvPr id="154" name="TextBox 153">
            <a:extLst>
              <a:ext uri="{FF2B5EF4-FFF2-40B4-BE49-F238E27FC236}">
                <a16:creationId xmlns:a16="http://schemas.microsoft.com/office/drawing/2014/main" id="{924B8BED-41F5-4D1E-875E-D395C4EDD24A}"/>
              </a:ext>
            </a:extLst>
          </p:cNvPr>
          <p:cNvSpPr txBox="1"/>
          <p:nvPr/>
        </p:nvSpPr>
        <p:spPr>
          <a:xfrm>
            <a:off x="4546390" y="1812511"/>
            <a:ext cx="778322" cy="369332"/>
          </a:xfrm>
          <a:prstGeom prst="rect">
            <a:avLst/>
          </a:prstGeom>
          <a:noFill/>
        </p:spPr>
        <p:txBody>
          <a:bodyPr wrap="square" rtlCol="0" anchor="b" anchorCtr="0">
            <a:spAutoFit/>
          </a:bodyPr>
          <a:lstStyle/>
          <a:p>
            <a:pPr algn="ctr"/>
            <a:r>
              <a:rPr lang="en-US" b="1" dirty="0">
                <a:latin typeface="Poppins" pitchFamily="2" charset="77"/>
                <a:ea typeface="League Spartan" charset="0"/>
                <a:cs typeface="Poppins" pitchFamily="2" charset="77"/>
              </a:rPr>
              <a:t>61%</a:t>
            </a:r>
          </a:p>
        </p:txBody>
      </p:sp>
      <p:sp>
        <p:nvSpPr>
          <p:cNvPr id="155" name="TextBox 154">
            <a:extLst>
              <a:ext uri="{FF2B5EF4-FFF2-40B4-BE49-F238E27FC236}">
                <a16:creationId xmlns:a16="http://schemas.microsoft.com/office/drawing/2014/main" id="{0A5CF8D5-E4A0-4D3C-8CFF-F767F2841644}"/>
              </a:ext>
            </a:extLst>
          </p:cNvPr>
          <p:cNvSpPr txBox="1"/>
          <p:nvPr/>
        </p:nvSpPr>
        <p:spPr>
          <a:xfrm>
            <a:off x="5515644" y="1574843"/>
            <a:ext cx="3328750" cy="830997"/>
          </a:xfrm>
          <a:prstGeom prst="rect">
            <a:avLst/>
          </a:prstGeom>
          <a:noFill/>
        </p:spPr>
        <p:txBody>
          <a:bodyPr wrap="square" rtlCol="0">
            <a:spAutoFit/>
          </a:bodyPr>
          <a:lstStyle/>
          <a:p>
            <a:pPr marR="0" algn="l" defTabSz="914400" rtl="0" eaLnBrk="1" fontAlgn="auto" latinLnBrk="0" hangingPunct="1">
              <a:spcAft>
                <a:spcPts val="0"/>
              </a:spcAft>
              <a:buClr>
                <a:srgbClr val="3DB7E4"/>
              </a:buClr>
              <a:buSzTx/>
              <a:tabLst/>
            </a:pPr>
            <a:r>
              <a:rPr lang="en-US" sz="1600" dirty="0">
                <a:latin typeface="Arial" panose="020B0604020202020204" pitchFamily="34" charset="0"/>
                <a:cs typeface="Arial" panose="020B0604020202020204" pitchFamily="34" charset="0"/>
              </a:rPr>
              <a:t>reported that their provider</a:t>
            </a:r>
          </a:p>
          <a:p>
            <a:pPr marR="0" algn="l" defTabSz="914400" rtl="0" eaLnBrk="1" fontAlgn="auto" latinLnBrk="0" hangingPunct="1">
              <a:spcAft>
                <a:spcPts val="0"/>
              </a:spcAft>
              <a:buClr>
                <a:srgbClr val="3DB7E4"/>
              </a:buClr>
              <a:buSzTx/>
              <a:tabLst/>
            </a:pPr>
            <a:r>
              <a:rPr lang="en-US" sz="1600" dirty="0">
                <a:latin typeface="Arial" panose="020B0604020202020204" pitchFamily="34" charset="0"/>
                <a:cs typeface="Arial" panose="020B0604020202020204" pitchFamily="34" charset="0"/>
              </a:rPr>
              <a:t>offers both telephone and video</a:t>
            </a:r>
          </a:p>
          <a:p>
            <a:pPr marR="0" algn="l" defTabSz="914400" rtl="0" eaLnBrk="1" fontAlgn="auto" latinLnBrk="0" hangingPunct="1">
              <a:spcAft>
                <a:spcPts val="0"/>
              </a:spcAft>
              <a:buClr>
                <a:srgbClr val="3DB7E4"/>
              </a:buClr>
              <a:buSzTx/>
              <a:tabLst/>
            </a:pPr>
            <a:r>
              <a:rPr lang="en-US" sz="1600" dirty="0">
                <a:latin typeface="Arial" panose="020B0604020202020204" pitchFamily="34" charset="0"/>
                <a:cs typeface="Arial" panose="020B0604020202020204" pitchFamily="34" charset="0"/>
              </a:rPr>
              <a:t>appointments</a:t>
            </a:r>
            <a:endPar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156" name="TextBox 155">
            <a:extLst>
              <a:ext uri="{FF2B5EF4-FFF2-40B4-BE49-F238E27FC236}">
                <a16:creationId xmlns:a16="http://schemas.microsoft.com/office/drawing/2014/main" id="{CCF0A7E3-0563-421E-BAA8-C00F4A108592}"/>
              </a:ext>
            </a:extLst>
          </p:cNvPr>
          <p:cNvSpPr txBox="1"/>
          <p:nvPr/>
        </p:nvSpPr>
        <p:spPr>
          <a:xfrm>
            <a:off x="5515644" y="2689820"/>
            <a:ext cx="3328416" cy="830997"/>
          </a:xfrm>
          <a:prstGeom prst="rect">
            <a:avLst/>
          </a:prstGeom>
          <a:noFill/>
        </p:spPr>
        <p:txBody>
          <a:bodyPr wrap="square" rtlCol="0">
            <a:spAutoFit/>
          </a:bodyPr>
          <a:lstStyle/>
          <a:p>
            <a:pPr marR="0" algn="l" defTabSz="914400" rtl="0" eaLnBrk="1" fontAlgn="auto" latinLnBrk="0" hangingPunct="1">
              <a:spcAft>
                <a:spcPts val="0"/>
              </a:spcAft>
              <a:buClr>
                <a:srgbClr val="3DB7E4"/>
              </a:buClr>
              <a:buSzTx/>
              <a:tabLst/>
            </a:pP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reported that they had a</a:t>
            </a:r>
          </a:p>
          <a:p>
            <a:pPr marR="0" algn="l" defTabSz="914400" rtl="0" eaLnBrk="1" fontAlgn="auto" latinLnBrk="0" hangingPunct="1">
              <a:spcAft>
                <a:spcPts val="0"/>
              </a:spcAft>
              <a:buClr>
                <a:srgbClr val="3DB7E4"/>
              </a:buClr>
              <a:buSzTx/>
              <a:tabLst/>
            </a:pP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telemedicine appointment with a</a:t>
            </a:r>
          </a:p>
          <a:p>
            <a:pPr marR="0" algn="l" defTabSz="914400" rtl="0" eaLnBrk="1" fontAlgn="auto" latinLnBrk="0" hangingPunct="1">
              <a:spcAft>
                <a:spcPts val="0"/>
              </a:spcAft>
              <a:buClr>
                <a:srgbClr val="3DB7E4"/>
              </a:buClr>
              <a:buSzTx/>
              <a:tabLst/>
            </a:pP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provider since July 1, 2020</a:t>
            </a:r>
          </a:p>
        </p:txBody>
      </p:sp>
      <p:sp>
        <p:nvSpPr>
          <p:cNvPr id="157" name="TextBox 156">
            <a:extLst>
              <a:ext uri="{FF2B5EF4-FFF2-40B4-BE49-F238E27FC236}">
                <a16:creationId xmlns:a16="http://schemas.microsoft.com/office/drawing/2014/main" id="{6231529D-1410-4CE9-B11C-44D3F53ADD04}"/>
              </a:ext>
            </a:extLst>
          </p:cNvPr>
          <p:cNvSpPr txBox="1"/>
          <p:nvPr/>
        </p:nvSpPr>
        <p:spPr>
          <a:xfrm>
            <a:off x="5515644" y="3804797"/>
            <a:ext cx="3328416" cy="584775"/>
          </a:xfrm>
          <a:prstGeom prst="rect">
            <a:avLst/>
          </a:prstGeom>
          <a:noFill/>
        </p:spPr>
        <p:txBody>
          <a:bodyPr wrap="square" rtlCol="0">
            <a:spAutoFit/>
          </a:bodyPr>
          <a:lstStyle/>
          <a:p>
            <a:pPr marR="0" algn="l" defTabSz="914400" rtl="0" eaLnBrk="1" fontAlgn="auto" latinLnBrk="0" hangingPunct="1">
              <a:spcAft>
                <a:spcPts val="0"/>
              </a:spcAft>
              <a:buClr>
                <a:srgbClr val="3DB7E4"/>
              </a:buClr>
              <a:buSzTx/>
              <a:tabLst/>
            </a:pPr>
            <a:r>
              <a:rPr lang="en-US" sz="1600" dirty="0">
                <a:latin typeface="Arial" panose="020B0604020202020204" pitchFamily="34" charset="0"/>
                <a:cs typeface="Arial" panose="020B0604020202020204" pitchFamily="34" charset="0"/>
              </a:rPr>
              <a:t>of beneficiaries reported having</a:t>
            </a:r>
          </a:p>
          <a:p>
            <a:pPr marR="0" algn="l" defTabSz="914400" rtl="0" eaLnBrk="1" fontAlgn="auto" latinLnBrk="0" hangingPunct="1">
              <a:spcAft>
                <a:spcPts val="0"/>
              </a:spcAft>
              <a:buClr>
                <a:srgbClr val="3DB7E4"/>
              </a:buClr>
              <a:buSzTx/>
              <a:tabLst/>
            </a:pPr>
            <a:r>
              <a:rPr lang="en-US" sz="1600" dirty="0">
                <a:latin typeface="Arial" panose="020B0604020202020204" pitchFamily="34" charset="0"/>
                <a:cs typeface="Arial" panose="020B0604020202020204" pitchFamily="34" charset="0"/>
              </a:rPr>
              <a:t>access to the Internet</a:t>
            </a:r>
            <a:endPar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158" name="TextBox 157">
            <a:extLst>
              <a:ext uri="{FF2B5EF4-FFF2-40B4-BE49-F238E27FC236}">
                <a16:creationId xmlns:a16="http://schemas.microsoft.com/office/drawing/2014/main" id="{DCF355BE-8E46-4E22-A409-B4BE3131017E}"/>
              </a:ext>
            </a:extLst>
          </p:cNvPr>
          <p:cNvSpPr txBox="1"/>
          <p:nvPr/>
        </p:nvSpPr>
        <p:spPr>
          <a:xfrm>
            <a:off x="5515644" y="4673551"/>
            <a:ext cx="3328416" cy="1077218"/>
          </a:xfrm>
          <a:prstGeom prst="rect">
            <a:avLst/>
          </a:prstGeom>
          <a:noFill/>
        </p:spPr>
        <p:txBody>
          <a:bodyPr wrap="square" rtlCol="0">
            <a:spAutoFit/>
          </a:bodyPr>
          <a:lstStyle/>
          <a:p>
            <a:pPr marR="0" algn="l" defTabSz="914400" rtl="0" eaLnBrk="1" fontAlgn="auto" latinLnBrk="0" hangingPunct="1">
              <a:spcAft>
                <a:spcPts val="0"/>
              </a:spcAft>
              <a:buClr>
                <a:srgbClr val="3DB7E4"/>
              </a:buClr>
              <a:buSzTx/>
              <a:tabLst/>
            </a:pPr>
            <a:r>
              <a:rPr lang="en-US" sz="1600" dirty="0">
                <a:latin typeface="Arial" panose="020B0604020202020204" pitchFamily="34" charset="0"/>
                <a:cs typeface="Arial" panose="020B0604020202020204" pitchFamily="34" charset="0"/>
              </a:rPr>
              <a:t>that their provider offered a telemedicine appointment</a:t>
            </a:r>
          </a:p>
          <a:p>
            <a:pPr marR="0" algn="l" defTabSz="914400" rtl="0" eaLnBrk="1" fontAlgn="auto" latinLnBrk="0" hangingPunct="1">
              <a:spcAft>
                <a:spcPts val="0"/>
              </a:spcAft>
              <a:buClr>
                <a:srgbClr val="3DB7E4"/>
              </a:buClr>
              <a:buSzTx/>
              <a:tabLst/>
            </a:pPr>
            <a:r>
              <a:rPr lang="en-US" sz="1600" dirty="0">
                <a:latin typeface="Arial" panose="020B0604020202020204" pitchFamily="34" charset="0"/>
                <a:cs typeface="Arial" panose="020B0604020202020204" pitchFamily="34" charset="0"/>
              </a:rPr>
              <a:t>to replace an appointment since</a:t>
            </a:r>
          </a:p>
          <a:p>
            <a:pPr marR="0" algn="l" defTabSz="914400" rtl="0" eaLnBrk="1" fontAlgn="auto" latinLnBrk="0" hangingPunct="1">
              <a:spcAft>
                <a:spcPts val="0"/>
              </a:spcAft>
              <a:buClr>
                <a:srgbClr val="3DB7E4"/>
              </a:buClr>
              <a:buSzTx/>
              <a:tabLst/>
            </a:pPr>
            <a:r>
              <a:rPr lang="en-US" sz="1600" dirty="0">
                <a:latin typeface="Arial" panose="020B0604020202020204" pitchFamily="34" charset="0"/>
                <a:cs typeface="Arial" panose="020B0604020202020204" pitchFamily="34" charset="0"/>
              </a:rPr>
              <a:t>July 1, 2020</a:t>
            </a:r>
            <a:endPar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161" name="Title 160">
            <a:extLst>
              <a:ext uri="{FF2B5EF4-FFF2-40B4-BE49-F238E27FC236}">
                <a16:creationId xmlns:a16="http://schemas.microsoft.com/office/drawing/2014/main" id="{7E87EEE9-1C53-4B1D-AD25-68440D554149}"/>
              </a:ext>
            </a:extLst>
          </p:cNvPr>
          <p:cNvSpPr>
            <a:spLocks noGrp="1"/>
          </p:cNvSpPr>
          <p:nvPr>
            <p:ph type="title"/>
          </p:nvPr>
        </p:nvSpPr>
        <p:spPr>
          <a:xfrm>
            <a:off x="628650" y="192186"/>
            <a:ext cx="7886700" cy="565458"/>
          </a:xfrm>
        </p:spPr>
        <p:txBody>
          <a:bodyPr/>
          <a:lstStyle/>
          <a:p>
            <a:r>
              <a:rPr lang="en-US" dirty="0">
                <a:solidFill>
                  <a:schemeClr val="tx1"/>
                </a:solidFill>
              </a:rPr>
              <a:t>CMS Medicare Current Beneficiary Survey Fall 2000</a:t>
            </a:r>
          </a:p>
        </p:txBody>
      </p:sp>
      <p:sp>
        <p:nvSpPr>
          <p:cNvPr id="135" name="TextBox 134">
            <a:extLst>
              <a:ext uri="{FF2B5EF4-FFF2-40B4-BE49-F238E27FC236}">
                <a16:creationId xmlns:a16="http://schemas.microsoft.com/office/drawing/2014/main" id="{E12A79F4-87E6-472C-85A1-A663BE1CC88D}"/>
              </a:ext>
            </a:extLst>
          </p:cNvPr>
          <p:cNvSpPr txBox="1"/>
          <p:nvPr/>
        </p:nvSpPr>
        <p:spPr>
          <a:xfrm>
            <a:off x="3859945" y="6083765"/>
            <a:ext cx="4572000" cy="646331"/>
          </a:xfrm>
          <a:prstGeom prst="rect">
            <a:avLst/>
          </a:prstGeom>
          <a:noFill/>
        </p:spPr>
        <p:txBody>
          <a:bodyPr wrap="square">
            <a:spAutoFit/>
          </a:bodyPr>
          <a:lstStyle/>
          <a:p>
            <a:r>
              <a:rPr lang="en-US" sz="1200" dirty="0">
                <a:hlinkClick r:id="rId8"/>
              </a:rPr>
              <a:t>https://www.cms.gov/medicare-current-beneficiary-survey-fall-2020-covid-19-data-snapshot</a:t>
            </a:r>
            <a:endParaRPr lang="en-US" sz="1200" dirty="0"/>
          </a:p>
          <a:p>
            <a:endParaRPr lang="en-US" sz="1200" dirty="0"/>
          </a:p>
        </p:txBody>
      </p:sp>
    </p:spTree>
    <p:extLst>
      <p:ext uri="{BB962C8B-B14F-4D97-AF65-F5344CB8AC3E}">
        <p14:creationId xmlns:p14="http://schemas.microsoft.com/office/powerpoint/2010/main" val="3863033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84368-C5EA-4E95-ADAE-17EED8BAF6EA}"/>
              </a:ext>
            </a:extLst>
          </p:cNvPr>
          <p:cNvSpPr>
            <a:spLocks noGrp="1"/>
          </p:cNvSpPr>
          <p:nvPr>
            <p:ph type="title"/>
          </p:nvPr>
        </p:nvSpPr>
        <p:spPr/>
        <p:txBody>
          <a:bodyPr/>
          <a:lstStyle/>
          <a:p>
            <a:r>
              <a:rPr lang="en-US" sz="3200" dirty="0">
                <a:solidFill>
                  <a:schemeClr val="tx1"/>
                </a:solidFill>
              </a:rPr>
              <a:t>State Practice Standard Considerations</a:t>
            </a:r>
          </a:p>
        </p:txBody>
      </p:sp>
      <p:sp>
        <p:nvSpPr>
          <p:cNvPr id="7" name="Freeform 3">
            <a:extLst>
              <a:ext uri="{FF2B5EF4-FFF2-40B4-BE49-F238E27FC236}">
                <a16:creationId xmlns:a16="http://schemas.microsoft.com/office/drawing/2014/main" id="{278C48C6-8899-4D20-96C1-B3544368750E}"/>
              </a:ext>
            </a:extLst>
          </p:cNvPr>
          <p:cNvSpPr>
            <a:spLocks noChangeArrowheads="1"/>
          </p:cNvSpPr>
          <p:nvPr/>
        </p:nvSpPr>
        <p:spPr bwMode="auto">
          <a:xfrm>
            <a:off x="1943079" y="5801710"/>
            <a:ext cx="1712607" cy="1056290"/>
          </a:xfrm>
          <a:custGeom>
            <a:avLst/>
            <a:gdLst>
              <a:gd name="T0" fmla="*/ 867 w 4152"/>
              <a:gd name="T1" fmla="*/ 889 h 2563"/>
              <a:gd name="T2" fmla="*/ 867 w 4152"/>
              <a:gd name="T3" fmla="*/ 889 h 2563"/>
              <a:gd name="T4" fmla="*/ 486 w 4152"/>
              <a:gd name="T5" fmla="*/ 1807 h 2563"/>
              <a:gd name="T6" fmla="*/ 486 w 4152"/>
              <a:gd name="T7" fmla="*/ 1807 h 2563"/>
              <a:gd name="T8" fmla="*/ 3287 w 4152"/>
              <a:gd name="T9" fmla="*/ 458 h 2563"/>
              <a:gd name="T10" fmla="*/ 3287 w 4152"/>
              <a:gd name="T11" fmla="*/ 458 h 2563"/>
              <a:gd name="T12" fmla="*/ 1241 w 4152"/>
              <a:gd name="T13" fmla="*/ 792 h 2563"/>
              <a:gd name="T14" fmla="*/ 1241 w 4152"/>
              <a:gd name="T15" fmla="*/ 792 h 2563"/>
              <a:gd name="T16" fmla="*/ 867 w 4152"/>
              <a:gd name="T17" fmla="*/ 889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52" h="2563">
                <a:moveTo>
                  <a:pt x="867" y="889"/>
                </a:moveTo>
                <a:lnTo>
                  <a:pt x="867" y="889"/>
                </a:lnTo>
                <a:cubicBezTo>
                  <a:pt x="479" y="1080"/>
                  <a:pt x="0" y="1369"/>
                  <a:pt x="486" y="1807"/>
                </a:cubicBezTo>
                <a:lnTo>
                  <a:pt x="486" y="1807"/>
                </a:lnTo>
                <a:cubicBezTo>
                  <a:pt x="1322" y="2562"/>
                  <a:pt x="4151" y="1328"/>
                  <a:pt x="3287" y="458"/>
                </a:cubicBezTo>
                <a:lnTo>
                  <a:pt x="3287" y="458"/>
                </a:lnTo>
                <a:cubicBezTo>
                  <a:pt x="2831" y="0"/>
                  <a:pt x="1656" y="261"/>
                  <a:pt x="1241" y="792"/>
                </a:cubicBezTo>
                <a:lnTo>
                  <a:pt x="1241" y="792"/>
                </a:lnTo>
                <a:cubicBezTo>
                  <a:pt x="1204" y="838"/>
                  <a:pt x="890" y="877"/>
                  <a:pt x="867" y="889"/>
                </a:cubicBezTo>
              </a:path>
            </a:pathLst>
          </a:custGeom>
          <a:solidFill>
            <a:schemeClr val="bg1">
              <a:lumMod val="95000"/>
            </a:schemeClr>
          </a:solidFill>
          <a:ln>
            <a:noFill/>
          </a:ln>
          <a:effectLst/>
        </p:spPr>
        <p:txBody>
          <a:bodyPr wrap="none" anchor="ctr"/>
          <a:lstStyle/>
          <a:p>
            <a:endParaRPr lang="en-US" sz="6532" dirty="0">
              <a:latin typeface="Lato Light" panose="020F0502020204030203" pitchFamily="34" charset="0"/>
            </a:endParaRPr>
          </a:p>
        </p:txBody>
      </p:sp>
      <p:sp>
        <p:nvSpPr>
          <p:cNvPr id="49" name="Freeform 52">
            <a:extLst>
              <a:ext uri="{FF2B5EF4-FFF2-40B4-BE49-F238E27FC236}">
                <a16:creationId xmlns:a16="http://schemas.microsoft.com/office/drawing/2014/main" id="{D405C8FD-2DE4-46AA-AC79-0ACF8A5489D6}"/>
              </a:ext>
            </a:extLst>
          </p:cNvPr>
          <p:cNvSpPr>
            <a:spLocks noChangeArrowheads="1"/>
          </p:cNvSpPr>
          <p:nvPr/>
        </p:nvSpPr>
        <p:spPr bwMode="auto">
          <a:xfrm>
            <a:off x="5010137" y="5965334"/>
            <a:ext cx="1009020" cy="692679"/>
          </a:xfrm>
          <a:custGeom>
            <a:avLst/>
            <a:gdLst>
              <a:gd name="T0" fmla="*/ 683 w 2448"/>
              <a:gd name="T1" fmla="*/ 318 h 1681"/>
              <a:gd name="T2" fmla="*/ 683 w 2448"/>
              <a:gd name="T3" fmla="*/ 318 h 1681"/>
              <a:gd name="T4" fmla="*/ 6 w 2448"/>
              <a:gd name="T5" fmla="*/ 823 h 1681"/>
              <a:gd name="T6" fmla="*/ 6 w 2448"/>
              <a:gd name="T7" fmla="*/ 823 h 1681"/>
              <a:gd name="T8" fmla="*/ 900 w 2448"/>
              <a:gd name="T9" fmla="*/ 1575 h 1681"/>
              <a:gd name="T10" fmla="*/ 900 w 2448"/>
              <a:gd name="T11" fmla="*/ 1575 h 1681"/>
              <a:gd name="T12" fmla="*/ 2163 w 2448"/>
              <a:gd name="T13" fmla="*/ 1155 h 1681"/>
              <a:gd name="T14" fmla="*/ 2163 w 2448"/>
              <a:gd name="T15" fmla="*/ 1155 h 1681"/>
              <a:gd name="T16" fmla="*/ 1066 w 2448"/>
              <a:gd name="T17" fmla="*/ 174 h 1681"/>
              <a:gd name="T18" fmla="*/ 1066 w 2448"/>
              <a:gd name="T19" fmla="*/ 174 h 1681"/>
              <a:gd name="T20" fmla="*/ 683 w 2448"/>
              <a:gd name="T21" fmla="*/ 318 h 1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8" h="1681">
                <a:moveTo>
                  <a:pt x="683" y="318"/>
                </a:moveTo>
                <a:lnTo>
                  <a:pt x="683" y="318"/>
                </a:lnTo>
                <a:cubicBezTo>
                  <a:pt x="521" y="327"/>
                  <a:pt x="0" y="537"/>
                  <a:pt x="6" y="823"/>
                </a:cubicBezTo>
                <a:lnTo>
                  <a:pt x="6" y="823"/>
                </a:lnTo>
                <a:cubicBezTo>
                  <a:pt x="16" y="1377"/>
                  <a:pt x="479" y="1414"/>
                  <a:pt x="900" y="1575"/>
                </a:cubicBezTo>
                <a:lnTo>
                  <a:pt x="900" y="1575"/>
                </a:lnTo>
                <a:cubicBezTo>
                  <a:pt x="1179" y="1680"/>
                  <a:pt x="2054" y="1433"/>
                  <a:pt x="2163" y="1155"/>
                </a:cubicBezTo>
                <a:lnTo>
                  <a:pt x="2163" y="1155"/>
                </a:lnTo>
                <a:cubicBezTo>
                  <a:pt x="2447" y="431"/>
                  <a:pt x="1568" y="0"/>
                  <a:pt x="1066" y="174"/>
                </a:cubicBezTo>
                <a:lnTo>
                  <a:pt x="1066" y="174"/>
                </a:lnTo>
                <a:cubicBezTo>
                  <a:pt x="963" y="210"/>
                  <a:pt x="765" y="314"/>
                  <a:pt x="683" y="318"/>
                </a:cubicBezTo>
              </a:path>
            </a:pathLst>
          </a:custGeom>
          <a:solidFill>
            <a:schemeClr val="bg1">
              <a:lumMod val="95000"/>
            </a:schemeClr>
          </a:solidFill>
          <a:ln>
            <a:noFill/>
          </a:ln>
          <a:effectLst/>
        </p:spPr>
        <p:txBody>
          <a:bodyPr wrap="none" anchor="ctr"/>
          <a:lstStyle/>
          <a:p>
            <a:endParaRPr lang="en-US" sz="6532" dirty="0">
              <a:latin typeface="Lato Light" panose="020F0502020204030203" pitchFamily="34" charset="0"/>
            </a:endParaRPr>
          </a:p>
        </p:txBody>
      </p:sp>
      <p:grpSp>
        <p:nvGrpSpPr>
          <p:cNvPr id="127" name="Group 126">
            <a:extLst>
              <a:ext uri="{FF2B5EF4-FFF2-40B4-BE49-F238E27FC236}">
                <a16:creationId xmlns:a16="http://schemas.microsoft.com/office/drawing/2014/main" id="{AAD12EA6-C9F2-42BD-8332-7BC138E5F525}"/>
              </a:ext>
            </a:extLst>
          </p:cNvPr>
          <p:cNvGrpSpPr/>
          <p:nvPr/>
        </p:nvGrpSpPr>
        <p:grpSpPr>
          <a:xfrm>
            <a:off x="1102648" y="1291764"/>
            <a:ext cx="2151069" cy="4709050"/>
            <a:chOff x="934060" y="852967"/>
            <a:chExt cx="2278021" cy="5585801"/>
          </a:xfrm>
        </p:grpSpPr>
        <p:sp>
          <p:nvSpPr>
            <p:cNvPr id="42" name="Freeform 41">
              <a:extLst>
                <a:ext uri="{FF2B5EF4-FFF2-40B4-BE49-F238E27FC236}">
                  <a16:creationId xmlns:a16="http://schemas.microsoft.com/office/drawing/2014/main" id="{EF35B2D2-CA18-4B72-B10E-036E21D74F53}"/>
                </a:ext>
              </a:extLst>
            </p:cNvPr>
            <p:cNvSpPr>
              <a:spLocks noChangeArrowheads="1"/>
            </p:cNvSpPr>
            <p:nvPr/>
          </p:nvSpPr>
          <p:spPr bwMode="auto">
            <a:xfrm>
              <a:off x="946785" y="898418"/>
              <a:ext cx="1732606" cy="4748758"/>
            </a:xfrm>
            <a:custGeom>
              <a:avLst/>
              <a:gdLst>
                <a:gd name="T0" fmla="*/ 3936 w 4204"/>
                <a:gd name="T1" fmla="*/ 57 h 11516"/>
                <a:gd name="T2" fmla="*/ 3936 w 4204"/>
                <a:gd name="T3" fmla="*/ 57 h 11516"/>
                <a:gd name="T4" fmla="*/ 3550 w 4204"/>
                <a:gd name="T5" fmla="*/ 95 h 11516"/>
                <a:gd name="T6" fmla="*/ 540 w 4204"/>
                <a:gd name="T7" fmla="*/ 1833 h 11516"/>
                <a:gd name="T8" fmla="*/ 540 w 4204"/>
                <a:gd name="T9" fmla="*/ 1833 h 11516"/>
                <a:gd name="T10" fmla="*/ 1 w 4204"/>
                <a:gd name="T11" fmla="*/ 2767 h 11516"/>
                <a:gd name="T12" fmla="*/ 25 w 4204"/>
                <a:gd name="T13" fmla="*/ 11013 h 11516"/>
                <a:gd name="T14" fmla="*/ 25 w 4204"/>
                <a:gd name="T15" fmla="*/ 11013 h 11516"/>
                <a:gd name="T16" fmla="*/ 183 w 4204"/>
                <a:gd name="T17" fmla="*/ 11359 h 11516"/>
                <a:gd name="T18" fmla="*/ 450 w 4204"/>
                <a:gd name="T19" fmla="*/ 11515 h 11516"/>
                <a:gd name="T20" fmla="*/ 450 w 4204"/>
                <a:gd name="T21" fmla="*/ 11515 h 11516"/>
                <a:gd name="T22" fmla="*/ 292 w 4204"/>
                <a:gd name="T23" fmla="*/ 11168 h 11516"/>
                <a:gd name="T24" fmla="*/ 268 w 4204"/>
                <a:gd name="T25" fmla="*/ 2922 h 11516"/>
                <a:gd name="T26" fmla="*/ 268 w 4204"/>
                <a:gd name="T27" fmla="*/ 2922 h 11516"/>
                <a:gd name="T28" fmla="*/ 808 w 4204"/>
                <a:gd name="T29" fmla="*/ 1988 h 11516"/>
                <a:gd name="T30" fmla="*/ 3818 w 4204"/>
                <a:gd name="T31" fmla="*/ 250 h 11516"/>
                <a:gd name="T32" fmla="*/ 3818 w 4204"/>
                <a:gd name="T33" fmla="*/ 250 h 11516"/>
                <a:gd name="T34" fmla="*/ 4203 w 4204"/>
                <a:gd name="T35" fmla="*/ 212 h 11516"/>
                <a:gd name="T36" fmla="*/ 3936 w 4204"/>
                <a:gd name="T37" fmla="*/ 57 h 1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04" h="11516">
                  <a:moveTo>
                    <a:pt x="3936" y="57"/>
                  </a:moveTo>
                  <a:lnTo>
                    <a:pt x="3936" y="57"/>
                  </a:lnTo>
                  <a:cubicBezTo>
                    <a:pt x="3837" y="0"/>
                    <a:pt x="3701" y="8"/>
                    <a:pt x="3550" y="95"/>
                  </a:cubicBezTo>
                  <a:lnTo>
                    <a:pt x="540" y="1833"/>
                  </a:lnTo>
                  <a:lnTo>
                    <a:pt x="540" y="1833"/>
                  </a:lnTo>
                  <a:cubicBezTo>
                    <a:pt x="242" y="2005"/>
                    <a:pt x="0" y="2424"/>
                    <a:pt x="1" y="2767"/>
                  </a:cubicBezTo>
                  <a:lnTo>
                    <a:pt x="25" y="11013"/>
                  </a:lnTo>
                  <a:lnTo>
                    <a:pt x="25" y="11013"/>
                  </a:lnTo>
                  <a:cubicBezTo>
                    <a:pt x="25" y="11183"/>
                    <a:pt x="85" y="11303"/>
                    <a:pt x="183" y="11359"/>
                  </a:cubicBezTo>
                  <a:lnTo>
                    <a:pt x="450" y="11515"/>
                  </a:lnTo>
                  <a:lnTo>
                    <a:pt x="450" y="11515"/>
                  </a:lnTo>
                  <a:cubicBezTo>
                    <a:pt x="352" y="11458"/>
                    <a:pt x="293" y="11338"/>
                    <a:pt x="292" y="11168"/>
                  </a:cubicBezTo>
                  <a:lnTo>
                    <a:pt x="268" y="2922"/>
                  </a:lnTo>
                  <a:lnTo>
                    <a:pt x="268" y="2922"/>
                  </a:lnTo>
                  <a:cubicBezTo>
                    <a:pt x="268" y="2579"/>
                    <a:pt x="509" y="2161"/>
                    <a:pt x="808" y="1988"/>
                  </a:cubicBezTo>
                  <a:lnTo>
                    <a:pt x="3818" y="250"/>
                  </a:lnTo>
                  <a:lnTo>
                    <a:pt x="3818" y="250"/>
                  </a:lnTo>
                  <a:cubicBezTo>
                    <a:pt x="3968" y="164"/>
                    <a:pt x="4104" y="155"/>
                    <a:pt x="4203" y="212"/>
                  </a:cubicBezTo>
                  <a:lnTo>
                    <a:pt x="3936" y="57"/>
                  </a:lnTo>
                </a:path>
              </a:pathLst>
            </a:custGeom>
            <a:solidFill>
              <a:schemeClr val="bg1">
                <a:lumMod val="65000"/>
              </a:schemeClr>
            </a:solidFill>
            <a:ln>
              <a:noFill/>
            </a:ln>
            <a:effectLst/>
          </p:spPr>
          <p:txBody>
            <a:bodyPr wrap="none" anchor="ctr"/>
            <a:lstStyle/>
            <a:p>
              <a:endParaRPr lang="en-US" sz="6532" dirty="0">
                <a:latin typeface="Lato Light" panose="020F0502020204030203" pitchFamily="34" charset="0"/>
              </a:endParaRPr>
            </a:p>
          </p:txBody>
        </p:sp>
        <p:sp>
          <p:nvSpPr>
            <p:cNvPr id="43" name="Freeform 42">
              <a:extLst>
                <a:ext uri="{FF2B5EF4-FFF2-40B4-BE49-F238E27FC236}">
                  <a16:creationId xmlns:a16="http://schemas.microsoft.com/office/drawing/2014/main" id="{507934C7-63C0-46E0-B630-84F2B5AC3139}"/>
                </a:ext>
              </a:extLst>
            </p:cNvPr>
            <p:cNvSpPr>
              <a:spLocks noChangeArrowheads="1"/>
            </p:cNvSpPr>
            <p:nvPr/>
          </p:nvSpPr>
          <p:spPr bwMode="auto">
            <a:xfrm>
              <a:off x="1055869" y="929325"/>
              <a:ext cx="1698062" cy="4770574"/>
            </a:xfrm>
            <a:custGeom>
              <a:avLst/>
              <a:gdLst>
                <a:gd name="T0" fmla="*/ 3924 w 4118"/>
                <a:gd name="T1" fmla="*/ 8838 h 11573"/>
                <a:gd name="T2" fmla="*/ 3900 w 4118"/>
                <a:gd name="T3" fmla="*/ 593 h 11573"/>
                <a:gd name="T4" fmla="*/ 3900 w 4118"/>
                <a:gd name="T5" fmla="*/ 593 h 11573"/>
                <a:gd name="T6" fmla="*/ 3550 w 4118"/>
                <a:gd name="T7" fmla="*/ 393 h 11573"/>
                <a:gd name="T8" fmla="*/ 3136 w 4118"/>
                <a:gd name="T9" fmla="*/ 633 h 11573"/>
                <a:gd name="T10" fmla="*/ 3136 w 4118"/>
                <a:gd name="T11" fmla="*/ 633 h 11573"/>
                <a:gd name="T12" fmla="*/ 3082 w 4118"/>
                <a:gd name="T13" fmla="*/ 726 h 11573"/>
                <a:gd name="T14" fmla="*/ 3082 w 4118"/>
                <a:gd name="T15" fmla="*/ 726 h 11573"/>
                <a:gd name="T16" fmla="*/ 2856 w 4118"/>
                <a:gd name="T17" fmla="*/ 1118 h 11573"/>
                <a:gd name="T18" fmla="*/ 1237 w 4118"/>
                <a:gd name="T19" fmla="*/ 2052 h 11573"/>
                <a:gd name="T20" fmla="*/ 1237 w 4118"/>
                <a:gd name="T21" fmla="*/ 2052 h 11573"/>
                <a:gd name="T22" fmla="*/ 1010 w 4118"/>
                <a:gd name="T23" fmla="*/ 1922 h 11573"/>
                <a:gd name="T24" fmla="*/ 1010 w 4118"/>
                <a:gd name="T25" fmla="*/ 1922 h 11573"/>
                <a:gd name="T26" fmla="*/ 955 w 4118"/>
                <a:gd name="T27" fmla="*/ 1891 h 11573"/>
                <a:gd name="T28" fmla="*/ 541 w 4118"/>
                <a:gd name="T29" fmla="*/ 2131 h 11573"/>
                <a:gd name="T30" fmla="*/ 541 w 4118"/>
                <a:gd name="T31" fmla="*/ 2131 h 11573"/>
                <a:gd name="T32" fmla="*/ 193 w 4118"/>
                <a:gd name="T33" fmla="*/ 2733 h 11573"/>
                <a:gd name="T34" fmla="*/ 216 w 4118"/>
                <a:gd name="T35" fmla="*/ 10979 h 11573"/>
                <a:gd name="T36" fmla="*/ 216 w 4118"/>
                <a:gd name="T37" fmla="*/ 10979 h 11573"/>
                <a:gd name="T38" fmla="*/ 566 w 4118"/>
                <a:gd name="T39" fmla="*/ 11178 h 11573"/>
                <a:gd name="T40" fmla="*/ 3576 w 4118"/>
                <a:gd name="T41" fmla="*/ 9441 h 11573"/>
                <a:gd name="T42" fmla="*/ 3576 w 4118"/>
                <a:gd name="T43" fmla="*/ 9441 h 11573"/>
                <a:gd name="T44" fmla="*/ 3924 w 4118"/>
                <a:gd name="T45" fmla="*/ 8838 h 11573"/>
                <a:gd name="T46" fmla="*/ 1480 w 4118"/>
                <a:gd name="T47" fmla="*/ 1677 h 11573"/>
                <a:gd name="T48" fmla="*/ 1480 w 4118"/>
                <a:gd name="T49" fmla="*/ 1677 h 11573"/>
                <a:gd name="T50" fmla="*/ 1509 w 4118"/>
                <a:gd name="T51" fmla="*/ 1693 h 11573"/>
                <a:gd name="T52" fmla="*/ 2583 w 4118"/>
                <a:gd name="T53" fmla="*/ 1073 h 11573"/>
                <a:gd name="T54" fmla="*/ 2583 w 4118"/>
                <a:gd name="T55" fmla="*/ 1073 h 11573"/>
                <a:gd name="T56" fmla="*/ 2611 w 4118"/>
                <a:gd name="T57" fmla="*/ 1024 h 11573"/>
                <a:gd name="T58" fmla="*/ 2611 w 4118"/>
                <a:gd name="T59" fmla="*/ 1024 h 11573"/>
                <a:gd name="T60" fmla="*/ 2583 w 4118"/>
                <a:gd name="T61" fmla="*/ 1008 h 11573"/>
                <a:gd name="T62" fmla="*/ 1509 w 4118"/>
                <a:gd name="T63" fmla="*/ 1628 h 11573"/>
                <a:gd name="T64" fmla="*/ 1509 w 4118"/>
                <a:gd name="T65" fmla="*/ 1628 h 11573"/>
                <a:gd name="T66" fmla="*/ 1480 w 4118"/>
                <a:gd name="T67" fmla="*/ 1677 h 11573"/>
                <a:gd name="T68" fmla="*/ 2689 w 4118"/>
                <a:gd name="T69" fmla="*/ 979 h 11573"/>
                <a:gd name="T70" fmla="*/ 2689 w 4118"/>
                <a:gd name="T71" fmla="*/ 979 h 11573"/>
                <a:gd name="T72" fmla="*/ 2747 w 4118"/>
                <a:gd name="T73" fmla="*/ 1012 h 11573"/>
                <a:gd name="T74" fmla="*/ 2747 w 4118"/>
                <a:gd name="T75" fmla="*/ 1012 h 11573"/>
                <a:gd name="T76" fmla="*/ 2805 w 4118"/>
                <a:gd name="T77" fmla="*/ 912 h 11573"/>
                <a:gd name="T78" fmla="*/ 2805 w 4118"/>
                <a:gd name="T79" fmla="*/ 912 h 11573"/>
                <a:gd name="T80" fmla="*/ 2747 w 4118"/>
                <a:gd name="T81" fmla="*/ 879 h 11573"/>
                <a:gd name="T82" fmla="*/ 2747 w 4118"/>
                <a:gd name="T83" fmla="*/ 879 h 11573"/>
                <a:gd name="T84" fmla="*/ 2689 w 4118"/>
                <a:gd name="T85" fmla="*/ 979 h 11573"/>
                <a:gd name="T86" fmla="*/ 4117 w 4118"/>
                <a:gd name="T87" fmla="*/ 8727 h 11573"/>
                <a:gd name="T88" fmla="*/ 4117 w 4118"/>
                <a:gd name="T89" fmla="*/ 8727 h 11573"/>
                <a:gd name="T90" fmla="*/ 3577 w 4118"/>
                <a:gd name="T91" fmla="*/ 9662 h 11573"/>
                <a:gd name="T92" fmla="*/ 567 w 4118"/>
                <a:gd name="T93" fmla="*/ 11399 h 11573"/>
                <a:gd name="T94" fmla="*/ 567 w 4118"/>
                <a:gd name="T95" fmla="*/ 11399 h 11573"/>
                <a:gd name="T96" fmla="*/ 24 w 4118"/>
                <a:gd name="T97" fmla="*/ 11090 h 11573"/>
                <a:gd name="T98" fmla="*/ 0 w 4118"/>
                <a:gd name="T99" fmla="*/ 2844 h 11573"/>
                <a:gd name="T100" fmla="*/ 0 w 4118"/>
                <a:gd name="T101" fmla="*/ 2844 h 11573"/>
                <a:gd name="T102" fmla="*/ 540 w 4118"/>
                <a:gd name="T103" fmla="*/ 1910 h 11573"/>
                <a:gd name="T104" fmla="*/ 3550 w 4118"/>
                <a:gd name="T105" fmla="*/ 172 h 11573"/>
                <a:gd name="T106" fmla="*/ 3550 w 4118"/>
                <a:gd name="T107" fmla="*/ 172 h 11573"/>
                <a:gd name="T108" fmla="*/ 4093 w 4118"/>
                <a:gd name="T109" fmla="*/ 482 h 11573"/>
                <a:gd name="T110" fmla="*/ 4117 w 4118"/>
                <a:gd name="T111" fmla="*/ 8727 h 1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18" h="11573">
                  <a:moveTo>
                    <a:pt x="3924" y="8838"/>
                  </a:moveTo>
                  <a:lnTo>
                    <a:pt x="3900" y="593"/>
                  </a:lnTo>
                  <a:lnTo>
                    <a:pt x="3900" y="593"/>
                  </a:lnTo>
                  <a:cubicBezTo>
                    <a:pt x="3900" y="371"/>
                    <a:pt x="3743" y="282"/>
                    <a:pt x="3550" y="393"/>
                  </a:cubicBezTo>
                  <a:lnTo>
                    <a:pt x="3136" y="633"/>
                  </a:lnTo>
                  <a:lnTo>
                    <a:pt x="3136" y="633"/>
                  </a:lnTo>
                  <a:cubicBezTo>
                    <a:pt x="3106" y="650"/>
                    <a:pt x="3082" y="692"/>
                    <a:pt x="3082" y="726"/>
                  </a:cubicBezTo>
                  <a:lnTo>
                    <a:pt x="3082" y="726"/>
                  </a:lnTo>
                  <a:cubicBezTo>
                    <a:pt x="3082" y="870"/>
                    <a:pt x="2981" y="1045"/>
                    <a:pt x="2856" y="1118"/>
                  </a:cubicBezTo>
                  <a:lnTo>
                    <a:pt x="1237" y="2052"/>
                  </a:lnTo>
                  <a:lnTo>
                    <a:pt x="1237" y="2052"/>
                  </a:lnTo>
                  <a:cubicBezTo>
                    <a:pt x="1112" y="2124"/>
                    <a:pt x="1010" y="2066"/>
                    <a:pt x="1010" y="1922"/>
                  </a:cubicBezTo>
                  <a:lnTo>
                    <a:pt x="1010" y="1922"/>
                  </a:lnTo>
                  <a:cubicBezTo>
                    <a:pt x="1010" y="1888"/>
                    <a:pt x="985" y="1874"/>
                    <a:pt x="955" y="1891"/>
                  </a:cubicBezTo>
                  <a:lnTo>
                    <a:pt x="541" y="2131"/>
                  </a:lnTo>
                  <a:lnTo>
                    <a:pt x="541" y="2131"/>
                  </a:lnTo>
                  <a:cubicBezTo>
                    <a:pt x="348" y="2242"/>
                    <a:pt x="192" y="2512"/>
                    <a:pt x="193" y="2733"/>
                  </a:cubicBezTo>
                  <a:lnTo>
                    <a:pt x="216" y="10979"/>
                  </a:lnTo>
                  <a:lnTo>
                    <a:pt x="216" y="10979"/>
                  </a:lnTo>
                  <a:cubicBezTo>
                    <a:pt x="217" y="11200"/>
                    <a:pt x="373" y="11290"/>
                    <a:pt x="566" y="11178"/>
                  </a:cubicBezTo>
                  <a:lnTo>
                    <a:pt x="3576" y="9441"/>
                  </a:lnTo>
                  <a:lnTo>
                    <a:pt x="3576" y="9441"/>
                  </a:lnTo>
                  <a:cubicBezTo>
                    <a:pt x="3769" y="9329"/>
                    <a:pt x="3924" y="9060"/>
                    <a:pt x="3924" y="8838"/>
                  </a:cubicBezTo>
                  <a:close/>
                  <a:moveTo>
                    <a:pt x="1480" y="1677"/>
                  </a:moveTo>
                  <a:lnTo>
                    <a:pt x="1480" y="1677"/>
                  </a:lnTo>
                  <a:cubicBezTo>
                    <a:pt x="1480" y="1695"/>
                    <a:pt x="1494" y="1702"/>
                    <a:pt x="1509" y="1693"/>
                  </a:cubicBezTo>
                  <a:lnTo>
                    <a:pt x="2583" y="1073"/>
                  </a:lnTo>
                  <a:lnTo>
                    <a:pt x="2583" y="1073"/>
                  </a:lnTo>
                  <a:cubicBezTo>
                    <a:pt x="2599" y="1064"/>
                    <a:pt x="2611" y="1042"/>
                    <a:pt x="2611" y="1024"/>
                  </a:cubicBezTo>
                  <a:lnTo>
                    <a:pt x="2611" y="1024"/>
                  </a:lnTo>
                  <a:cubicBezTo>
                    <a:pt x="2611" y="1006"/>
                    <a:pt x="2598" y="999"/>
                    <a:pt x="2583" y="1008"/>
                  </a:cubicBezTo>
                  <a:lnTo>
                    <a:pt x="1509" y="1628"/>
                  </a:lnTo>
                  <a:lnTo>
                    <a:pt x="1509" y="1628"/>
                  </a:lnTo>
                  <a:cubicBezTo>
                    <a:pt x="1493" y="1637"/>
                    <a:pt x="1480" y="1659"/>
                    <a:pt x="1480" y="1677"/>
                  </a:cubicBezTo>
                  <a:close/>
                  <a:moveTo>
                    <a:pt x="2689" y="979"/>
                  </a:moveTo>
                  <a:lnTo>
                    <a:pt x="2689" y="979"/>
                  </a:lnTo>
                  <a:cubicBezTo>
                    <a:pt x="2689" y="1016"/>
                    <a:pt x="2715" y="1031"/>
                    <a:pt x="2747" y="1012"/>
                  </a:cubicBezTo>
                  <a:lnTo>
                    <a:pt x="2747" y="1012"/>
                  </a:lnTo>
                  <a:cubicBezTo>
                    <a:pt x="2780" y="994"/>
                    <a:pt x="2805" y="949"/>
                    <a:pt x="2805" y="912"/>
                  </a:cubicBezTo>
                  <a:lnTo>
                    <a:pt x="2805" y="912"/>
                  </a:lnTo>
                  <a:cubicBezTo>
                    <a:pt x="2805" y="875"/>
                    <a:pt x="2779" y="860"/>
                    <a:pt x="2747" y="879"/>
                  </a:cubicBezTo>
                  <a:lnTo>
                    <a:pt x="2747" y="879"/>
                  </a:lnTo>
                  <a:cubicBezTo>
                    <a:pt x="2715" y="897"/>
                    <a:pt x="2689" y="942"/>
                    <a:pt x="2689" y="979"/>
                  </a:cubicBezTo>
                  <a:close/>
                  <a:moveTo>
                    <a:pt x="4117" y="8727"/>
                  </a:moveTo>
                  <a:lnTo>
                    <a:pt x="4117" y="8727"/>
                  </a:lnTo>
                  <a:cubicBezTo>
                    <a:pt x="4117" y="9070"/>
                    <a:pt x="3876" y="9489"/>
                    <a:pt x="3577" y="9662"/>
                  </a:cubicBezTo>
                  <a:lnTo>
                    <a:pt x="567" y="11399"/>
                  </a:lnTo>
                  <a:lnTo>
                    <a:pt x="567" y="11399"/>
                  </a:lnTo>
                  <a:cubicBezTo>
                    <a:pt x="268" y="11572"/>
                    <a:pt x="25" y="11433"/>
                    <a:pt x="24" y="11090"/>
                  </a:cubicBezTo>
                  <a:lnTo>
                    <a:pt x="0" y="2844"/>
                  </a:lnTo>
                  <a:lnTo>
                    <a:pt x="0" y="2844"/>
                  </a:lnTo>
                  <a:cubicBezTo>
                    <a:pt x="0" y="2501"/>
                    <a:pt x="241" y="2083"/>
                    <a:pt x="540" y="1910"/>
                  </a:cubicBezTo>
                  <a:lnTo>
                    <a:pt x="3550" y="172"/>
                  </a:lnTo>
                  <a:lnTo>
                    <a:pt x="3550" y="172"/>
                  </a:lnTo>
                  <a:cubicBezTo>
                    <a:pt x="3848" y="0"/>
                    <a:pt x="4092" y="139"/>
                    <a:pt x="4093" y="482"/>
                  </a:cubicBezTo>
                  <a:lnTo>
                    <a:pt x="4117" y="8727"/>
                  </a:lnTo>
                  <a:close/>
                </a:path>
              </a:pathLst>
            </a:custGeom>
            <a:solidFill>
              <a:schemeClr val="bg1">
                <a:lumMod val="65000"/>
              </a:schemeClr>
            </a:solidFill>
            <a:ln>
              <a:noFill/>
            </a:ln>
            <a:effectLst/>
          </p:spPr>
          <p:txBody>
            <a:bodyPr wrap="none" anchor="ctr"/>
            <a:lstStyle/>
            <a:p>
              <a:endParaRPr lang="en-US" sz="6532" dirty="0">
                <a:latin typeface="Lato Light" panose="020F0502020204030203" pitchFamily="34" charset="0"/>
              </a:endParaRPr>
            </a:p>
          </p:txBody>
        </p:sp>
        <p:sp>
          <p:nvSpPr>
            <p:cNvPr id="94" name="Freeform 106">
              <a:extLst>
                <a:ext uri="{FF2B5EF4-FFF2-40B4-BE49-F238E27FC236}">
                  <a16:creationId xmlns:a16="http://schemas.microsoft.com/office/drawing/2014/main" id="{E72DB2BB-D918-4A4F-BE23-8C3AFD03FD5C}"/>
                </a:ext>
              </a:extLst>
            </p:cNvPr>
            <p:cNvSpPr>
              <a:spLocks noChangeArrowheads="1"/>
            </p:cNvSpPr>
            <p:nvPr/>
          </p:nvSpPr>
          <p:spPr bwMode="auto">
            <a:xfrm>
              <a:off x="934060" y="852967"/>
              <a:ext cx="1732605" cy="4746940"/>
            </a:xfrm>
            <a:custGeom>
              <a:avLst/>
              <a:gdLst>
                <a:gd name="T0" fmla="*/ 3934 w 4203"/>
                <a:gd name="T1" fmla="*/ 56 h 11515"/>
                <a:gd name="T2" fmla="*/ 3934 w 4203"/>
                <a:gd name="T3" fmla="*/ 56 h 11515"/>
                <a:gd name="T4" fmla="*/ 3549 w 4203"/>
                <a:gd name="T5" fmla="*/ 94 h 11515"/>
                <a:gd name="T6" fmla="*/ 540 w 4203"/>
                <a:gd name="T7" fmla="*/ 1832 h 11515"/>
                <a:gd name="T8" fmla="*/ 540 w 4203"/>
                <a:gd name="T9" fmla="*/ 1832 h 11515"/>
                <a:gd name="T10" fmla="*/ 0 w 4203"/>
                <a:gd name="T11" fmla="*/ 2766 h 11515"/>
                <a:gd name="T12" fmla="*/ 24 w 4203"/>
                <a:gd name="T13" fmla="*/ 11012 h 11515"/>
                <a:gd name="T14" fmla="*/ 24 w 4203"/>
                <a:gd name="T15" fmla="*/ 11012 h 11515"/>
                <a:gd name="T16" fmla="*/ 182 w 4203"/>
                <a:gd name="T17" fmla="*/ 11359 h 11515"/>
                <a:gd name="T18" fmla="*/ 449 w 4203"/>
                <a:gd name="T19" fmla="*/ 11514 h 11515"/>
                <a:gd name="T20" fmla="*/ 449 w 4203"/>
                <a:gd name="T21" fmla="*/ 11514 h 11515"/>
                <a:gd name="T22" fmla="*/ 291 w 4203"/>
                <a:gd name="T23" fmla="*/ 11167 h 11515"/>
                <a:gd name="T24" fmla="*/ 267 w 4203"/>
                <a:gd name="T25" fmla="*/ 2921 h 11515"/>
                <a:gd name="T26" fmla="*/ 267 w 4203"/>
                <a:gd name="T27" fmla="*/ 2921 h 11515"/>
                <a:gd name="T28" fmla="*/ 807 w 4203"/>
                <a:gd name="T29" fmla="*/ 1988 h 11515"/>
                <a:gd name="T30" fmla="*/ 3817 w 4203"/>
                <a:gd name="T31" fmla="*/ 250 h 11515"/>
                <a:gd name="T32" fmla="*/ 3817 w 4203"/>
                <a:gd name="T33" fmla="*/ 250 h 11515"/>
                <a:gd name="T34" fmla="*/ 4202 w 4203"/>
                <a:gd name="T35" fmla="*/ 212 h 11515"/>
                <a:gd name="T36" fmla="*/ 3934 w 4203"/>
                <a:gd name="T37" fmla="*/ 56 h 1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03" h="11515">
                  <a:moveTo>
                    <a:pt x="3934" y="56"/>
                  </a:moveTo>
                  <a:lnTo>
                    <a:pt x="3934" y="56"/>
                  </a:lnTo>
                  <a:cubicBezTo>
                    <a:pt x="3836" y="0"/>
                    <a:pt x="3700" y="7"/>
                    <a:pt x="3549" y="94"/>
                  </a:cubicBezTo>
                  <a:lnTo>
                    <a:pt x="540" y="1832"/>
                  </a:lnTo>
                  <a:lnTo>
                    <a:pt x="540" y="1832"/>
                  </a:lnTo>
                  <a:cubicBezTo>
                    <a:pt x="241" y="2005"/>
                    <a:pt x="0" y="2423"/>
                    <a:pt x="0" y="2766"/>
                  </a:cubicBezTo>
                  <a:lnTo>
                    <a:pt x="24" y="11012"/>
                  </a:lnTo>
                  <a:lnTo>
                    <a:pt x="24" y="11012"/>
                  </a:lnTo>
                  <a:cubicBezTo>
                    <a:pt x="24" y="11183"/>
                    <a:pt x="84" y="11302"/>
                    <a:pt x="182" y="11359"/>
                  </a:cubicBezTo>
                  <a:lnTo>
                    <a:pt x="449" y="11514"/>
                  </a:lnTo>
                  <a:lnTo>
                    <a:pt x="449" y="11514"/>
                  </a:lnTo>
                  <a:cubicBezTo>
                    <a:pt x="352" y="11458"/>
                    <a:pt x="291" y="11337"/>
                    <a:pt x="291" y="11167"/>
                  </a:cubicBezTo>
                  <a:lnTo>
                    <a:pt x="267" y="2921"/>
                  </a:lnTo>
                  <a:lnTo>
                    <a:pt x="267" y="2921"/>
                  </a:lnTo>
                  <a:cubicBezTo>
                    <a:pt x="267" y="2578"/>
                    <a:pt x="508" y="2160"/>
                    <a:pt x="807" y="1988"/>
                  </a:cubicBezTo>
                  <a:lnTo>
                    <a:pt x="3817" y="250"/>
                  </a:lnTo>
                  <a:lnTo>
                    <a:pt x="3817" y="250"/>
                  </a:lnTo>
                  <a:cubicBezTo>
                    <a:pt x="3968" y="163"/>
                    <a:pt x="4104" y="155"/>
                    <a:pt x="4202" y="212"/>
                  </a:cubicBezTo>
                  <a:lnTo>
                    <a:pt x="3934" y="56"/>
                  </a:lnTo>
                </a:path>
              </a:pathLst>
            </a:custGeom>
            <a:solidFill>
              <a:schemeClr val="bg1">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95" name="Freeform 107">
              <a:extLst>
                <a:ext uri="{FF2B5EF4-FFF2-40B4-BE49-F238E27FC236}">
                  <a16:creationId xmlns:a16="http://schemas.microsoft.com/office/drawing/2014/main" id="{7E290E6E-C7B8-4C89-8E19-22FBB3875C67}"/>
                </a:ext>
              </a:extLst>
            </p:cNvPr>
            <p:cNvSpPr>
              <a:spLocks noChangeArrowheads="1"/>
            </p:cNvSpPr>
            <p:nvPr/>
          </p:nvSpPr>
          <p:spPr bwMode="auto">
            <a:xfrm>
              <a:off x="1103138" y="989321"/>
              <a:ext cx="1570799" cy="4566952"/>
            </a:xfrm>
            <a:custGeom>
              <a:avLst/>
              <a:gdLst>
                <a:gd name="T0" fmla="*/ 3353 w 3811"/>
                <a:gd name="T1" fmla="*/ 111 h 11078"/>
                <a:gd name="T2" fmla="*/ 3353 w 3811"/>
                <a:gd name="T3" fmla="*/ 111 h 11078"/>
                <a:gd name="T4" fmla="*/ 3810 w 3811"/>
                <a:gd name="T5" fmla="*/ 310 h 11078"/>
                <a:gd name="T6" fmla="*/ 3802 w 3811"/>
                <a:gd name="T7" fmla="*/ 8561 h 11078"/>
                <a:gd name="T8" fmla="*/ 3802 w 3811"/>
                <a:gd name="T9" fmla="*/ 8561 h 11078"/>
                <a:gd name="T10" fmla="*/ 3448 w 3811"/>
                <a:gd name="T11" fmla="*/ 9214 h 11078"/>
                <a:gd name="T12" fmla="*/ 393 w 3811"/>
                <a:gd name="T13" fmla="*/ 10965 h 11078"/>
                <a:gd name="T14" fmla="*/ 393 w 3811"/>
                <a:gd name="T15" fmla="*/ 10965 h 11078"/>
                <a:gd name="T16" fmla="*/ 43 w 3811"/>
                <a:gd name="T17" fmla="*/ 10766 h 11078"/>
                <a:gd name="T18" fmla="*/ 1 w 3811"/>
                <a:gd name="T19" fmla="*/ 2451 h 11078"/>
                <a:gd name="T20" fmla="*/ 1 w 3811"/>
                <a:gd name="T21" fmla="*/ 2451 h 11078"/>
                <a:gd name="T22" fmla="*/ 349 w 3811"/>
                <a:gd name="T23" fmla="*/ 1848 h 11078"/>
                <a:gd name="T24" fmla="*/ 859 w 3811"/>
                <a:gd name="T25" fmla="*/ 1566 h 11078"/>
                <a:gd name="T26" fmla="*/ 859 w 3811"/>
                <a:gd name="T27" fmla="*/ 1566 h 11078"/>
                <a:gd name="T28" fmla="*/ 914 w 3811"/>
                <a:gd name="T29" fmla="*/ 1597 h 11078"/>
                <a:gd name="T30" fmla="*/ 914 w 3811"/>
                <a:gd name="T31" fmla="*/ 1597 h 11078"/>
                <a:gd name="T32" fmla="*/ 1141 w 3811"/>
                <a:gd name="T33" fmla="*/ 1727 h 11078"/>
                <a:gd name="T34" fmla="*/ 2659 w 3811"/>
                <a:gd name="T35" fmla="*/ 835 h 11078"/>
                <a:gd name="T36" fmla="*/ 2659 w 3811"/>
                <a:gd name="T37" fmla="*/ 835 h 11078"/>
                <a:gd name="T38" fmla="*/ 2884 w 3811"/>
                <a:gd name="T39" fmla="*/ 443 h 11078"/>
                <a:gd name="T40" fmla="*/ 2884 w 3811"/>
                <a:gd name="T41" fmla="*/ 443 h 11078"/>
                <a:gd name="T42" fmla="*/ 2938 w 3811"/>
                <a:gd name="T43" fmla="*/ 350 h 11078"/>
                <a:gd name="T44" fmla="*/ 3353 w 3811"/>
                <a:gd name="T45" fmla="*/ 111 h 1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11" h="11078">
                  <a:moveTo>
                    <a:pt x="3353" y="111"/>
                  </a:moveTo>
                  <a:lnTo>
                    <a:pt x="3353" y="111"/>
                  </a:lnTo>
                  <a:cubicBezTo>
                    <a:pt x="3546" y="0"/>
                    <a:pt x="3810" y="89"/>
                    <a:pt x="3810" y="310"/>
                  </a:cubicBezTo>
                  <a:lnTo>
                    <a:pt x="3802" y="8561"/>
                  </a:lnTo>
                  <a:lnTo>
                    <a:pt x="3802" y="8561"/>
                  </a:lnTo>
                  <a:cubicBezTo>
                    <a:pt x="3802" y="8783"/>
                    <a:pt x="3641" y="9103"/>
                    <a:pt x="3448" y="9214"/>
                  </a:cubicBezTo>
                  <a:lnTo>
                    <a:pt x="393" y="10965"/>
                  </a:lnTo>
                  <a:lnTo>
                    <a:pt x="393" y="10965"/>
                  </a:lnTo>
                  <a:cubicBezTo>
                    <a:pt x="200" y="11077"/>
                    <a:pt x="44" y="10988"/>
                    <a:pt x="43" y="10766"/>
                  </a:cubicBezTo>
                  <a:lnTo>
                    <a:pt x="1" y="2451"/>
                  </a:lnTo>
                  <a:lnTo>
                    <a:pt x="1" y="2451"/>
                  </a:lnTo>
                  <a:cubicBezTo>
                    <a:pt x="0" y="2230"/>
                    <a:pt x="156" y="1959"/>
                    <a:pt x="349" y="1848"/>
                  </a:cubicBezTo>
                  <a:lnTo>
                    <a:pt x="859" y="1566"/>
                  </a:lnTo>
                  <a:lnTo>
                    <a:pt x="859" y="1566"/>
                  </a:lnTo>
                  <a:cubicBezTo>
                    <a:pt x="889" y="1549"/>
                    <a:pt x="914" y="1563"/>
                    <a:pt x="914" y="1597"/>
                  </a:cubicBezTo>
                  <a:lnTo>
                    <a:pt x="914" y="1597"/>
                  </a:lnTo>
                  <a:cubicBezTo>
                    <a:pt x="914" y="1741"/>
                    <a:pt x="1016" y="1799"/>
                    <a:pt x="1141" y="1727"/>
                  </a:cubicBezTo>
                  <a:lnTo>
                    <a:pt x="2659" y="835"/>
                  </a:lnTo>
                  <a:lnTo>
                    <a:pt x="2659" y="835"/>
                  </a:lnTo>
                  <a:cubicBezTo>
                    <a:pt x="2783" y="763"/>
                    <a:pt x="2884" y="588"/>
                    <a:pt x="2884" y="443"/>
                  </a:cubicBezTo>
                  <a:lnTo>
                    <a:pt x="2884" y="443"/>
                  </a:lnTo>
                  <a:cubicBezTo>
                    <a:pt x="2884" y="409"/>
                    <a:pt x="2908" y="367"/>
                    <a:pt x="2938" y="350"/>
                  </a:cubicBezTo>
                  <a:lnTo>
                    <a:pt x="3353" y="111"/>
                  </a:lnTo>
                </a:path>
              </a:pathLst>
            </a:custGeom>
            <a:solidFill>
              <a:schemeClr val="accent6">
                <a:lumMod val="40000"/>
                <a:lumOff val="60000"/>
              </a:schemeClr>
            </a:solidFill>
            <a:ln>
              <a:noFill/>
            </a:ln>
            <a:effectLst/>
          </p:spPr>
          <p:txBody>
            <a:bodyPr wrap="none" anchor="ctr"/>
            <a:lstStyle/>
            <a:p>
              <a:endParaRPr lang="en-US" sz="6532" dirty="0">
                <a:latin typeface="Lato Light" panose="020F0502020204030203" pitchFamily="34" charset="0"/>
              </a:endParaRPr>
            </a:p>
          </p:txBody>
        </p:sp>
        <p:sp>
          <p:nvSpPr>
            <p:cNvPr id="96" name="Freeform 108">
              <a:extLst>
                <a:ext uri="{FF2B5EF4-FFF2-40B4-BE49-F238E27FC236}">
                  <a16:creationId xmlns:a16="http://schemas.microsoft.com/office/drawing/2014/main" id="{13D50A34-8E15-43EA-BCE8-F54F0204DAAC}"/>
                </a:ext>
              </a:extLst>
            </p:cNvPr>
            <p:cNvSpPr>
              <a:spLocks noChangeArrowheads="1"/>
            </p:cNvSpPr>
            <p:nvPr/>
          </p:nvSpPr>
          <p:spPr bwMode="auto">
            <a:xfrm>
              <a:off x="1043143" y="883874"/>
              <a:ext cx="1698062" cy="4770574"/>
            </a:xfrm>
            <a:custGeom>
              <a:avLst/>
              <a:gdLst>
                <a:gd name="T0" fmla="*/ 3924 w 4118"/>
                <a:gd name="T1" fmla="*/ 8838 h 11573"/>
                <a:gd name="T2" fmla="*/ 3901 w 4118"/>
                <a:gd name="T3" fmla="*/ 593 h 11573"/>
                <a:gd name="T4" fmla="*/ 3901 w 4118"/>
                <a:gd name="T5" fmla="*/ 593 h 11573"/>
                <a:gd name="T6" fmla="*/ 3551 w 4118"/>
                <a:gd name="T7" fmla="*/ 393 h 11573"/>
                <a:gd name="T8" fmla="*/ 3136 w 4118"/>
                <a:gd name="T9" fmla="*/ 633 h 11573"/>
                <a:gd name="T10" fmla="*/ 3136 w 4118"/>
                <a:gd name="T11" fmla="*/ 633 h 11573"/>
                <a:gd name="T12" fmla="*/ 3081 w 4118"/>
                <a:gd name="T13" fmla="*/ 726 h 11573"/>
                <a:gd name="T14" fmla="*/ 3081 w 4118"/>
                <a:gd name="T15" fmla="*/ 726 h 11573"/>
                <a:gd name="T16" fmla="*/ 2856 w 4118"/>
                <a:gd name="T17" fmla="*/ 1118 h 11573"/>
                <a:gd name="T18" fmla="*/ 1237 w 4118"/>
                <a:gd name="T19" fmla="*/ 2052 h 11573"/>
                <a:gd name="T20" fmla="*/ 1237 w 4118"/>
                <a:gd name="T21" fmla="*/ 2052 h 11573"/>
                <a:gd name="T22" fmla="*/ 1010 w 4118"/>
                <a:gd name="T23" fmla="*/ 1922 h 11573"/>
                <a:gd name="T24" fmla="*/ 1010 w 4118"/>
                <a:gd name="T25" fmla="*/ 1922 h 11573"/>
                <a:gd name="T26" fmla="*/ 955 w 4118"/>
                <a:gd name="T27" fmla="*/ 1892 h 11573"/>
                <a:gd name="T28" fmla="*/ 541 w 4118"/>
                <a:gd name="T29" fmla="*/ 2131 h 11573"/>
                <a:gd name="T30" fmla="*/ 541 w 4118"/>
                <a:gd name="T31" fmla="*/ 2131 h 11573"/>
                <a:gd name="T32" fmla="*/ 193 w 4118"/>
                <a:gd name="T33" fmla="*/ 2733 h 11573"/>
                <a:gd name="T34" fmla="*/ 216 w 4118"/>
                <a:gd name="T35" fmla="*/ 10979 h 11573"/>
                <a:gd name="T36" fmla="*/ 216 w 4118"/>
                <a:gd name="T37" fmla="*/ 10979 h 11573"/>
                <a:gd name="T38" fmla="*/ 567 w 4118"/>
                <a:gd name="T39" fmla="*/ 11178 h 11573"/>
                <a:gd name="T40" fmla="*/ 3576 w 4118"/>
                <a:gd name="T41" fmla="*/ 9441 h 11573"/>
                <a:gd name="T42" fmla="*/ 3576 w 4118"/>
                <a:gd name="T43" fmla="*/ 9441 h 11573"/>
                <a:gd name="T44" fmla="*/ 3924 w 4118"/>
                <a:gd name="T45" fmla="*/ 8838 h 11573"/>
                <a:gd name="T46" fmla="*/ 1480 w 4118"/>
                <a:gd name="T47" fmla="*/ 1677 h 11573"/>
                <a:gd name="T48" fmla="*/ 1480 w 4118"/>
                <a:gd name="T49" fmla="*/ 1677 h 11573"/>
                <a:gd name="T50" fmla="*/ 1509 w 4118"/>
                <a:gd name="T51" fmla="*/ 1693 h 11573"/>
                <a:gd name="T52" fmla="*/ 2583 w 4118"/>
                <a:gd name="T53" fmla="*/ 1073 h 11573"/>
                <a:gd name="T54" fmla="*/ 2583 w 4118"/>
                <a:gd name="T55" fmla="*/ 1073 h 11573"/>
                <a:gd name="T56" fmla="*/ 2611 w 4118"/>
                <a:gd name="T57" fmla="*/ 1024 h 11573"/>
                <a:gd name="T58" fmla="*/ 2611 w 4118"/>
                <a:gd name="T59" fmla="*/ 1024 h 11573"/>
                <a:gd name="T60" fmla="*/ 2583 w 4118"/>
                <a:gd name="T61" fmla="*/ 1008 h 11573"/>
                <a:gd name="T62" fmla="*/ 1509 w 4118"/>
                <a:gd name="T63" fmla="*/ 1628 h 11573"/>
                <a:gd name="T64" fmla="*/ 1509 w 4118"/>
                <a:gd name="T65" fmla="*/ 1628 h 11573"/>
                <a:gd name="T66" fmla="*/ 1480 w 4118"/>
                <a:gd name="T67" fmla="*/ 1677 h 11573"/>
                <a:gd name="T68" fmla="*/ 2689 w 4118"/>
                <a:gd name="T69" fmla="*/ 979 h 11573"/>
                <a:gd name="T70" fmla="*/ 2689 w 4118"/>
                <a:gd name="T71" fmla="*/ 979 h 11573"/>
                <a:gd name="T72" fmla="*/ 2747 w 4118"/>
                <a:gd name="T73" fmla="*/ 1012 h 11573"/>
                <a:gd name="T74" fmla="*/ 2747 w 4118"/>
                <a:gd name="T75" fmla="*/ 1012 h 11573"/>
                <a:gd name="T76" fmla="*/ 2805 w 4118"/>
                <a:gd name="T77" fmla="*/ 912 h 11573"/>
                <a:gd name="T78" fmla="*/ 2805 w 4118"/>
                <a:gd name="T79" fmla="*/ 912 h 11573"/>
                <a:gd name="T80" fmla="*/ 2747 w 4118"/>
                <a:gd name="T81" fmla="*/ 879 h 11573"/>
                <a:gd name="T82" fmla="*/ 2747 w 4118"/>
                <a:gd name="T83" fmla="*/ 879 h 11573"/>
                <a:gd name="T84" fmla="*/ 2689 w 4118"/>
                <a:gd name="T85" fmla="*/ 979 h 11573"/>
                <a:gd name="T86" fmla="*/ 1480 w 4118"/>
                <a:gd name="T87" fmla="*/ 1677 h 11573"/>
                <a:gd name="T88" fmla="*/ 4116 w 4118"/>
                <a:gd name="T89" fmla="*/ 8727 h 11573"/>
                <a:gd name="T90" fmla="*/ 4116 w 4118"/>
                <a:gd name="T91" fmla="*/ 8727 h 11573"/>
                <a:gd name="T92" fmla="*/ 3576 w 4118"/>
                <a:gd name="T93" fmla="*/ 9662 h 11573"/>
                <a:gd name="T94" fmla="*/ 567 w 4118"/>
                <a:gd name="T95" fmla="*/ 11400 h 11573"/>
                <a:gd name="T96" fmla="*/ 567 w 4118"/>
                <a:gd name="T97" fmla="*/ 11400 h 11573"/>
                <a:gd name="T98" fmla="*/ 24 w 4118"/>
                <a:gd name="T99" fmla="*/ 11090 h 11573"/>
                <a:gd name="T100" fmla="*/ 0 w 4118"/>
                <a:gd name="T101" fmla="*/ 2844 h 11573"/>
                <a:gd name="T102" fmla="*/ 0 w 4118"/>
                <a:gd name="T103" fmla="*/ 2844 h 11573"/>
                <a:gd name="T104" fmla="*/ 540 w 4118"/>
                <a:gd name="T105" fmla="*/ 1911 h 11573"/>
                <a:gd name="T106" fmla="*/ 3550 w 4118"/>
                <a:gd name="T107" fmla="*/ 173 h 11573"/>
                <a:gd name="T108" fmla="*/ 3550 w 4118"/>
                <a:gd name="T109" fmla="*/ 173 h 11573"/>
                <a:gd name="T110" fmla="*/ 4093 w 4118"/>
                <a:gd name="T111" fmla="*/ 482 h 11573"/>
                <a:gd name="T112" fmla="*/ 4116 w 4118"/>
                <a:gd name="T113" fmla="*/ 8727 h 1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18" h="11573">
                  <a:moveTo>
                    <a:pt x="3924" y="8838"/>
                  </a:moveTo>
                  <a:lnTo>
                    <a:pt x="3901" y="593"/>
                  </a:lnTo>
                  <a:lnTo>
                    <a:pt x="3901" y="593"/>
                  </a:lnTo>
                  <a:cubicBezTo>
                    <a:pt x="3900" y="371"/>
                    <a:pt x="3743" y="282"/>
                    <a:pt x="3551" y="393"/>
                  </a:cubicBezTo>
                  <a:lnTo>
                    <a:pt x="3136" y="633"/>
                  </a:lnTo>
                  <a:lnTo>
                    <a:pt x="3136" y="633"/>
                  </a:lnTo>
                  <a:cubicBezTo>
                    <a:pt x="3106" y="650"/>
                    <a:pt x="3081" y="692"/>
                    <a:pt x="3081" y="726"/>
                  </a:cubicBezTo>
                  <a:lnTo>
                    <a:pt x="3081" y="726"/>
                  </a:lnTo>
                  <a:cubicBezTo>
                    <a:pt x="3082" y="870"/>
                    <a:pt x="2981" y="1046"/>
                    <a:pt x="2856" y="1118"/>
                  </a:cubicBezTo>
                  <a:lnTo>
                    <a:pt x="1237" y="2052"/>
                  </a:lnTo>
                  <a:lnTo>
                    <a:pt x="1237" y="2052"/>
                  </a:lnTo>
                  <a:cubicBezTo>
                    <a:pt x="1112" y="2124"/>
                    <a:pt x="1010" y="2066"/>
                    <a:pt x="1010" y="1922"/>
                  </a:cubicBezTo>
                  <a:lnTo>
                    <a:pt x="1010" y="1922"/>
                  </a:lnTo>
                  <a:cubicBezTo>
                    <a:pt x="1010" y="1888"/>
                    <a:pt x="985" y="1874"/>
                    <a:pt x="955" y="1892"/>
                  </a:cubicBezTo>
                  <a:lnTo>
                    <a:pt x="541" y="2131"/>
                  </a:lnTo>
                  <a:lnTo>
                    <a:pt x="541" y="2131"/>
                  </a:lnTo>
                  <a:cubicBezTo>
                    <a:pt x="348" y="2243"/>
                    <a:pt x="192" y="2512"/>
                    <a:pt x="193" y="2733"/>
                  </a:cubicBezTo>
                  <a:lnTo>
                    <a:pt x="216" y="10979"/>
                  </a:lnTo>
                  <a:lnTo>
                    <a:pt x="216" y="10979"/>
                  </a:lnTo>
                  <a:cubicBezTo>
                    <a:pt x="217" y="11201"/>
                    <a:pt x="373" y="11290"/>
                    <a:pt x="567" y="11178"/>
                  </a:cubicBezTo>
                  <a:lnTo>
                    <a:pt x="3576" y="9441"/>
                  </a:lnTo>
                  <a:lnTo>
                    <a:pt x="3576" y="9441"/>
                  </a:lnTo>
                  <a:cubicBezTo>
                    <a:pt x="3768" y="9329"/>
                    <a:pt x="3925" y="9060"/>
                    <a:pt x="3924" y="8838"/>
                  </a:cubicBezTo>
                  <a:close/>
                  <a:moveTo>
                    <a:pt x="1480" y="1677"/>
                  </a:moveTo>
                  <a:lnTo>
                    <a:pt x="1480" y="1677"/>
                  </a:lnTo>
                  <a:cubicBezTo>
                    <a:pt x="1480" y="1695"/>
                    <a:pt x="1493" y="1702"/>
                    <a:pt x="1509" y="1693"/>
                  </a:cubicBezTo>
                  <a:lnTo>
                    <a:pt x="2583" y="1073"/>
                  </a:lnTo>
                  <a:lnTo>
                    <a:pt x="2583" y="1073"/>
                  </a:lnTo>
                  <a:cubicBezTo>
                    <a:pt x="2599" y="1064"/>
                    <a:pt x="2611" y="1042"/>
                    <a:pt x="2611" y="1024"/>
                  </a:cubicBezTo>
                  <a:lnTo>
                    <a:pt x="2611" y="1024"/>
                  </a:lnTo>
                  <a:cubicBezTo>
                    <a:pt x="2611" y="1006"/>
                    <a:pt x="2598" y="999"/>
                    <a:pt x="2583" y="1008"/>
                  </a:cubicBezTo>
                  <a:lnTo>
                    <a:pt x="1509" y="1628"/>
                  </a:lnTo>
                  <a:lnTo>
                    <a:pt x="1509" y="1628"/>
                  </a:lnTo>
                  <a:cubicBezTo>
                    <a:pt x="1493" y="1637"/>
                    <a:pt x="1480" y="1659"/>
                    <a:pt x="1480" y="1677"/>
                  </a:cubicBezTo>
                  <a:lnTo>
                    <a:pt x="2689" y="979"/>
                  </a:lnTo>
                  <a:lnTo>
                    <a:pt x="2689" y="979"/>
                  </a:lnTo>
                  <a:cubicBezTo>
                    <a:pt x="2689" y="1016"/>
                    <a:pt x="2715" y="1031"/>
                    <a:pt x="2747" y="1012"/>
                  </a:cubicBezTo>
                  <a:lnTo>
                    <a:pt x="2747" y="1012"/>
                  </a:lnTo>
                  <a:cubicBezTo>
                    <a:pt x="2780" y="994"/>
                    <a:pt x="2805" y="949"/>
                    <a:pt x="2805" y="912"/>
                  </a:cubicBezTo>
                  <a:lnTo>
                    <a:pt x="2805" y="912"/>
                  </a:lnTo>
                  <a:cubicBezTo>
                    <a:pt x="2805" y="875"/>
                    <a:pt x="2779" y="860"/>
                    <a:pt x="2747" y="879"/>
                  </a:cubicBezTo>
                  <a:lnTo>
                    <a:pt x="2747" y="879"/>
                  </a:lnTo>
                  <a:cubicBezTo>
                    <a:pt x="2715" y="897"/>
                    <a:pt x="2689" y="942"/>
                    <a:pt x="2689" y="979"/>
                  </a:cubicBezTo>
                  <a:lnTo>
                    <a:pt x="1480" y="1677"/>
                  </a:lnTo>
                  <a:close/>
                  <a:moveTo>
                    <a:pt x="4116" y="8727"/>
                  </a:moveTo>
                  <a:lnTo>
                    <a:pt x="4116" y="8727"/>
                  </a:lnTo>
                  <a:cubicBezTo>
                    <a:pt x="4117" y="9071"/>
                    <a:pt x="3876" y="9489"/>
                    <a:pt x="3576" y="9662"/>
                  </a:cubicBezTo>
                  <a:lnTo>
                    <a:pt x="567" y="11400"/>
                  </a:lnTo>
                  <a:lnTo>
                    <a:pt x="567" y="11400"/>
                  </a:lnTo>
                  <a:cubicBezTo>
                    <a:pt x="268" y="11572"/>
                    <a:pt x="25" y="11433"/>
                    <a:pt x="24" y="11090"/>
                  </a:cubicBezTo>
                  <a:lnTo>
                    <a:pt x="0" y="2844"/>
                  </a:lnTo>
                  <a:lnTo>
                    <a:pt x="0" y="2844"/>
                  </a:lnTo>
                  <a:cubicBezTo>
                    <a:pt x="0" y="2501"/>
                    <a:pt x="241" y="2083"/>
                    <a:pt x="540" y="1911"/>
                  </a:cubicBezTo>
                  <a:lnTo>
                    <a:pt x="3550" y="173"/>
                  </a:lnTo>
                  <a:lnTo>
                    <a:pt x="3550" y="173"/>
                  </a:lnTo>
                  <a:cubicBezTo>
                    <a:pt x="3848" y="0"/>
                    <a:pt x="4092" y="139"/>
                    <a:pt x="4093" y="482"/>
                  </a:cubicBezTo>
                  <a:lnTo>
                    <a:pt x="4116" y="8727"/>
                  </a:lnTo>
                  <a:close/>
                </a:path>
              </a:pathLst>
            </a:custGeom>
            <a:solidFill>
              <a:schemeClr val="tx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97" name="Freeform 109">
              <a:extLst>
                <a:ext uri="{FF2B5EF4-FFF2-40B4-BE49-F238E27FC236}">
                  <a16:creationId xmlns:a16="http://schemas.microsoft.com/office/drawing/2014/main" id="{49630F4A-071E-44F5-BC18-C5F729EC5EB6}"/>
                </a:ext>
              </a:extLst>
            </p:cNvPr>
            <p:cNvSpPr>
              <a:spLocks noChangeArrowheads="1"/>
            </p:cNvSpPr>
            <p:nvPr/>
          </p:nvSpPr>
          <p:spPr bwMode="auto">
            <a:xfrm>
              <a:off x="1284944" y="1414745"/>
              <a:ext cx="1270820" cy="2070763"/>
            </a:xfrm>
            <a:custGeom>
              <a:avLst/>
              <a:gdLst>
                <a:gd name="T0" fmla="*/ 3080 w 3081"/>
                <a:gd name="T1" fmla="*/ 3247 h 5021"/>
                <a:gd name="T2" fmla="*/ 8 w 3081"/>
                <a:gd name="T3" fmla="*/ 5020 h 5021"/>
                <a:gd name="T4" fmla="*/ 0 w 3081"/>
                <a:gd name="T5" fmla="*/ 1773 h 5021"/>
                <a:gd name="T6" fmla="*/ 3072 w 3081"/>
                <a:gd name="T7" fmla="*/ 0 h 5021"/>
                <a:gd name="T8" fmla="*/ 3080 w 3081"/>
                <a:gd name="T9" fmla="*/ 3247 h 5021"/>
              </a:gdLst>
              <a:ahLst/>
              <a:cxnLst>
                <a:cxn ang="0">
                  <a:pos x="T0" y="T1"/>
                </a:cxn>
                <a:cxn ang="0">
                  <a:pos x="T2" y="T3"/>
                </a:cxn>
                <a:cxn ang="0">
                  <a:pos x="T4" y="T5"/>
                </a:cxn>
                <a:cxn ang="0">
                  <a:pos x="T6" y="T7"/>
                </a:cxn>
                <a:cxn ang="0">
                  <a:pos x="T8" y="T9"/>
                </a:cxn>
              </a:cxnLst>
              <a:rect l="0" t="0" r="r" b="b"/>
              <a:pathLst>
                <a:path w="3081" h="5021">
                  <a:moveTo>
                    <a:pt x="3080" y="3247"/>
                  </a:moveTo>
                  <a:lnTo>
                    <a:pt x="8" y="5020"/>
                  </a:lnTo>
                  <a:lnTo>
                    <a:pt x="0" y="1773"/>
                  </a:lnTo>
                  <a:lnTo>
                    <a:pt x="3072" y="0"/>
                  </a:lnTo>
                  <a:lnTo>
                    <a:pt x="3080" y="3247"/>
                  </a:ln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98" name="Freeform 110">
              <a:extLst>
                <a:ext uri="{FF2B5EF4-FFF2-40B4-BE49-F238E27FC236}">
                  <a16:creationId xmlns:a16="http://schemas.microsoft.com/office/drawing/2014/main" id="{C6C3D02C-96F8-4F36-A8F8-F04AEE6F28F2}"/>
                </a:ext>
              </a:extLst>
            </p:cNvPr>
            <p:cNvSpPr>
              <a:spLocks noChangeArrowheads="1"/>
            </p:cNvSpPr>
            <p:nvPr/>
          </p:nvSpPr>
          <p:spPr bwMode="auto">
            <a:xfrm>
              <a:off x="1284943" y="1414746"/>
              <a:ext cx="1267185" cy="1019928"/>
            </a:xfrm>
            <a:custGeom>
              <a:avLst/>
              <a:gdLst>
                <a:gd name="T0" fmla="*/ 3072 w 3074"/>
                <a:gd name="T1" fmla="*/ 0 h 2475"/>
                <a:gd name="T2" fmla="*/ 0 w 3074"/>
                <a:gd name="T3" fmla="*/ 1773 h 2475"/>
                <a:gd name="T4" fmla="*/ 2 w 3074"/>
                <a:gd name="T5" fmla="*/ 2474 h 2475"/>
                <a:gd name="T6" fmla="*/ 3073 w 3074"/>
                <a:gd name="T7" fmla="*/ 701 h 2475"/>
                <a:gd name="T8" fmla="*/ 3072 w 3074"/>
                <a:gd name="T9" fmla="*/ 0 h 2475"/>
              </a:gdLst>
              <a:ahLst/>
              <a:cxnLst>
                <a:cxn ang="0">
                  <a:pos x="T0" y="T1"/>
                </a:cxn>
                <a:cxn ang="0">
                  <a:pos x="T2" y="T3"/>
                </a:cxn>
                <a:cxn ang="0">
                  <a:pos x="T4" y="T5"/>
                </a:cxn>
                <a:cxn ang="0">
                  <a:pos x="T6" y="T7"/>
                </a:cxn>
                <a:cxn ang="0">
                  <a:pos x="T8" y="T9"/>
                </a:cxn>
              </a:cxnLst>
              <a:rect l="0" t="0" r="r" b="b"/>
              <a:pathLst>
                <a:path w="3074" h="2475">
                  <a:moveTo>
                    <a:pt x="3072" y="0"/>
                  </a:moveTo>
                  <a:lnTo>
                    <a:pt x="0" y="1773"/>
                  </a:lnTo>
                  <a:lnTo>
                    <a:pt x="2" y="2474"/>
                  </a:lnTo>
                  <a:lnTo>
                    <a:pt x="3073" y="701"/>
                  </a:lnTo>
                  <a:lnTo>
                    <a:pt x="3072" y="0"/>
                  </a:lnTo>
                </a:path>
              </a:pathLst>
            </a:custGeom>
            <a:solidFill>
              <a:schemeClr val="tx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99" name="Freeform 98">
              <a:extLst>
                <a:ext uri="{FF2B5EF4-FFF2-40B4-BE49-F238E27FC236}">
                  <a16:creationId xmlns:a16="http://schemas.microsoft.com/office/drawing/2014/main" id="{93DB670D-EA66-4C4B-BDC5-31962F2A41A0}"/>
                </a:ext>
              </a:extLst>
            </p:cNvPr>
            <p:cNvSpPr>
              <a:spLocks noChangeArrowheads="1"/>
            </p:cNvSpPr>
            <p:nvPr/>
          </p:nvSpPr>
          <p:spPr bwMode="auto">
            <a:xfrm>
              <a:off x="1441296" y="2265595"/>
              <a:ext cx="486827" cy="1006789"/>
            </a:xfrm>
            <a:custGeom>
              <a:avLst/>
              <a:gdLst>
                <a:gd name="connsiteX0" fmla="*/ 770617 w 771269"/>
                <a:gd name="connsiteY0" fmla="*/ 1082994 h 1595033"/>
                <a:gd name="connsiteX1" fmla="*/ 771269 w 771269"/>
                <a:gd name="connsiteY1" fmla="*/ 1149127 h 1595033"/>
                <a:gd name="connsiteX2" fmla="*/ 652 w 771269"/>
                <a:gd name="connsiteY2" fmla="*/ 1595033 h 1595033"/>
                <a:gd name="connsiteX3" fmla="*/ 0 w 771269"/>
                <a:gd name="connsiteY3" fmla="*/ 1529555 h 1595033"/>
                <a:gd name="connsiteX4" fmla="*/ 770617 w 771269"/>
                <a:gd name="connsiteY4" fmla="*/ 927458 h 1595033"/>
                <a:gd name="connsiteX5" fmla="*/ 771269 w 771269"/>
                <a:gd name="connsiteY5" fmla="*/ 992852 h 1595033"/>
                <a:gd name="connsiteX6" fmla="*/ 652 w 771269"/>
                <a:gd name="connsiteY6" fmla="*/ 1439498 h 1595033"/>
                <a:gd name="connsiteX7" fmla="*/ 0 w 771269"/>
                <a:gd name="connsiteY7" fmla="*/ 1373450 h 1595033"/>
                <a:gd name="connsiteX8" fmla="*/ 770617 w 771269"/>
                <a:gd name="connsiteY8" fmla="*/ 771921 h 1595033"/>
                <a:gd name="connsiteX9" fmla="*/ 771269 w 771269"/>
                <a:gd name="connsiteY9" fmla="*/ 837114 h 1595033"/>
                <a:gd name="connsiteX10" fmla="*/ 652 w 771269"/>
                <a:gd name="connsiteY10" fmla="*/ 1281082 h 1595033"/>
                <a:gd name="connsiteX11" fmla="*/ 0 w 771269"/>
                <a:gd name="connsiteY11" fmla="*/ 1215889 h 1595033"/>
                <a:gd name="connsiteX12" fmla="*/ 770617 w 771269"/>
                <a:gd name="connsiteY12" fmla="*/ 616385 h 1595033"/>
                <a:gd name="connsiteX13" fmla="*/ 771269 w 771269"/>
                <a:gd name="connsiteY13" fmla="*/ 682433 h 1595033"/>
                <a:gd name="connsiteX14" fmla="*/ 652 w 771269"/>
                <a:gd name="connsiteY14" fmla="*/ 1128425 h 1595033"/>
                <a:gd name="connsiteX15" fmla="*/ 0 w 771269"/>
                <a:gd name="connsiteY15" fmla="*/ 1063030 h 1595033"/>
                <a:gd name="connsiteX16" fmla="*/ 770617 w 771269"/>
                <a:gd name="connsiteY16" fmla="*/ 463728 h 1595033"/>
                <a:gd name="connsiteX17" fmla="*/ 771269 w 771269"/>
                <a:gd name="connsiteY17" fmla="*/ 529206 h 1595033"/>
                <a:gd name="connsiteX18" fmla="*/ 652 w 771269"/>
                <a:gd name="connsiteY18" fmla="*/ 975767 h 1595033"/>
                <a:gd name="connsiteX19" fmla="*/ 0 w 771269"/>
                <a:gd name="connsiteY19" fmla="*/ 910289 h 1595033"/>
                <a:gd name="connsiteX20" fmla="*/ 770617 w 771269"/>
                <a:gd name="connsiteY20" fmla="*/ 308192 h 1595033"/>
                <a:gd name="connsiteX21" fmla="*/ 771269 w 771269"/>
                <a:gd name="connsiteY21" fmla="*/ 373670 h 1595033"/>
                <a:gd name="connsiteX22" fmla="*/ 652 w 771269"/>
                <a:gd name="connsiteY22" fmla="*/ 820231 h 1595033"/>
                <a:gd name="connsiteX23" fmla="*/ 0 w 771269"/>
                <a:gd name="connsiteY23" fmla="*/ 754753 h 1595033"/>
                <a:gd name="connsiteX24" fmla="*/ 770617 w 771269"/>
                <a:gd name="connsiteY24" fmla="*/ 152655 h 1595033"/>
                <a:gd name="connsiteX25" fmla="*/ 771269 w 771269"/>
                <a:gd name="connsiteY25" fmla="*/ 217478 h 1595033"/>
                <a:gd name="connsiteX26" fmla="*/ 652 w 771269"/>
                <a:gd name="connsiteY26" fmla="*/ 664694 h 1595033"/>
                <a:gd name="connsiteX27" fmla="*/ 0 w 771269"/>
                <a:gd name="connsiteY27" fmla="*/ 599216 h 1595033"/>
                <a:gd name="connsiteX28" fmla="*/ 770617 w 771269"/>
                <a:gd name="connsiteY28" fmla="*/ 0 h 1595033"/>
                <a:gd name="connsiteX29" fmla="*/ 771269 w 771269"/>
                <a:gd name="connsiteY29" fmla="*/ 65478 h 1595033"/>
                <a:gd name="connsiteX30" fmla="*/ 652 w 771269"/>
                <a:gd name="connsiteY30" fmla="*/ 512039 h 1595033"/>
                <a:gd name="connsiteX31" fmla="*/ 0 w 771269"/>
                <a:gd name="connsiteY31" fmla="*/ 446561 h 159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71269" h="1595033">
                  <a:moveTo>
                    <a:pt x="770617" y="1082994"/>
                  </a:moveTo>
                  <a:lnTo>
                    <a:pt x="771269" y="1149127"/>
                  </a:lnTo>
                  <a:lnTo>
                    <a:pt x="652" y="1595033"/>
                  </a:lnTo>
                  <a:lnTo>
                    <a:pt x="0" y="1529555"/>
                  </a:lnTo>
                  <a:close/>
                  <a:moveTo>
                    <a:pt x="770617" y="927458"/>
                  </a:moveTo>
                  <a:lnTo>
                    <a:pt x="771269" y="992852"/>
                  </a:lnTo>
                  <a:lnTo>
                    <a:pt x="652" y="1439498"/>
                  </a:lnTo>
                  <a:lnTo>
                    <a:pt x="0" y="1373450"/>
                  </a:lnTo>
                  <a:close/>
                  <a:moveTo>
                    <a:pt x="770617" y="771921"/>
                  </a:moveTo>
                  <a:lnTo>
                    <a:pt x="771269" y="837114"/>
                  </a:lnTo>
                  <a:lnTo>
                    <a:pt x="652" y="1281082"/>
                  </a:lnTo>
                  <a:lnTo>
                    <a:pt x="0" y="1215889"/>
                  </a:lnTo>
                  <a:close/>
                  <a:moveTo>
                    <a:pt x="770617" y="616385"/>
                  </a:moveTo>
                  <a:lnTo>
                    <a:pt x="771269" y="682433"/>
                  </a:lnTo>
                  <a:lnTo>
                    <a:pt x="652" y="1128425"/>
                  </a:lnTo>
                  <a:lnTo>
                    <a:pt x="0" y="1063030"/>
                  </a:lnTo>
                  <a:close/>
                  <a:moveTo>
                    <a:pt x="770617" y="463728"/>
                  </a:moveTo>
                  <a:lnTo>
                    <a:pt x="771269" y="529206"/>
                  </a:lnTo>
                  <a:lnTo>
                    <a:pt x="652" y="975767"/>
                  </a:lnTo>
                  <a:lnTo>
                    <a:pt x="0" y="910289"/>
                  </a:lnTo>
                  <a:close/>
                  <a:moveTo>
                    <a:pt x="770617" y="308192"/>
                  </a:moveTo>
                  <a:lnTo>
                    <a:pt x="771269" y="373670"/>
                  </a:lnTo>
                  <a:lnTo>
                    <a:pt x="652" y="820231"/>
                  </a:lnTo>
                  <a:lnTo>
                    <a:pt x="0" y="754753"/>
                  </a:lnTo>
                  <a:close/>
                  <a:moveTo>
                    <a:pt x="770617" y="152655"/>
                  </a:moveTo>
                  <a:lnTo>
                    <a:pt x="771269" y="217478"/>
                  </a:lnTo>
                  <a:lnTo>
                    <a:pt x="652" y="664694"/>
                  </a:lnTo>
                  <a:lnTo>
                    <a:pt x="0" y="599216"/>
                  </a:lnTo>
                  <a:close/>
                  <a:moveTo>
                    <a:pt x="770617" y="0"/>
                  </a:moveTo>
                  <a:lnTo>
                    <a:pt x="771269" y="65478"/>
                  </a:lnTo>
                  <a:lnTo>
                    <a:pt x="652" y="512039"/>
                  </a:lnTo>
                  <a:lnTo>
                    <a:pt x="0" y="446561"/>
                  </a:lnTo>
                  <a:close/>
                </a:path>
              </a:pathLst>
            </a:custGeom>
            <a:solidFill>
              <a:schemeClr val="bg1">
                <a:lumMod val="50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100" name="Freeform 119">
              <a:extLst>
                <a:ext uri="{FF2B5EF4-FFF2-40B4-BE49-F238E27FC236}">
                  <a16:creationId xmlns:a16="http://schemas.microsoft.com/office/drawing/2014/main" id="{73FF4590-1EAB-46FA-8666-A0FA13001AE7}"/>
                </a:ext>
              </a:extLst>
            </p:cNvPr>
            <p:cNvSpPr>
              <a:spLocks noChangeArrowheads="1"/>
            </p:cNvSpPr>
            <p:nvPr/>
          </p:nvSpPr>
          <p:spPr bwMode="auto">
            <a:xfrm>
              <a:off x="2077615" y="1989251"/>
              <a:ext cx="279981" cy="909027"/>
            </a:xfrm>
            <a:custGeom>
              <a:avLst/>
              <a:gdLst>
                <a:gd name="T0" fmla="*/ 676 w 678"/>
                <a:gd name="T1" fmla="*/ 0 h 2204"/>
                <a:gd name="T2" fmla="*/ 677 w 678"/>
                <a:gd name="T3" fmla="*/ 1814 h 2204"/>
                <a:gd name="T4" fmla="*/ 2 w 678"/>
                <a:gd name="T5" fmla="*/ 2203 h 2204"/>
                <a:gd name="T6" fmla="*/ 0 w 678"/>
                <a:gd name="T7" fmla="*/ 389 h 2204"/>
                <a:gd name="T8" fmla="*/ 676 w 678"/>
                <a:gd name="T9" fmla="*/ 0 h 2204"/>
              </a:gdLst>
              <a:ahLst/>
              <a:cxnLst>
                <a:cxn ang="0">
                  <a:pos x="T0" y="T1"/>
                </a:cxn>
                <a:cxn ang="0">
                  <a:pos x="T2" y="T3"/>
                </a:cxn>
                <a:cxn ang="0">
                  <a:pos x="T4" y="T5"/>
                </a:cxn>
                <a:cxn ang="0">
                  <a:pos x="T6" y="T7"/>
                </a:cxn>
                <a:cxn ang="0">
                  <a:pos x="T8" y="T9"/>
                </a:cxn>
              </a:cxnLst>
              <a:rect l="0" t="0" r="r" b="b"/>
              <a:pathLst>
                <a:path w="678" h="2204">
                  <a:moveTo>
                    <a:pt x="676" y="0"/>
                  </a:moveTo>
                  <a:lnTo>
                    <a:pt x="677" y="1814"/>
                  </a:lnTo>
                  <a:lnTo>
                    <a:pt x="2" y="2203"/>
                  </a:lnTo>
                  <a:lnTo>
                    <a:pt x="0" y="389"/>
                  </a:lnTo>
                  <a:lnTo>
                    <a:pt x="676" y="0"/>
                  </a:lnTo>
                </a:path>
              </a:pathLst>
            </a:custGeom>
            <a:solidFill>
              <a:schemeClr val="bg1"/>
            </a:solidFill>
            <a:ln>
              <a:noFill/>
            </a:ln>
            <a:effectLst/>
          </p:spPr>
          <p:txBody>
            <a:bodyPr wrap="none" anchor="ctr"/>
            <a:lstStyle/>
            <a:p>
              <a:endParaRPr lang="en-US" sz="6532" dirty="0">
                <a:latin typeface="Lato Light" panose="020F0502020204030203" pitchFamily="34" charset="0"/>
              </a:endParaRPr>
            </a:p>
          </p:txBody>
        </p:sp>
        <p:sp>
          <p:nvSpPr>
            <p:cNvPr id="101" name="Freeform 120">
              <a:extLst>
                <a:ext uri="{FF2B5EF4-FFF2-40B4-BE49-F238E27FC236}">
                  <a16:creationId xmlns:a16="http://schemas.microsoft.com/office/drawing/2014/main" id="{1CD56424-651E-4AE0-B458-52870CC303F3}"/>
                </a:ext>
              </a:extLst>
            </p:cNvPr>
            <p:cNvSpPr>
              <a:spLocks noChangeArrowheads="1"/>
            </p:cNvSpPr>
            <p:nvPr/>
          </p:nvSpPr>
          <p:spPr bwMode="auto">
            <a:xfrm>
              <a:off x="2399411" y="1576552"/>
              <a:ext cx="67267" cy="98175"/>
            </a:xfrm>
            <a:custGeom>
              <a:avLst/>
              <a:gdLst>
                <a:gd name="T0" fmla="*/ 80 w 162"/>
                <a:gd name="T1" fmla="*/ 25 h 236"/>
                <a:gd name="T2" fmla="*/ 80 w 162"/>
                <a:gd name="T3" fmla="*/ 25 h 236"/>
                <a:gd name="T4" fmla="*/ 161 w 162"/>
                <a:gd name="T5" fmla="*/ 71 h 236"/>
                <a:gd name="T6" fmla="*/ 161 w 162"/>
                <a:gd name="T7" fmla="*/ 71 h 236"/>
                <a:gd name="T8" fmla="*/ 81 w 162"/>
                <a:gd name="T9" fmla="*/ 209 h 236"/>
                <a:gd name="T10" fmla="*/ 81 w 162"/>
                <a:gd name="T11" fmla="*/ 209 h 236"/>
                <a:gd name="T12" fmla="*/ 0 w 162"/>
                <a:gd name="T13" fmla="*/ 163 h 236"/>
                <a:gd name="T14" fmla="*/ 0 w 162"/>
                <a:gd name="T15" fmla="*/ 163 h 236"/>
                <a:gd name="T16" fmla="*/ 80 w 162"/>
                <a:gd name="T17" fmla="*/ 2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236">
                  <a:moveTo>
                    <a:pt x="80" y="25"/>
                  </a:moveTo>
                  <a:lnTo>
                    <a:pt x="80" y="25"/>
                  </a:lnTo>
                  <a:cubicBezTo>
                    <a:pt x="124" y="0"/>
                    <a:pt x="161" y="20"/>
                    <a:pt x="161" y="71"/>
                  </a:cubicBezTo>
                  <a:lnTo>
                    <a:pt x="161" y="71"/>
                  </a:lnTo>
                  <a:cubicBezTo>
                    <a:pt x="161" y="122"/>
                    <a:pt x="125" y="184"/>
                    <a:pt x="81" y="209"/>
                  </a:cubicBezTo>
                  <a:lnTo>
                    <a:pt x="81" y="209"/>
                  </a:lnTo>
                  <a:cubicBezTo>
                    <a:pt x="37" y="235"/>
                    <a:pt x="1" y="214"/>
                    <a:pt x="0" y="163"/>
                  </a:cubicBezTo>
                  <a:lnTo>
                    <a:pt x="0" y="163"/>
                  </a:lnTo>
                  <a:cubicBezTo>
                    <a:pt x="0" y="113"/>
                    <a:pt x="36" y="51"/>
                    <a:pt x="80" y="25"/>
                  </a:cubicBezTo>
                </a:path>
              </a:pathLst>
            </a:custGeom>
            <a:solidFill>
              <a:schemeClr val="accent5"/>
            </a:solidFill>
            <a:ln>
              <a:noFill/>
            </a:ln>
            <a:effectLst/>
          </p:spPr>
          <p:txBody>
            <a:bodyPr wrap="none" anchor="ctr"/>
            <a:lstStyle/>
            <a:p>
              <a:endParaRPr lang="en-US" sz="6532" dirty="0">
                <a:latin typeface="Lato Light" panose="020F0502020204030203" pitchFamily="34" charset="0"/>
              </a:endParaRPr>
            </a:p>
          </p:txBody>
        </p:sp>
        <p:sp>
          <p:nvSpPr>
            <p:cNvPr id="102" name="Freeform 121">
              <a:extLst>
                <a:ext uri="{FF2B5EF4-FFF2-40B4-BE49-F238E27FC236}">
                  <a16:creationId xmlns:a16="http://schemas.microsoft.com/office/drawing/2014/main" id="{77212032-102B-4210-B0EF-0CC6DA07EBA3}"/>
                </a:ext>
              </a:extLst>
            </p:cNvPr>
            <p:cNvSpPr>
              <a:spLocks noChangeArrowheads="1"/>
            </p:cNvSpPr>
            <p:nvPr/>
          </p:nvSpPr>
          <p:spPr bwMode="auto">
            <a:xfrm>
              <a:off x="2299417" y="1632912"/>
              <a:ext cx="67269" cy="98175"/>
            </a:xfrm>
            <a:custGeom>
              <a:avLst/>
              <a:gdLst>
                <a:gd name="T0" fmla="*/ 80 w 162"/>
                <a:gd name="T1" fmla="*/ 25 h 236"/>
                <a:gd name="T2" fmla="*/ 80 w 162"/>
                <a:gd name="T3" fmla="*/ 25 h 236"/>
                <a:gd name="T4" fmla="*/ 160 w 162"/>
                <a:gd name="T5" fmla="*/ 71 h 236"/>
                <a:gd name="T6" fmla="*/ 160 w 162"/>
                <a:gd name="T7" fmla="*/ 71 h 236"/>
                <a:gd name="T8" fmla="*/ 81 w 162"/>
                <a:gd name="T9" fmla="*/ 209 h 236"/>
                <a:gd name="T10" fmla="*/ 81 w 162"/>
                <a:gd name="T11" fmla="*/ 209 h 236"/>
                <a:gd name="T12" fmla="*/ 0 w 162"/>
                <a:gd name="T13" fmla="*/ 164 h 236"/>
                <a:gd name="T14" fmla="*/ 0 w 162"/>
                <a:gd name="T15" fmla="*/ 164 h 236"/>
                <a:gd name="T16" fmla="*/ 80 w 162"/>
                <a:gd name="T17" fmla="*/ 2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236">
                  <a:moveTo>
                    <a:pt x="80" y="25"/>
                  </a:moveTo>
                  <a:lnTo>
                    <a:pt x="80" y="25"/>
                  </a:lnTo>
                  <a:cubicBezTo>
                    <a:pt x="124" y="0"/>
                    <a:pt x="160" y="20"/>
                    <a:pt x="160" y="71"/>
                  </a:cubicBezTo>
                  <a:lnTo>
                    <a:pt x="160" y="71"/>
                  </a:lnTo>
                  <a:cubicBezTo>
                    <a:pt x="161" y="122"/>
                    <a:pt x="125" y="184"/>
                    <a:pt x="81" y="209"/>
                  </a:cubicBezTo>
                  <a:lnTo>
                    <a:pt x="81" y="209"/>
                  </a:lnTo>
                  <a:cubicBezTo>
                    <a:pt x="36" y="235"/>
                    <a:pt x="0" y="214"/>
                    <a:pt x="0" y="164"/>
                  </a:cubicBezTo>
                  <a:lnTo>
                    <a:pt x="0" y="164"/>
                  </a:lnTo>
                  <a:cubicBezTo>
                    <a:pt x="0" y="112"/>
                    <a:pt x="36" y="51"/>
                    <a:pt x="80" y="25"/>
                  </a:cubicBezTo>
                </a:path>
              </a:pathLst>
            </a:custGeom>
            <a:solidFill>
              <a:schemeClr val="accent3"/>
            </a:solidFill>
            <a:ln>
              <a:noFill/>
            </a:ln>
            <a:effectLst/>
          </p:spPr>
          <p:txBody>
            <a:bodyPr wrap="none" anchor="ctr"/>
            <a:lstStyle/>
            <a:p>
              <a:endParaRPr lang="en-US" sz="6532" dirty="0">
                <a:latin typeface="Lato Light" panose="020F0502020204030203" pitchFamily="34" charset="0"/>
              </a:endParaRPr>
            </a:p>
          </p:txBody>
        </p:sp>
        <p:sp>
          <p:nvSpPr>
            <p:cNvPr id="103" name="Freeform 122">
              <a:extLst>
                <a:ext uri="{FF2B5EF4-FFF2-40B4-BE49-F238E27FC236}">
                  <a16:creationId xmlns:a16="http://schemas.microsoft.com/office/drawing/2014/main" id="{7E5B96F2-4CC4-4485-8198-259A6B4D66E6}"/>
                </a:ext>
              </a:extLst>
            </p:cNvPr>
            <p:cNvSpPr>
              <a:spLocks noChangeArrowheads="1"/>
            </p:cNvSpPr>
            <p:nvPr/>
          </p:nvSpPr>
          <p:spPr bwMode="auto">
            <a:xfrm>
              <a:off x="2199425" y="1691090"/>
              <a:ext cx="67267" cy="98175"/>
            </a:xfrm>
            <a:custGeom>
              <a:avLst/>
              <a:gdLst>
                <a:gd name="T0" fmla="*/ 80 w 161"/>
                <a:gd name="T1" fmla="*/ 26 h 236"/>
                <a:gd name="T2" fmla="*/ 80 w 161"/>
                <a:gd name="T3" fmla="*/ 26 h 236"/>
                <a:gd name="T4" fmla="*/ 160 w 161"/>
                <a:gd name="T5" fmla="*/ 72 h 236"/>
                <a:gd name="T6" fmla="*/ 160 w 161"/>
                <a:gd name="T7" fmla="*/ 72 h 236"/>
                <a:gd name="T8" fmla="*/ 80 w 161"/>
                <a:gd name="T9" fmla="*/ 209 h 236"/>
                <a:gd name="T10" fmla="*/ 80 w 161"/>
                <a:gd name="T11" fmla="*/ 209 h 236"/>
                <a:gd name="T12" fmla="*/ 0 w 161"/>
                <a:gd name="T13" fmla="*/ 164 h 236"/>
                <a:gd name="T14" fmla="*/ 0 w 161"/>
                <a:gd name="T15" fmla="*/ 164 h 236"/>
                <a:gd name="T16" fmla="*/ 80 w 161"/>
                <a:gd name="T17" fmla="*/ 2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236">
                  <a:moveTo>
                    <a:pt x="80" y="26"/>
                  </a:moveTo>
                  <a:lnTo>
                    <a:pt x="80" y="26"/>
                  </a:lnTo>
                  <a:cubicBezTo>
                    <a:pt x="124" y="0"/>
                    <a:pt x="160" y="21"/>
                    <a:pt x="160" y="72"/>
                  </a:cubicBezTo>
                  <a:lnTo>
                    <a:pt x="160" y="72"/>
                  </a:lnTo>
                  <a:cubicBezTo>
                    <a:pt x="160" y="123"/>
                    <a:pt x="124" y="184"/>
                    <a:pt x="80" y="209"/>
                  </a:cubicBezTo>
                  <a:lnTo>
                    <a:pt x="80" y="209"/>
                  </a:lnTo>
                  <a:cubicBezTo>
                    <a:pt x="36" y="235"/>
                    <a:pt x="0" y="215"/>
                    <a:pt x="0" y="164"/>
                  </a:cubicBezTo>
                  <a:lnTo>
                    <a:pt x="0" y="164"/>
                  </a:lnTo>
                  <a:cubicBezTo>
                    <a:pt x="0" y="113"/>
                    <a:pt x="35" y="52"/>
                    <a:pt x="80" y="26"/>
                  </a:cubicBezTo>
                </a:path>
              </a:pathLst>
            </a:custGeom>
            <a:solidFill>
              <a:schemeClr val="accent2"/>
            </a:solidFill>
            <a:ln>
              <a:noFill/>
            </a:ln>
            <a:effectLst/>
          </p:spPr>
          <p:txBody>
            <a:bodyPr wrap="none" anchor="ctr"/>
            <a:lstStyle/>
            <a:p>
              <a:endParaRPr lang="en-US" sz="6532" dirty="0">
                <a:latin typeface="Lato Light" panose="020F0502020204030203" pitchFamily="34" charset="0"/>
              </a:endParaRPr>
            </a:p>
          </p:txBody>
        </p:sp>
        <p:sp>
          <p:nvSpPr>
            <p:cNvPr id="104" name="Freeform 123">
              <a:extLst>
                <a:ext uri="{FF2B5EF4-FFF2-40B4-BE49-F238E27FC236}">
                  <a16:creationId xmlns:a16="http://schemas.microsoft.com/office/drawing/2014/main" id="{9675D1D5-3C5F-402E-8972-A31B35F7DDF7}"/>
                </a:ext>
              </a:extLst>
            </p:cNvPr>
            <p:cNvSpPr>
              <a:spLocks noChangeArrowheads="1"/>
            </p:cNvSpPr>
            <p:nvPr/>
          </p:nvSpPr>
          <p:spPr bwMode="auto">
            <a:xfrm>
              <a:off x="1610376" y="2880098"/>
              <a:ext cx="949024" cy="1283546"/>
            </a:xfrm>
            <a:custGeom>
              <a:avLst/>
              <a:gdLst>
                <a:gd name="T0" fmla="*/ 0 w 2304"/>
                <a:gd name="T1" fmla="*/ 1326 h 3112"/>
                <a:gd name="T2" fmla="*/ 6 w 2304"/>
                <a:gd name="T3" fmla="*/ 3111 h 3112"/>
                <a:gd name="T4" fmla="*/ 2303 w 2304"/>
                <a:gd name="T5" fmla="*/ 1785 h 3112"/>
                <a:gd name="T6" fmla="*/ 2299 w 2304"/>
                <a:gd name="T7" fmla="*/ 0 h 3112"/>
                <a:gd name="T8" fmla="*/ 0 w 2304"/>
                <a:gd name="T9" fmla="*/ 1326 h 3112"/>
              </a:gdLst>
              <a:ahLst/>
              <a:cxnLst>
                <a:cxn ang="0">
                  <a:pos x="T0" y="T1"/>
                </a:cxn>
                <a:cxn ang="0">
                  <a:pos x="T2" y="T3"/>
                </a:cxn>
                <a:cxn ang="0">
                  <a:pos x="T4" y="T5"/>
                </a:cxn>
                <a:cxn ang="0">
                  <a:pos x="T6" y="T7"/>
                </a:cxn>
                <a:cxn ang="0">
                  <a:pos x="T8" y="T9"/>
                </a:cxn>
              </a:cxnLst>
              <a:rect l="0" t="0" r="r" b="b"/>
              <a:pathLst>
                <a:path w="2304" h="3112">
                  <a:moveTo>
                    <a:pt x="0" y="1326"/>
                  </a:moveTo>
                  <a:lnTo>
                    <a:pt x="6" y="3111"/>
                  </a:lnTo>
                  <a:lnTo>
                    <a:pt x="2303" y="1785"/>
                  </a:lnTo>
                  <a:lnTo>
                    <a:pt x="2299" y="0"/>
                  </a:lnTo>
                  <a:lnTo>
                    <a:pt x="0" y="1326"/>
                  </a:ln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105" name="Freeform 124">
              <a:extLst>
                <a:ext uri="{FF2B5EF4-FFF2-40B4-BE49-F238E27FC236}">
                  <a16:creationId xmlns:a16="http://schemas.microsoft.com/office/drawing/2014/main" id="{53C39744-C7EB-431B-B615-DD8A1CAA248A}"/>
                </a:ext>
              </a:extLst>
            </p:cNvPr>
            <p:cNvSpPr>
              <a:spLocks noChangeArrowheads="1"/>
            </p:cNvSpPr>
            <p:nvPr/>
          </p:nvSpPr>
          <p:spPr bwMode="auto">
            <a:xfrm>
              <a:off x="1610376" y="2880098"/>
              <a:ext cx="949024" cy="752674"/>
            </a:xfrm>
            <a:custGeom>
              <a:avLst/>
              <a:gdLst>
                <a:gd name="T0" fmla="*/ 2300 w 2301"/>
                <a:gd name="T1" fmla="*/ 496 h 1824"/>
                <a:gd name="T2" fmla="*/ 2 w 2301"/>
                <a:gd name="T3" fmla="*/ 1823 h 1824"/>
                <a:gd name="T4" fmla="*/ 0 w 2301"/>
                <a:gd name="T5" fmla="*/ 1326 h 1824"/>
                <a:gd name="T6" fmla="*/ 2299 w 2301"/>
                <a:gd name="T7" fmla="*/ 0 h 1824"/>
                <a:gd name="T8" fmla="*/ 2300 w 2301"/>
                <a:gd name="T9" fmla="*/ 496 h 1824"/>
              </a:gdLst>
              <a:ahLst/>
              <a:cxnLst>
                <a:cxn ang="0">
                  <a:pos x="T0" y="T1"/>
                </a:cxn>
                <a:cxn ang="0">
                  <a:pos x="T2" y="T3"/>
                </a:cxn>
                <a:cxn ang="0">
                  <a:pos x="T4" y="T5"/>
                </a:cxn>
                <a:cxn ang="0">
                  <a:pos x="T6" y="T7"/>
                </a:cxn>
                <a:cxn ang="0">
                  <a:pos x="T8" y="T9"/>
                </a:cxn>
              </a:cxnLst>
              <a:rect l="0" t="0" r="r" b="b"/>
              <a:pathLst>
                <a:path w="2301" h="1824">
                  <a:moveTo>
                    <a:pt x="2300" y="496"/>
                  </a:moveTo>
                  <a:lnTo>
                    <a:pt x="2" y="1823"/>
                  </a:lnTo>
                  <a:lnTo>
                    <a:pt x="0" y="1326"/>
                  </a:lnTo>
                  <a:lnTo>
                    <a:pt x="2299" y="0"/>
                  </a:lnTo>
                  <a:lnTo>
                    <a:pt x="2300" y="496"/>
                  </a:lnTo>
                </a:path>
              </a:pathLst>
            </a:custGeom>
            <a:solidFill>
              <a:schemeClr val="tx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106" name="Freeform 125">
              <a:extLst>
                <a:ext uri="{FF2B5EF4-FFF2-40B4-BE49-F238E27FC236}">
                  <a16:creationId xmlns:a16="http://schemas.microsoft.com/office/drawing/2014/main" id="{0B23DAD7-474E-40D9-9AED-2E245EAA7637}"/>
                </a:ext>
              </a:extLst>
            </p:cNvPr>
            <p:cNvSpPr>
              <a:spLocks noChangeArrowheads="1"/>
            </p:cNvSpPr>
            <p:nvPr/>
          </p:nvSpPr>
          <p:spPr bwMode="auto">
            <a:xfrm>
              <a:off x="2175789" y="3209165"/>
              <a:ext cx="312705" cy="510874"/>
            </a:xfrm>
            <a:custGeom>
              <a:avLst/>
              <a:gdLst>
                <a:gd name="T0" fmla="*/ 757 w 758"/>
                <a:gd name="T1" fmla="*/ 800 h 1237"/>
                <a:gd name="T2" fmla="*/ 0 w 758"/>
                <a:gd name="T3" fmla="*/ 1236 h 1237"/>
                <a:gd name="T4" fmla="*/ 0 w 758"/>
                <a:gd name="T5" fmla="*/ 437 h 1237"/>
                <a:gd name="T6" fmla="*/ 756 w 758"/>
                <a:gd name="T7" fmla="*/ 0 h 1237"/>
                <a:gd name="T8" fmla="*/ 757 w 758"/>
                <a:gd name="T9" fmla="*/ 800 h 1237"/>
              </a:gdLst>
              <a:ahLst/>
              <a:cxnLst>
                <a:cxn ang="0">
                  <a:pos x="T0" y="T1"/>
                </a:cxn>
                <a:cxn ang="0">
                  <a:pos x="T2" y="T3"/>
                </a:cxn>
                <a:cxn ang="0">
                  <a:pos x="T4" y="T5"/>
                </a:cxn>
                <a:cxn ang="0">
                  <a:pos x="T6" y="T7"/>
                </a:cxn>
                <a:cxn ang="0">
                  <a:pos x="T8" y="T9"/>
                </a:cxn>
              </a:cxnLst>
              <a:rect l="0" t="0" r="r" b="b"/>
              <a:pathLst>
                <a:path w="758" h="1237">
                  <a:moveTo>
                    <a:pt x="757" y="800"/>
                  </a:moveTo>
                  <a:lnTo>
                    <a:pt x="0" y="1236"/>
                  </a:lnTo>
                  <a:lnTo>
                    <a:pt x="0" y="437"/>
                  </a:lnTo>
                  <a:lnTo>
                    <a:pt x="756" y="0"/>
                  </a:lnTo>
                  <a:lnTo>
                    <a:pt x="757" y="800"/>
                  </a:lnTo>
                </a:path>
              </a:pathLst>
            </a:custGeom>
            <a:solidFill>
              <a:schemeClr val="bg1"/>
            </a:solidFill>
            <a:ln>
              <a:noFill/>
            </a:ln>
            <a:effectLst/>
          </p:spPr>
          <p:txBody>
            <a:bodyPr wrap="none" anchor="ctr"/>
            <a:lstStyle/>
            <a:p>
              <a:endParaRPr lang="en-US" sz="6532" dirty="0">
                <a:latin typeface="Lato Light" panose="020F0502020204030203" pitchFamily="34" charset="0"/>
              </a:endParaRPr>
            </a:p>
          </p:txBody>
        </p:sp>
        <p:sp>
          <p:nvSpPr>
            <p:cNvPr id="107" name="Freeform 106">
              <a:extLst>
                <a:ext uri="{FF2B5EF4-FFF2-40B4-BE49-F238E27FC236}">
                  <a16:creationId xmlns:a16="http://schemas.microsoft.com/office/drawing/2014/main" id="{76D5A6CD-A00E-447E-9855-68923926E7BB}"/>
                </a:ext>
              </a:extLst>
            </p:cNvPr>
            <p:cNvSpPr>
              <a:spLocks noChangeArrowheads="1"/>
            </p:cNvSpPr>
            <p:nvPr/>
          </p:nvSpPr>
          <p:spPr bwMode="auto">
            <a:xfrm>
              <a:off x="1679461" y="3467329"/>
              <a:ext cx="405013" cy="499553"/>
            </a:xfrm>
            <a:custGeom>
              <a:avLst/>
              <a:gdLst>
                <a:gd name="connsiteX0" fmla="*/ 640999 w 641653"/>
                <a:gd name="connsiteY0" fmla="*/ 368678 h 791431"/>
                <a:gd name="connsiteX1" fmla="*/ 641653 w 641653"/>
                <a:gd name="connsiteY1" fmla="*/ 422827 h 791431"/>
                <a:gd name="connsiteX2" fmla="*/ 0 w 641653"/>
                <a:gd name="connsiteY2" fmla="*/ 791431 h 791431"/>
                <a:gd name="connsiteX3" fmla="*/ 0 w 641653"/>
                <a:gd name="connsiteY3" fmla="*/ 737282 h 791431"/>
                <a:gd name="connsiteX4" fmla="*/ 640999 w 641653"/>
                <a:gd name="connsiteY4" fmla="*/ 244825 h 791431"/>
                <a:gd name="connsiteX5" fmla="*/ 641653 w 641653"/>
                <a:gd name="connsiteY5" fmla="*/ 298891 h 791431"/>
                <a:gd name="connsiteX6" fmla="*/ 0 w 641653"/>
                <a:gd name="connsiteY6" fmla="*/ 667578 h 791431"/>
                <a:gd name="connsiteX7" fmla="*/ 0 w 641653"/>
                <a:gd name="connsiteY7" fmla="*/ 612861 h 791431"/>
                <a:gd name="connsiteX8" fmla="*/ 640999 w 641653"/>
                <a:gd name="connsiteY8" fmla="*/ 123852 h 791431"/>
                <a:gd name="connsiteX9" fmla="*/ 641653 w 641653"/>
                <a:gd name="connsiteY9" fmla="*/ 178001 h 791431"/>
                <a:gd name="connsiteX10" fmla="*/ 0 w 641653"/>
                <a:gd name="connsiteY10" fmla="*/ 546604 h 791431"/>
                <a:gd name="connsiteX11" fmla="*/ 0 w 641653"/>
                <a:gd name="connsiteY11" fmla="*/ 492455 h 791431"/>
                <a:gd name="connsiteX12" fmla="*/ 640999 w 641653"/>
                <a:gd name="connsiteY12" fmla="*/ 0 h 791431"/>
                <a:gd name="connsiteX13" fmla="*/ 641653 w 641653"/>
                <a:gd name="connsiteY13" fmla="*/ 54066 h 791431"/>
                <a:gd name="connsiteX14" fmla="*/ 0 w 641653"/>
                <a:gd name="connsiteY14" fmla="*/ 422754 h 791431"/>
                <a:gd name="connsiteX15" fmla="*/ 0 w 641653"/>
                <a:gd name="connsiteY15" fmla="*/ 369340 h 79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653" h="791431">
                  <a:moveTo>
                    <a:pt x="640999" y="368678"/>
                  </a:moveTo>
                  <a:lnTo>
                    <a:pt x="641653" y="422827"/>
                  </a:lnTo>
                  <a:lnTo>
                    <a:pt x="0" y="791431"/>
                  </a:lnTo>
                  <a:lnTo>
                    <a:pt x="0" y="737282"/>
                  </a:lnTo>
                  <a:close/>
                  <a:moveTo>
                    <a:pt x="640999" y="244825"/>
                  </a:moveTo>
                  <a:lnTo>
                    <a:pt x="641653" y="298891"/>
                  </a:lnTo>
                  <a:lnTo>
                    <a:pt x="0" y="667578"/>
                  </a:lnTo>
                  <a:lnTo>
                    <a:pt x="0" y="612861"/>
                  </a:lnTo>
                  <a:close/>
                  <a:moveTo>
                    <a:pt x="640999" y="123852"/>
                  </a:moveTo>
                  <a:lnTo>
                    <a:pt x="641653" y="178001"/>
                  </a:lnTo>
                  <a:lnTo>
                    <a:pt x="0" y="546604"/>
                  </a:lnTo>
                  <a:lnTo>
                    <a:pt x="0" y="492455"/>
                  </a:lnTo>
                  <a:close/>
                  <a:moveTo>
                    <a:pt x="640999" y="0"/>
                  </a:moveTo>
                  <a:lnTo>
                    <a:pt x="641653" y="54066"/>
                  </a:lnTo>
                  <a:lnTo>
                    <a:pt x="0" y="422754"/>
                  </a:lnTo>
                  <a:lnTo>
                    <a:pt x="0" y="369340"/>
                  </a:lnTo>
                  <a:close/>
                </a:path>
              </a:pathLst>
            </a:custGeom>
            <a:solidFill>
              <a:schemeClr val="bg1">
                <a:lumMod val="50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108" name="Freeform 130">
              <a:extLst>
                <a:ext uri="{FF2B5EF4-FFF2-40B4-BE49-F238E27FC236}">
                  <a16:creationId xmlns:a16="http://schemas.microsoft.com/office/drawing/2014/main" id="{20F07EC3-3216-4ECD-A8A3-AA5549086744}"/>
                </a:ext>
              </a:extLst>
            </p:cNvPr>
            <p:cNvSpPr>
              <a:spLocks noChangeArrowheads="1"/>
            </p:cNvSpPr>
            <p:nvPr/>
          </p:nvSpPr>
          <p:spPr bwMode="auto">
            <a:xfrm>
              <a:off x="1257672" y="4270908"/>
              <a:ext cx="399972" cy="518146"/>
            </a:xfrm>
            <a:custGeom>
              <a:avLst/>
              <a:gdLst>
                <a:gd name="T0" fmla="*/ 763 w 969"/>
                <a:gd name="T1" fmla="*/ 48 h 1255"/>
                <a:gd name="T2" fmla="*/ 763 w 969"/>
                <a:gd name="T3" fmla="*/ 48 h 1255"/>
                <a:gd name="T4" fmla="*/ 446 w 969"/>
                <a:gd name="T5" fmla="*/ 79 h 1255"/>
                <a:gd name="T6" fmla="*/ 446 w 969"/>
                <a:gd name="T7" fmla="*/ 79 h 1255"/>
                <a:gd name="T8" fmla="*/ 1 w 969"/>
                <a:gd name="T9" fmla="*/ 849 h 1255"/>
                <a:gd name="T10" fmla="*/ 1 w 969"/>
                <a:gd name="T11" fmla="*/ 849 h 1255"/>
                <a:gd name="T12" fmla="*/ 131 w 969"/>
                <a:gd name="T13" fmla="*/ 1135 h 1255"/>
                <a:gd name="T14" fmla="*/ 341 w 969"/>
                <a:gd name="T15" fmla="*/ 1254 h 1255"/>
                <a:gd name="T16" fmla="*/ 341 w 969"/>
                <a:gd name="T17" fmla="*/ 1254 h 1255"/>
                <a:gd name="T18" fmla="*/ 206 w 969"/>
                <a:gd name="T19" fmla="*/ 968 h 1255"/>
                <a:gd name="T20" fmla="*/ 206 w 969"/>
                <a:gd name="T21" fmla="*/ 968 h 1255"/>
                <a:gd name="T22" fmla="*/ 650 w 969"/>
                <a:gd name="T23" fmla="*/ 198 h 1255"/>
                <a:gd name="T24" fmla="*/ 650 w 969"/>
                <a:gd name="T25" fmla="*/ 198 h 1255"/>
                <a:gd name="T26" fmla="*/ 968 w 969"/>
                <a:gd name="T27" fmla="*/ 167 h 1255"/>
                <a:gd name="T28" fmla="*/ 763 w 969"/>
                <a:gd name="T29" fmla="*/ 48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9" h="1255">
                  <a:moveTo>
                    <a:pt x="763" y="48"/>
                  </a:moveTo>
                  <a:lnTo>
                    <a:pt x="763" y="48"/>
                  </a:lnTo>
                  <a:cubicBezTo>
                    <a:pt x="682" y="0"/>
                    <a:pt x="570" y="7"/>
                    <a:pt x="446" y="79"/>
                  </a:cubicBezTo>
                  <a:lnTo>
                    <a:pt x="446" y="79"/>
                  </a:lnTo>
                  <a:cubicBezTo>
                    <a:pt x="199" y="221"/>
                    <a:pt x="0" y="566"/>
                    <a:pt x="1" y="849"/>
                  </a:cubicBezTo>
                  <a:lnTo>
                    <a:pt x="1" y="849"/>
                  </a:lnTo>
                  <a:cubicBezTo>
                    <a:pt x="1" y="989"/>
                    <a:pt x="51" y="1089"/>
                    <a:pt x="131" y="1135"/>
                  </a:cubicBezTo>
                  <a:lnTo>
                    <a:pt x="341" y="1254"/>
                  </a:lnTo>
                  <a:lnTo>
                    <a:pt x="341" y="1254"/>
                  </a:lnTo>
                  <a:cubicBezTo>
                    <a:pt x="260" y="1207"/>
                    <a:pt x="206" y="1109"/>
                    <a:pt x="206" y="968"/>
                  </a:cubicBezTo>
                  <a:lnTo>
                    <a:pt x="206" y="968"/>
                  </a:lnTo>
                  <a:cubicBezTo>
                    <a:pt x="205" y="685"/>
                    <a:pt x="404" y="340"/>
                    <a:pt x="650" y="198"/>
                  </a:cubicBezTo>
                  <a:lnTo>
                    <a:pt x="650" y="198"/>
                  </a:lnTo>
                  <a:cubicBezTo>
                    <a:pt x="774" y="126"/>
                    <a:pt x="887" y="120"/>
                    <a:pt x="968" y="167"/>
                  </a:cubicBezTo>
                  <a:lnTo>
                    <a:pt x="763" y="48"/>
                  </a:lnTo>
                </a:path>
              </a:pathLst>
            </a:custGeom>
            <a:solidFill>
              <a:schemeClr val="accent1">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09" name="Freeform 131">
              <a:extLst>
                <a:ext uri="{FF2B5EF4-FFF2-40B4-BE49-F238E27FC236}">
                  <a16:creationId xmlns:a16="http://schemas.microsoft.com/office/drawing/2014/main" id="{E7A0D6B8-B72D-4DC1-B423-FA5B104D31D8}"/>
                </a:ext>
              </a:extLst>
            </p:cNvPr>
            <p:cNvSpPr>
              <a:spLocks noChangeArrowheads="1"/>
            </p:cNvSpPr>
            <p:nvPr/>
          </p:nvSpPr>
          <p:spPr bwMode="auto">
            <a:xfrm>
              <a:off x="1339485" y="4289088"/>
              <a:ext cx="369065" cy="539963"/>
            </a:xfrm>
            <a:custGeom>
              <a:avLst/>
              <a:gdLst>
                <a:gd name="T0" fmla="*/ 445 w 894"/>
                <a:gd name="T1" fmla="*/ 143 h 1311"/>
                <a:gd name="T2" fmla="*/ 445 w 894"/>
                <a:gd name="T3" fmla="*/ 143 h 1311"/>
                <a:gd name="T4" fmla="*/ 892 w 894"/>
                <a:gd name="T5" fmla="*/ 398 h 1311"/>
                <a:gd name="T6" fmla="*/ 892 w 894"/>
                <a:gd name="T7" fmla="*/ 398 h 1311"/>
                <a:gd name="T8" fmla="*/ 448 w 894"/>
                <a:gd name="T9" fmla="*/ 1168 h 1311"/>
                <a:gd name="T10" fmla="*/ 448 w 894"/>
                <a:gd name="T11" fmla="*/ 1168 h 1311"/>
                <a:gd name="T12" fmla="*/ 0 w 894"/>
                <a:gd name="T13" fmla="*/ 913 h 1311"/>
                <a:gd name="T14" fmla="*/ 0 w 894"/>
                <a:gd name="T15" fmla="*/ 913 h 1311"/>
                <a:gd name="T16" fmla="*/ 445 w 894"/>
                <a:gd name="T17" fmla="*/ 143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4" h="1311">
                  <a:moveTo>
                    <a:pt x="445" y="143"/>
                  </a:moveTo>
                  <a:lnTo>
                    <a:pt x="445" y="143"/>
                  </a:lnTo>
                  <a:cubicBezTo>
                    <a:pt x="691" y="0"/>
                    <a:pt x="892" y="115"/>
                    <a:pt x="892" y="398"/>
                  </a:cubicBezTo>
                  <a:lnTo>
                    <a:pt x="892" y="398"/>
                  </a:lnTo>
                  <a:cubicBezTo>
                    <a:pt x="893" y="681"/>
                    <a:pt x="694" y="1026"/>
                    <a:pt x="448" y="1168"/>
                  </a:cubicBezTo>
                  <a:lnTo>
                    <a:pt x="448" y="1168"/>
                  </a:lnTo>
                  <a:cubicBezTo>
                    <a:pt x="202" y="1310"/>
                    <a:pt x="1" y="1196"/>
                    <a:pt x="0" y="913"/>
                  </a:cubicBezTo>
                  <a:lnTo>
                    <a:pt x="0" y="913"/>
                  </a:lnTo>
                  <a:cubicBezTo>
                    <a:pt x="0" y="630"/>
                    <a:pt x="199" y="285"/>
                    <a:pt x="445" y="143"/>
                  </a:cubicBezTo>
                </a:path>
              </a:pathLst>
            </a:custGeom>
            <a:solidFill>
              <a:schemeClr val="accent1"/>
            </a:solidFill>
            <a:ln>
              <a:noFill/>
            </a:ln>
            <a:effectLst/>
          </p:spPr>
          <p:txBody>
            <a:bodyPr wrap="none" anchor="ctr"/>
            <a:lstStyle/>
            <a:p>
              <a:endParaRPr lang="en-US" sz="6532" dirty="0">
                <a:latin typeface="Lato Light" panose="020F0502020204030203" pitchFamily="34" charset="0"/>
              </a:endParaRPr>
            </a:p>
          </p:txBody>
        </p:sp>
        <p:sp>
          <p:nvSpPr>
            <p:cNvPr id="110" name="Freeform 132">
              <a:extLst>
                <a:ext uri="{FF2B5EF4-FFF2-40B4-BE49-F238E27FC236}">
                  <a16:creationId xmlns:a16="http://schemas.microsoft.com/office/drawing/2014/main" id="{A9469577-62D3-439A-9102-1E57A3C072DB}"/>
                </a:ext>
              </a:extLst>
            </p:cNvPr>
            <p:cNvSpPr>
              <a:spLocks noChangeArrowheads="1"/>
            </p:cNvSpPr>
            <p:nvPr/>
          </p:nvSpPr>
          <p:spPr bwMode="auto">
            <a:xfrm>
              <a:off x="1423116" y="4423625"/>
              <a:ext cx="214531" cy="258164"/>
            </a:xfrm>
            <a:custGeom>
              <a:avLst/>
              <a:gdLst>
                <a:gd name="T0" fmla="*/ 377 w 521"/>
                <a:gd name="T1" fmla="*/ 38 h 625"/>
                <a:gd name="T2" fmla="*/ 377 w 521"/>
                <a:gd name="T3" fmla="*/ 38 h 625"/>
                <a:gd name="T4" fmla="*/ 515 w 521"/>
                <a:gd name="T5" fmla="*/ 127 h 625"/>
                <a:gd name="T6" fmla="*/ 515 w 521"/>
                <a:gd name="T7" fmla="*/ 127 h 625"/>
                <a:gd name="T8" fmla="*/ 288 w 521"/>
                <a:gd name="T9" fmla="*/ 591 h 625"/>
                <a:gd name="T10" fmla="*/ 288 w 521"/>
                <a:gd name="T11" fmla="*/ 591 h 625"/>
                <a:gd name="T12" fmla="*/ 262 w 521"/>
                <a:gd name="T13" fmla="*/ 616 h 625"/>
                <a:gd name="T14" fmla="*/ 262 w 521"/>
                <a:gd name="T15" fmla="*/ 616 h 625"/>
                <a:gd name="T16" fmla="*/ 236 w 521"/>
                <a:gd name="T17" fmla="*/ 621 h 625"/>
                <a:gd name="T18" fmla="*/ 236 w 521"/>
                <a:gd name="T19" fmla="*/ 621 h 625"/>
                <a:gd name="T20" fmla="*/ 4 w 521"/>
                <a:gd name="T21" fmla="*/ 425 h 625"/>
                <a:gd name="T22" fmla="*/ 4 w 521"/>
                <a:gd name="T23" fmla="*/ 425 h 625"/>
                <a:gd name="T24" fmla="*/ 140 w 521"/>
                <a:gd name="T25" fmla="*/ 177 h 625"/>
                <a:gd name="T26" fmla="*/ 140 w 521"/>
                <a:gd name="T27" fmla="*/ 177 h 625"/>
                <a:gd name="T28" fmla="*/ 180 w 521"/>
                <a:gd name="T29" fmla="*/ 162 h 625"/>
                <a:gd name="T30" fmla="*/ 180 w 521"/>
                <a:gd name="T31" fmla="*/ 162 h 625"/>
                <a:gd name="T32" fmla="*/ 259 w 521"/>
                <a:gd name="T33" fmla="*/ 186 h 625"/>
                <a:gd name="T34" fmla="*/ 259 w 521"/>
                <a:gd name="T35" fmla="*/ 186 h 625"/>
                <a:gd name="T36" fmla="*/ 336 w 521"/>
                <a:gd name="T37" fmla="*/ 71 h 625"/>
                <a:gd name="T38" fmla="*/ 336 w 521"/>
                <a:gd name="T39" fmla="*/ 71 h 625"/>
                <a:gd name="T40" fmla="*/ 377 w 521"/>
                <a:gd name="T41" fmla="*/ 38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1" h="625">
                  <a:moveTo>
                    <a:pt x="377" y="38"/>
                  </a:moveTo>
                  <a:lnTo>
                    <a:pt x="377" y="38"/>
                  </a:lnTo>
                  <a:cubicBezTo>
                    <a:pt x="444" y="0"/>
                    <a:pt x="510" y="27"/>
                    <a:pt x="515" y="127"/>
                  </a:cubicBezTo>
                  <a:lnTo>
                    <a:pt x="515" y="127"/>
                  </a:lnTo>
                  <a:cubicBezTo>
                    <a:pt x="520" y="239"/>
                    <a:pt x="408" y="420"/>
                    <a:pt x="288" y="591"/>
                  </a:cubicBezTo>
                  <a:lnTo>
                    <a:pt x="288" y="591"/>
                  </a:lnTo>
                  <a:cubicBezTo>
                    <a:pt x="280" y="603"/>
                    <a:pt x="271" y="611"/>
                    <a:pt x="262" y="616"/>
                  </a:cubicBezTo>
                  <a:lnTo>
                    <a:pt x="262" y="616"/>
                  </a:lnTo>
                  <a:cubicBezTo>
                    <a:pt x="253" y="621"/>
                    <a:pt x="244" y="624"/>
                    <a:pt x="236" y="621"/>
                  </a:cubicBezTo>
                  <a:lnTo>
                    <a:pt x="236" y="621"/>
                  </a:lnTo>
                  <a:cubicBezTo>
                    <a:pt x="114" y="592"/>
                    <a:pt x="0" y="543"/>
                    <a:pt x="4" y="425"/>
                  </a:cubicBezTo>
                  <a:lnTo>
                    <a:pt x="4" y="425"/>
                  </a:lnTo>
                  <a:cubicBezTo>
                    <a:pt x="7" y="320"/>
                    <a:pt x="73" y="216"/>
                    <a:pt x="140" y="177"/>
                  </a:cubicBezTo>
                  <a:lnTo>
                    <a:pt x="140" y="177"/>
                  </a:lnTo>
                  <a:cubicBezTo>
                    <a:pt x="154" y="169"/>
                    <a:pt x="167" y="164"/>
                    <a:pt x="180" y="162"/>
                  </a:cubicBezTo>
                  <a:lnTo>
                    <a:pt x="180" y="162"/>
                  </a:lnTo>
                  <a:cubicBezTo>
                    <a:pt x="234" y="152"/>
                    <a:pt x="255" y="180"/>
                    <a:pt x="259" y="186"/>
                  </a:cubicBezTo>
                  <a:lnTo>
                    <a:pt x="259" y="186"/>
                  </a:lnTo>
                  <a:cubicBezTo>
                    <a:pt x="262" y="176"/>
                    <a:pt x="283" y="123"/>
                    <a:pt x="336" y="71"/>
                  </a:cubicBezTo>
                  <a:lnTo>
                    <a:pt x="336" y="71"/>
                  </a:lnTo>
                  <a:cubicBezTo>
                    <a:pt x="349" y="57"/>
                    <a:pt x="363" y="46"/>
                    <a:pt x="377" y="38"/>
                  </a:cubicBezTo>
                </a:path>
              </a:pathLst>
            </a:custGeom>
            <a:solidFill>
              <a:schemeClr val="bg1"/>
            </a:solidFill>
            <a:ln>
              <a:noFill/>
            </a:ln>
            <a:effectLst/>
          </p:spPr>
          <p:txBody>
            <a:bodyPr wrap="none" anchor="ctr"/>
            <a:lstStyle/>
            <a:p>
              <a:endParaRPr lang="en-US" sz="6532" dirty="0">
                <a:latin typeface="Lato Light" panose="020F0502020204030203" pitchFamily="34" charset="0"/>
              </a:endParaRPr>
            </a:p>
          </p:txBody>
        </p:sp>
        <p:sp>
          <p:nvSpPr>
            <p:cNvPr id="111" name="Freeform 133">
              <a:extLst>
                <a:ext uri="{FF2B5EF4-FFF2-40B4-BE49-F238E27FC236}">
                  <a16:creationId xmlns:a16="http://schemas.microsoft.com/office/drawing/2014/main" id="{A79EC7C0-9805-4546-ADA6-DB5EA14AC52C}"/>
                </a:ext>
              </a:extLst>
            </p:cNvPr>
            <p:cNvSpPr>
              <a:spLocks noChangeArrowheads="1"/>
            </p:cNvSpPr>
            <p:nvPr/>
          </p:nvSpPr>
          <p:spPr bwMode="auto">
            <a:xfrm>
              <a:off x="1959442" y="3814577"/>
              <a:ext cx="581777" cy="654500"/>
            </a:xfrm>
            <a:custGeom>
              <a:avLst/>
              <a:gdLst>
                <a:gd name="T0" fmla="*/ 0 w 1410"/>
                <a:gd name="T1" fmla="*/ 745 h 1588"/>
                <a:gd name="T2" fmla="*/ 0 w 1410"/>
                <a:gd name="T3" fmla="*/ 1417 h 1588"/>
                <a:gd name="T4" fmla="*/ 0 w 1410"/>
                <a:gd name="T5" fmla="*/ 1417 h 1588"/>
                <a:gd name="T6" fmla="*/ 0 w 1410"/>
                <a:gd name="T7" fmla="*/ 1421 h 1588"/>
                <a:gd name="T8" fmla="*/ 0 w 1410"/>
                <a:gd name="T9" fmla="*/ 1421 h 1588"/>
                <a:gd name="T10" fmla="*/ 44 w 1410"/>
                <a:gd name="T11" fmla="*/ 1495 h 1588"/>
                <a:gd name="T12" fmla="*/ 202 w 1410"/>
                <a:gd name="T13" fmla="*/ 1587 h 1588"/>
                <a:gd name="T14" fmla="*/ 208 w 1410"/>
                <a:gd name="T15" fmla="*/ 1445 h 1588"/>
                <a:gd name="T16" fmla="*/ 593 w 1410"/>
                <a:gd name="T17" fmla="*/ 1223 h 1588"/>
                <a:gd name="T18" fmla="*/ 713 w 1410"/>
                <a:gd name="T19" fmla="*/ 1292 h 1588"/>
                <a:gd name="T20" fmla="*/ 718 w 1410"/>
                <a:gd name="T21" fmla="*/ 1151 h 1588"/>
                <a:gd name="T22" fmla="*/ 718 w 1410"/>
                <a:gd name="T23" fmla="*/ 1151 h 1588"/>
                <a:gd name="T24" fmla="*/ 720 w 1410"/>
                <a:gd name="T25" fmla="*/ 1149 h 1588"/>
                <a:gd name="T26" fmla="*/ 1198 w 1410"/>
                <a:gd name="T27" fmla="*/ 873 h 1588"/>
                <a:gd name="T28" fmla="*/ 1198 w 1410"/>
                <a:gd name="T29" fmla="*/ 872 h 1588"/>
                <a:gd name="T30" fmla="*/ 1198 w 1410"/>
                <a:gd name="T31" fmla="*/ 872 h 1588"/>
                <a:gd name="T32" fmla="*/ 1276 w 1410"/>
                <a:gd name="T33" fmla="*/ 750 h 1588"/>
                <a:gd name="T34" fmla="*/ 1276 w 1410"/>
                <a:gd name="T35" fmla="*/ 214 h 1588"/>
                <a:gd name="T36" fmla="*/ 1311 w 1410"/>
                <a:gd name="T37" fmla="*/ 235 h 1588"/>
                <a:gd name="T38" fmla="*/ 1409 w 1410"/>
                <a:gd name="T39" fmla="*/ 116 h 1588"/>
                <a:gd name="T40" fmla="*/ 1246 w 1410"/>
                <a:gd name="T41" fmla="*/ 22 h 1588"/>
                <a:gd name="T42" fmla="*/ 1246 w 1410"/>
                <a:gd name="T43" fmla="*/ 22 h 1588"/>
                <a:gd name="T44" fmla="*/ 1177 w 1410"/>
                <a:gd name="T45" fmla="*/ 7 h 1588"/>
                <a:gd name="T46" fmla="*/ 1177 w 1410"/>
                <a:gd name="T47" fmla="*/ 7 h 1588"/>
                <a:gd name="T48" fmla="*/ 1146 w 1410"/>
                <a:gd name="T49" fmla="*/ 18 h 1588"/>
                <a:gd name="T50" fmla="*/ 1146 w 1410"/>
                <a:gd name="T51" fmla="*/ 18 h 1588"/>
                <a:gd name="T52" fmla="*/ 636 w 1410"/>
                <a:gd name="T53" fmla="*/ 312 h 1588"/>
                <a:gd name="T54" fmla="*/ 636 w 1410"/>
                <a:gd name="T55" fmla="*/ 312 h 1588"/>
                <a:gd name="T56" fmla="*/ 581 w 1410"/>
                <a:gd name="T57" fmla="*/ 344 h 1588"/>
                <a:gd name="T58" fmla="*/ 581 w 1410"/>
                <a:gd name="T59" fmla="*/ 344 h 1588"/>
                <a:gd name="T60" fmla="*/ 562 w 1410"/>
                <a:gd name="T61" fmla="*/ 355 h 1588"/>
                <a:gd name="T62" fmla="*/ 72 w 1410"/>
                <a:gd name="T63" fmla="*/ 638 h 1588"/>
                <a:gd name="T64" fmla="*/ 72 w 1410"/>
                <a:gd name="T65" fmla="*/ 638 h 1588"/>
                <a:gd name="T66" fmla="*/ 0 w 1410"/>
                <a:gd name="T67" fmla="*/ 745 h 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0" h="1588">
                  <a:moveTo>
                    <a:pt x="0" y="745"/>
                  </a:moveTo>
                  <a:lnTo>
                    <a:pt x="0" y="1417"/>
                  </a:lnTo>
                  <a:lnTo>
                    <a:pt x="0" y="1417"/>
                  </a:lnTo>
                  <a:lnTo>
                    <a:pt x="0" y="1421"/>
                  </a:lnTo>
                  <a:lnTo>
                    <a:pt x="0" y="1421"/>
                  </a:lnTo>
                  <a:cubicBezTo>
                    <a:pt x="2" y="1455"/>
                    <a:pt x="19" y="1482"/>
                    <a:pt x="44" y="1495"/>
                  </a:cubicBezTo>
                  <a:lnTo>
                    <a:pt x="202" y="1587"/>
                  </a:lnTo>
                  <a:lnTo>
                    <a:pt x="208" y="1445"/>
                  </a:lnTo>
                  <a:lnTo>
                    <a:pt x="593" y="1223"/>
                  </a:lnTo>
                  <a:lnTo>
                    <a:pt x="713" y="1292"/>
                  </a:lnTo>
                  <a:lnTo>
                    <a:pt x="718" y="1151"/>
                  </a:lnTo>
                  <a:lnTo>
                    <a:pt x="718" y="1151"/>
                  </a:lnTo>
                  <a:cubicBezTo>
                    <a:pt x="718" y="1151"/>
                    <a:pt x="720" y="1150"/>
                    <a:pt x="720" y="1149"/>
                  </a:cubicBezTo>
                  <a:lnTo>
                    <a:pt x="1198" y="873"/>
                  </a:lnTo>
                  <a:lnTo>
                    <a:pt x="1198" y="872"/>
                  </a:lnTo>
                  <a:lnTo>
                    <a:pt x="1198" y="872"/>
                  </a:lnTo>
                  <a:cubicBezTo>
                    <a:pt x="1247" y="855"/>
                    <a:pt x="1279" y="803"/>
                    <a:pt x="1276" y="750"/>
                  </a:cubicBezTo>
                  <a:lnTo>
                    <a:pt x="1276" y="214"/>
                  </a:lnTo>
                  <a:lnTo>
                    <a:pt x="1311" y="235"/>
                  </a:lnTo>
                  <a:lnTo>
                    <a:pt x="1409" y="116"/>
                  </a:lnTo>
                  <a:lnTo>
                    <a:pt x="1246" y="22"/>
                  </a:lnTo>
                  <a:lnTo>
                    <a:pt x="1246" y="22"/>
                  </a:lnTo>
                  <a:cubicBezTo>
                    <a:pt x="1228" y="7"/>
                    <a:pt x="1204" y="0"/>
                    <a:pt x="1177" y="7"/>
                  </a:cubicBezTo>
                  <a:lnTo>
                    <a:pt x="1177" y="7"/>
                  </a:lnTo>
                  <a:cubicBezTo>
                    <a:pt x="1166" y="9"/>
                    <a:pt x="1156" y="13"/>
                    <a:pt x="1146" y="18"/>
                  </a:cubicBezTo>
                  <a:lnTo>
                    <a:pt x="1146" y="18"/>
                  </a:lnTo>
                  <a:lnTo>
                    <a:pt x="636" y="312"/>
                  </a:lnTo>
                  <a:lnTo>
                    <a:pt x="636" y="312"/>
                  </a:lnTo>
                  <a:lnTo>
                    <a:pt x="581" y="344"/>
                  </a:lnTo>
                  <a:lnTo>
                    <a:pt x="581" y="344"/>
                  </a:lnTo>
                  <a:cubicBezTo>
                    <a:pt x="574" y="347"/>
                    <a:pt x="567" y="351"/>
                    <a:pt x="562" y="355"/>
                  </a:cubicBezTo>
                  <a:lnTo>
                    <a:pt x="72" y="638"/>
                  </a:lnTo>
                  <a:lnTo>
                    <a:pt x="72" y="638"/>
                  </a:lnTo>
                  <a:cubicBezTo>
                    <a:pt x="31" y="656"/>
                    <a:pt x="2" y="699"/>
                    <a:pt x="0" y="745"/>
                  </a:cubicBezTo>
                </a:path>
              </a:pathLst>
            </a:custGeom>
            <a:solidFill>
              <a:schemeClr val="accent4">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12" name="Freeform 134">
              <a:extLst>
                <a:ext uri="{FF2B5EF4-FFF2-40B4-BE49-F238E27FC236}">
                  <a16:creationId xmlns:a16="http://schemas.microsoft.com/office/drawing/2014/main" id="{A3F5E6D8-4F85-47D1-B401-E786403A01D1}"/>
                </a:ext>
              </a:extLst>
            </p:cNvPr>
            <p:cNvSpPr>
              <a:spLocks noChangeArrowheads="1"/>
            </p:cNvSpPr>
            <p:nvPr/>
          </p:nvSpPr>
          <p:spPr bwMode="auto">
            <a:xfrm>
              <a:off x="2024892" y="3850938"/>
              <a:ext cx="527236" cy="625411"/>
            </a:xfrm>
            <a:custGeom>
              <a:avLst/>
              <a:gdLst>
                <a:gd name="T0" fmla="*/ 0 w 1281"/>
                <a:gd name="T1" fmla="*/ 750 h 1519"/>
                <a:gd name="T2" fmla="*/ 0 w 1281"/>
                <a:gd name="T3" fmla="*/ 1421 h 1519"/>
                <a:gd name="T4" fmla="*/ 1 w 1281"/>
                <a:gd name="T5" fmla="*/ 1421 h 1519"/>
                <a:gd name="T6" fmla="*/ 1 w 1281"/>
                <a:gd name="T7" fmla="*/ 1421 h 1519"/>
                <a:gd name="T8" fmla="*/ 1 w 1281"/>
                <a:gd name="T9" fmla="*/ 1426 h 1519"/>
                <a:gd name="T10" fmla="*/ 1 w 1281"/>
                <a:gd name="T11" fmla="*/ 1426 h 1519"/>
                <a:gd name="T12" fmla="*/ 100 w 1281"/>
                <a:gd name="T13" fmla="*/ 1507 h 1519"/>
                <a:gd name="T14" fmla="*/ 100 w 1281"/>
                <a:gd name="T15" fmla="*/ 1507 h 1519"/>
                <a:gd name="T16" fmla="*/ 136 w 1281"/>
                <a:gd name="T17" fmla="*/ 1493 h 1519"/>
                <a:gd name="T18" fmla="*/ 689 w 1281"/>
                <a:gd name="T19" fmla="*/ 1173 h 1519"/>
                <a:gd name="T20" fmla="*/ 689 w 1281"/>
                <a:gd name="T21" fmla="*/ 1173 h 1519"/>
                <a:gd name="T22" fmla="*/ 690 w 1281"/>
                <a:gd name="T23" fmla="*/ 1171 h 1519"/>
                <a:gd name="T24" fmla="*/ 690 w 1281"/>
                <a:gd name="T25" fmla="*/ 1171 h 1519"/>
                <a:gd name="T26" fmla="*/ 721 w 1281"/>
                <a:gd name="T27" fmla="*/ 1154 h 1519"/>
                <a:gd name="T28" fmla="*/ 1200 w 1281"/>
                <a:gd name="T29" fmla="*/ 878 h 1519"/>
                <a:gd name="T30" fmla="*/ 1199 w 1281"/>
                <a:gd name="T31" fmla="*/ 877 h 1519"/>
                <a:gd name="T32" fmla="*/ 1199 w 1281"/>
                <a:gd name="T33" fmla="*/ 877 h 1519"/>
                <a:gd name="T34" fmla="*/ 1276 w 1281"/>
                <a:gd name="T35" fmla="*/ 756 h 1519"/>
                <a:gd name="T36" fmla="*/ 1276 w 1281"/>
                <a:gd name="T37" fmla="*/ 105 h 1519"/>
                <a:gd name="T38" fmla="*/ 1276 w 1281"/>
                <a:gd name="T39" fmla="*/ 105 h 1519"/>
                <a:gd name="T40" fmla="*/ 1277 w 1281"/>
                <a:gd name="T41" fmla="*/ 92 h 1519"/>
                <a:gd name="T42" fmla="*/ 1277 w 1281"/>
                <a:gd name="T43" fmla="*/ 92 h 1519"/>
                <a:gd name="T44" fmla="*/ 1178 w 1281"/>
                <a:gd name="T45" fmla="*/ 11 h 1519"/>
                <a:gd name="T46" fmla="*/ 1178 w 1281"/>
                <a:gd name="T47" fmla="*/ 11 h 1519"/>
                <a:gd name="T48" fmla="*/ 1147 w 1281"/>
                <a:gd name="T49" fmla="*/ 23 h 1519"/>
                <a:gd name="T50" fmla="*/ 1147 w 1281"/>
                <a:gd name="T51" fmla="*/ 22 h 1519"/>
                <a:gd name="T52" fmla="*/ 637 w 1281"/>
                <a:gd name="T53" fmla="*/ 317 h 1519"/>
                <a:gd name="T54" fmla="*/ 637 w 1281"/>
                <a:gd name="T55" fmla="*/ 317 h 1519"/>
                <a:gd name="T56" fmla="*/ 581 w 1281"/>
                <a:gd name="T57" fmla="*/ 349 h 1519"/>
                <a:gd name="T58" fmla="*/ 581 w 1281"/>
                <a:gd name="T59" fmla="*/ 349 h 1519"/>
                <a:gd name="T60" fmla="*/ 563 w 1281"/>
                <a:gd name="T61" fmla="*/ 360 h 1519"/>
                <a:gd name="T62" fmla="*/ 73 w 1281"/>
                <a:gd name="T63" fmla="*/ 643 h 1519"/>
                <a:gd name="T64" fmla="*/ 73 w 1281"/>
                <a:gd name="T65" fmla="*/ 643 h 1519"/>
                <a:gd name="T66" fmla="*/ 1 w 1281"/>
                <a:gd name="T67" fmla="*/ 750 h 1519"/>
                <a:gd name="T68" fmla="*/ 0 w 1281"/>
                <a:gd name="T69" fmla="*/ 75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1" h="1519">
                  <a:moveTo>
                    <a:pt x="0" y="750"/>
                  </a:moveTo>
                  <a:lnTo>
                    <a:pt x="0" y="1421"/>
                  </a:lnTo>
                  <a:lnTo>
                    <a:pt x="1" y="1421"/>
                  </a:lnTo>
                  <a:lnTo>
                    <a:pt x="1" y="1421"/>
                  </a:lnTo>
                  <a:cubicBezTo>
                    <a:pt x="1" y="1423"/>
                    <a:pt x="1" y="1425"/>
                    <a:pt x="1" y="1426"/>
                  </a:cubicBezTo>
                  <a:lnTo>
                    <a:pt x="1" y="1426"/>
                  </a:lnTo>
                  <a:cubicBezTo>
                    <a:pt x="3" y="1482"/>
                    <a:pt x="48" y="1518"/>
                    <a:pt x="100" y="1507"/>
                  </a:cubicBezTo>
                  <a:lnTo>
                    <a:pt x="100" y="1507"/>
                  </a:lnTo>
                  <a:cubicBezTo>
                    <a:pt x="113" y="1504"/>
                    <a:pt x="125" y="1499"/>
                    <a:pt x="136" y="1493"/>
                  </a:cubicBezTo>
                  <a:lnTo>
                    <a:pt x="689" y="1173"/>
                  </a:lnTo>
                  <a:lnTo>
                    <a:pt x="689" y="1173"/>
                  </a:lnTo>
                  <a:lnTo>
                    <a:pt x="690" y="1171"/>
                  </a:lnTo>
                  <a:lnTo>
                    <a:pt x="690" y="1171"/>
                  </a:lnTo>
                  <a:cubicBezTo>
                    <a:pt x="702" y="1167"/>
                    <a:pt x="712" y="1161"/>
                    <a:pt x="721" y="1154"/>
                  </a:cubicBezTo>
                  <a:lnTo>
                    <a:pt x="1200" y="878"/>
                  </a:lnTo>
                  <a:lnTo>
                    <a:pt x="1199" y="877"/>
                  </a:lnTo>
                  <a:lnTo>
                    <a:pt x="1199" y="877"/>
                  </a:lnTo>
                  <a:cubicBezTo>
                    <a:pt x="1248" y="860"/>
                    <a:pt x="1280" y="808"/>
                    <a:pt x="1276" y="756"/>
                  </a:cubicBezTo>
                  <a:lnTo>
                    <a:pt x="1276" y="105"/>
                  </a:lnTo>
                  <a:lnTo>
                    <a:pt x="1276" y="105"/>
                  </a:lnTo>
                  <a:cubicBezTo>
                    <a:pt x="1277" y="101"/>
                    <a:pt x="1277" y="96"/>
                    <a:pt x="1277" y="92"/>
                  </a:cubicBezTo>
                  <a:lnTo>
                    <a:pt x="1277" y="92"/>
                  </a:lnTo>
                  <a:cubicBezTo>
                    <a:pt x="1275" y="37"/>
                    <a:pt x="1231" y="0"/>
                    <a:pt x="1178" y="11"/>
                  </a:cubicBezTo>
                  <a:lnTo>
                    <a:pt x="1178" y="11"/>
                  </a:lnTo>
                  <a:cubicBezTo>
                    <a:pt x="1167" y="14"/>
                    <a:pt x="1157" y="18"/>
                    <a:pt x="1147" y="23"/>
                  </a:cubicBezTo>
                  <a:lnTo>
                    <a:pt x="1147" y="22"/>
                  </a:lnTo>
                  <a:lnTo>
                    <a:pt x="637" y="317"/>
                  </a:lnTo>
                  <a:lnTo>
                    <a:pt x="637" y="317"/>
                  </a:lnTo>
                  <a:lnTo>
                    <a:pt x="581" y="349"/>
                  </a:lnTo>
                  <a:lnTo>
                    <a:pt x="581" y="349"/>
                  </a:lnTo>
                  <a:cubicBezTo>
                    <a:pt x="575" y="352"/>
                    <a:pt x="569" y="356"/>
                    <a:pt x="563" y="360"/>
                  </a:cubicBezTo>
                  <a:lnTo>
                    <a:pt x="73" y="643"/>
                  </a:lnTo>
                  <a:lnTo>
                    <a:pt x="73" y="643"/>
                  </a:lnTo>
                  <a:cubicBezTo>
                    <a:pt x="33" y="661"/>
                    <a:pt x="3" y="704"/>
                    <a:pt x="1" y="750"/>
                  </a:cubicBezTo>
                  <a:lnTo>
                    <a:pt x="0" y="750"/>
                  </a:lnTo>
                </a:path>
              </a:pathLst>
            </a:custGeom>
            <a:solidFill>
              <a:schemeClr val="accent4"/>
            </a:solidFill>
            <a:ln>
              <a:noFill/>
            </a:ln>
            <a:effectLst/>
          </p:spPr>
          <p:txBody>
            <a:bodyPr wrap="none" anchor="ctr"/>
            <a:lstStyle/>
            <a:p>
              <a:endParaRPr lang="en-US" sz="6532" dirty="0">
                <a:latin typeface="Lato Light" panose="020F0502020204030203" pitchFamily="34" charset="0"/>
              </a:endParaRPr>
            </a:p>
          </p:txBody>
        </p:sp>
        <p:sp>
          <p:nvSpPr>
            <p:cNvPr id="113" name="Freeform 135">
              <a:extLst>
                <a:ext uri="{FF2B5EF4-FFF2-40B4-BE49-F238E27FC236}">
                  <a16:creationId xmlns:a16="http://schemas.microsoft.com/office/drawing/2014/main" id="{517DE927-4463-4EC3-AFF9-EB245004DE78}"/>
                </a:ext>
              </a:extLst>
            </p:cNvPr>
            <p:cNvSpPr>
              <a:spLocks noChangeArrowheads="1"/>
            </p:cNvSpPr>
            <p:nvPr/>
          </p:nvSpPr>
          <p:spPr bwMode="auto">
            <a:xfrm>
              <a:off x="2128520" y="4036380"/>
              <a:ext cx="334522" cy="247255"/>
            </a:xfrm>
            <a:custGeom>
              <a:avLst/>
              <a:gdLst>
                <a:gd name="T0" fmla="*/ 410 w 811"/>
                <a:gd name="T1" fmla="*/ 210 h 598"/>
                <a:gd name="T2" fmla="*/ 410 w 811"/>
                <a:gd name="T3" fmla="*/ 210 h 598"/>
                <a:gd name="T4" fmla="*/ 502 w 811"/>
                <a:gd name="T5" fmla="*/ 265 h 598"/>
                <a:gd name="T6" fmla="*/ 502 w 811"/>
                <a:gd name="T7" fmla="*/ 265 h 598"/>
                <a:gd name="T8" fmla="*/ 410 w 811"/>
                <a:gd name="T9" fmla="*/ 393 h 598"/>
                <a:gd name="T10" fmla="*/ 410 w 811"/>
                <a:gd name="T11" fmla="*/ 393 h 598"/>
                <a:gd name="T12" fmla="*/ 319 w 811"/>
                <a:gd name="T13" fmla="*/ 337 h 598"/>
                <a:gd name="T14" fmla="*/ 319 w 811"/>
                <a:gd name="T15" fmla="*/ 337 h 598"/>
                <a:gd name="T16" fmla="*/ 410 w 811"/>
                <a:gd name="T17" fmla="*/ 210 h 598"/>
                <a:gd name="T18" fmla="*/ 719 w 811"/>
                <a:gd name="T19" fmla="*/ 19 h 598"/>
                <a:gd name="T20" fmla="*/ 719 w 811"/>
                <a:gd name="T21" fmla="*/ 19 h 598"/>
                <a:gd name="T22" fmla="*/ 810 w 811"/>
                <a:gd name="T23" fmla="*/ 75 h 598"/>
                <a:gd name="T24" fmla="*/ 810 w 811"/>
                <a:gd name="T25" fmla="*/ 75 h 598"/>
                <a:gd name="T26" fmla="*/ 719 w 811"/>
                <a:gd name="T27" fmla="*/ 202 h 598"/>
                <a:gd name="T28" fmla="*/ 719 w 811"/>
                <a:gd name="T29" fmla="*/ 202 h 598"/>
                <a:gd name="T30" fmla="*/ 627 w 811"/>
                <a:gd name="T31" fmla="*/ 147 h 598"/>
                <a:gd name="T32" fmla="*/ 627 w 811"/>
                <a:gd name="T33" fmla="*/ 147 h 598"/>
                <a:gd name="T34" fmla="*/ 719 w 811"/>
                <a:gd name="T35" fmla="*/ 19 h 598"/>
                <a:gd name="T36" fmla="*/ 92 w 811"/>
                <a:gd name="T37" fmla="*/ 393 h 598"/>
                <a:gd name="T38" fmla="*/ 92 w 811"/>
                <a:gd name="T39" fmla="*/ 393 h 598"/>
                <a:gd name="T40" fmla="*/ 183 w 811"/>
                <a:gd name="T41" fmla="*/ 449 h 598"/>
                <a:gd name="T42" fmla="*/ 183 w 811"/>
                <a:gd name="T43" fmla="*/ 449 h 598"/>
                <a:gd name="T44" fmla="*/ 92 w 811"/>
                <a:gd name="T45" fmla="*/ 577 h 598"/>
                <a:gd name="T46" fmla="*/ 92 w 811"/>
                <a:gd name="T47" fmla="*/ 577 h 598"/>
                <a:gd name="T48" fmla="*/ 0 w 811"/>
                <a:gd name="T49" fmla="*/ 521 h 598"/>
                <a:gd name="T50" fmla="*/ 0 w 811"/>
                <a:gd name="T51" fmla="*/ 521 h 598"/>
                <a:gd name="T52" fmla="*/ 92 w 811"/>
                <a:gd name="T53" fmla="*/ 393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1" h="598">
                  <a:moveTo>
                    <a:pt x="410" y="210"/>
                  </a:moveTo>
                  <a:lnTo>
                    <a:pt x="410" y="210"/>
                  </a:lnTo>
                  <a:cubicBezTo>
                    <a:pt x="461" y="190"/>
                    <a:pt x="502" y="215"/>
                    <a:pt x="502" y="265"/>
                  </a:cubicBezTo>
                  <a:lnTo>
                    <a:pt x="502" y="265"/>
                  </a:lnTo>
                  <a:cubicBezTo>
                    <a:pt x="502" y="316"/>
                    <a:pt x="461" y="373"/>
                    <a:pt x="410" y="393"/>
                  </a:cubicBezTo>
                  <a:lnTo>
                    <a:pt x="410" y="393"/>
                  </a:lnTo>
                  <a:cubicBezTo>
                    <a:pt x="360" y="412"/>
                    <a:pt x="319" y="388"/>
                    <a:pt x="319" y="337"/>
                  </a:cubicBezTo>
                  <a:lnTo>
                    <a:pt x="319" y="337"/>
                  </a:lnTo>
                  <a:cubicBezTo>
                    <a:pt x="319" y="286"/>
                    <a:pt x="360" y="229"/>
                    <a:pt x="410" y="210"/>
                  </a:cubicBezTo>
                  <a:close/>
                  <a:moveTo>
                    <a:pt x="719" y="19"/>
                  </a:moveTo>
                  <a:lnTo>
                    <a:pt x="719" y="19"/>
                  </a:lnTo>
                  <a:cubicBezTo>
                    <a:pt x="769" y="0"/>
                    <a:pt x="810" y="25"/>
                    <a:pt x="810" y="75"/>
                  </a:cubicBezTo>
                  <a:lnTo>
                    <a:pt x="810" y="75"/>
                  </a:lnTo>
                  <a:cubicBezTo>
                    <a:pt x="810" y="126"/>
                    <a:pt x="769" y="182"/>
                    <a:pt x="719" y="202"/>
                  </a:cubicBezTo>
                  <a:lnTo>
                    <a:pt x="719" y="202"/>
                  </a:lnTo>
                  <a:cubicBezTo>
                    <a:pt x="668" y="222"/>
                    <a:pt x="627" y="197"/>
                    <a:pt x="627" y="147"/>
                  </a:cubicBezTo>
                  <a:lnTo>
                    <a:pt x="627" y="147"/>
                  </a:lnTo>
                  <a:cubicBezTo>
                    <a:pt x="627" y="96"/>
                    <a:pt x="668" y="39"/>
                    <a:pt x="719" y="19"/>
                  </a:cubicBezTo>
                  <a:close/>
                  <a:moveTo>
                    <a:pt x="92" y="393"/>
                  </a:moveTo>
                  <a:lnTo>
                    <a:pt x="92" y="393"/>
                  </a:lnTo>
                  <a:cubicBezTo>
                    <a:pt x="143" y="374"/>
                    <a:pt x="183" y="399"/>
                    <a:pt x="183" y="449"/>
                  </a:cubicBezTo>
                  <a:lnTo>
                    <a:pt x="183" y="449"/>
                  </a:lnTo>
                  <a:cubicBezTo>
                    <a:pt x="183" y="500"/>
                    <a:pt x="143" y="557"/>
                    <a:pt x="92" y="577"/>
                  </a:cubicBezTo>
                  <a:lnTo>
                    <a:pt x="92" y="577"/>
                  </a:lnTo>
                  <a:cubicBezTo>
                    <a:pt x="41" y="597"/>
                    <a:pt x="0" y="572"/>
                    <a:pt x="0" y="521"/>
                  </a:cubicBezTo>
                  <a:lnTo>
                    <a:pt x="0" y="521"/>
                  </a:lnTo>
                  <a:cubicBezTo>
                    <a:pt x="0" y="470"/>
                    <a:pt x="41" y="413"/>
                    <a:pt x="92" y="393"/>
                  </a:cubicBezTo>
                  <a:close/>
                </a:path>
              </a:pathLst>
            </a:custGeom>
            <a:solidFill>
              <a:schemeClr val="bg1"/>
            </a:solidFill>
            <a:ln>
              <a:noFill/>
            </a:ln>
            <a:effectLst/>
          </p:spPr>
          <p:txBody>
            <a:bodyPr wrap="none" anchor="ctr"/>
            <a:lstStyle/>
            <a:p>
              <a:endParaRPr lang="en-US" sz="6532" dirty="0">
                <a:latin typeface="Lato Light" panose="020F0502020204030203" pitchFamily="34" charset="0"/>
              </a:endParaRPr>
            </a:p>
          </p:txBody>
        </p:sp>
        <p:sp>
          <p:nvSpPr>
            <p:cNvPr id="114" name="Freeform 136">
              <a:extLst>
                <a:ext uri="{FF2B5EF4-FFF2-40B4-BE49-F238E27FC236}">
                  <a16:creationId xmlns:a16="http://schemas.microsoft.com/office/drawing/2014/main" id="{12ED7135-0402-4526-BFBC-FF6084A0089A}"/>
                </a:ext>
              </a:extLst>
            </p:cNvPr>
            <p:cNvSpPr>
              <a:spLocks noChangeArrowheads="1"/>
            </p:cNvSpPr>
            <p:nvPr/>
          </p:nvSpPr>
          <p:spPr bwMode="auto">
            <a:xfrm>
              <a:off x="1168588" y="3630954"/>
              <a:ext cx="359975" cy="403608"/>
            </a:xfrm>
            <a:custGeom>
              <a:avLst/>
              <a:gdLst>
                <a:gd name="T0" fmla="*/ 0 w 873"/>
                <a:gd name="T1" fmla="*/ 459 h 981"/>
                <a:gd name="T2" fmla="*/ 0 w 873"/>
                <a:gd name="T3" fmla="*/ 875 h 981"/>
                <a:gd name="T4" fmla="*/ 0 w 873"/>
                <a:gd name="T5" fmla="*/ 875 h 981"/>
                <a:gd name="T6" fmla="*/ 0 w 873"/>
                <a:gd name="T7" fmla="*/ 878 h 981"/>
                <a:gd name="T8" fmla="*/ 0 w 873"/>
                <a:gd name="T9" fmla="*/ 878 h 981"/>
                <a:gd name="T10" fmla="*/ 28 w 873"/>
                <a:gd name="T11" fmla="*/ 924 h 981"/>
                <a:gd name="T12" fmla="*/ 125 w 873"/>
                <a:gd name="T13" fmla="*/ 980 h 981"/>
                <a:gd name="T14" fmla="*/ 129 w 873"/>
                <a:gd name="T15" fmla="*/ 893 h 981"/>
                <a:gd name="T16" fmla="*/ 367 w 873"/>
                <a:gd name="T17" fmla="*/ 755 h 981"/>
                <a:gd name="T18" fmla="*/ 441 w 873"/>
                <a:gd name="T19" fmla="*/ 798 h 981"/>
                <a:gd name="T20" fmla="*/ 444 w 873"/>
                <a:gd name="T21" fmla="*/ 711 h 981"/>
                <a:gd name="T22" fmla="*/ 444 w 873"/>
                <a:gd name="T23" fmla="*/ 711 h 981"/>
                <a:gd name="T24" fmla="*/ 446 w 873"/>
                <a:gd name="T25" fmla="*/ 709 h 981"/>
                <a:gd name="T26" fmla="*/ 742 w 873"/>
                <a:gd name="T27" fmla="*/ 538 h 981"/>
                <a:gd name="T28" fmla="*/ 742 w 873"/>
                <a:gd name="T29" fmla="*/ 538 h 981"/>
                <a:gd name="T30" fmla="*/ 742 w 873"/>
                <a:gd name="T31" fmla="*/ 538 h 981"/>
                <a:gd name="T32" fmla="*/ 790 w 873"/>
                <a:gd name="T33" fmla="*/ 463 h 981"/>
                <a:gd name="T34" fmla="*/ 790 w 873"/>
                <a:gd name="T35" fmla="*/ 132 h 981"/>
                <a:gd name="T36" fmla="*/ 811 w 873"/>
                <a:gd name="T37" fmla="*/ 144 h 981"/>
                <a:gd name="T38" fmla="*/ 872 w 873"/>
                <a:gd name="T39" fmla="*/ 71 h 981"/>
                <a:gd name="T40" fmla="*/ 771 w 873"/>
                <a:gd name="T41" fmla="*/ 13 h 981"/>
                <a:gd name="T42" fmla="*/ 771 w 873"/>
                <a:gd name="T43" fmla="*/ 13 h 981"/>
                <a:gd name="T44" fmla="*/ 728 w 873"/>
                <a:gd name="T45" fmla="*/ 3 h 981"/>
                <a:gd name="T46" fmla="*/ 728 w 873"/>
                <a:gd name="T47" fmla="*/ 3 h 981"/>
                <a:gd name="T48" fmla="*/ 710 w 873"/>
                <a:gd name="T49" fmla="*/ 10 h 981"/>
                <a:gd name="T50" fmla="*/ 709 w 873"/>
                <a:gd name="T51" fmla="*/ 10 h 981"/>
                <a:gd name="T52" fmla="*/ 394 w 873"/>
                <a:gd name="T53" fmla="*/ 192 h 981"/>
                <a:gd name="T54" fmla="*/ 394 w 873"/>
                <a:gd name="T55" fmla="*/ 192 h 981"/>
                <a:gd name="T56" fmla="*/ 359 w 873"/>
                <a:gd name="T57" fmla="*/ 212 h 981"/>
                <a:gd name="T58" fmla="*/ 359 w 873"/>
                <a:gd name="T59" fmla="*/ 212 h 981"/>
                <a:gd name="T60" fmla="*/ 348 w 873"/>
                <a:gd name="T61" fmla="*/ 219 h 981"/>
                <a:gd name="T62" fmla="*/ 45 w 873"/>
                <a:gd name="T63" fmla="*/ 393 h 981"/>
                <a:gd name="T64" fmla="*/ 45 w 873"/>
                <a:gd name="T65" fmla="*/ 393 h 981"/>
                <a:gd name="T66" fmla="*/ 0 w 873"/>
                <a:gd name="T67" fmla="*/ 459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3" h="981">
                  <a:moveTo>
                    <a:pt x="0" y="459"/>
                  </a:moveTo>
                  <a:lnTo>
                    <a:pt x="0" y="875"/>
                  </a:lnTo>
                  <a:lnTo>
                    <a:pt x="0" y="875"/>
                  </a:lnTo>
                  <a:lnTo>
                    <a:pt x="0" y="878"/>
                  </a:lnTo>
                  <a:lnTo>
                    <a:pt x="0" y="878"/>
                  </a:lnTo>
                  <a:cubicBezTo>
                    <a:pt x="1" y="899"/>
                    <a:pt x="12" y="916"/>
                    <a:pt x="28" y="924"/>
                  </a:cubicBezTo>
                  <a:lnTo>
                    <a:pt x="125" y="980"/>
                  </a:lnTo>
                  <a:lnTo>
                    <a:pt x="129" y="893"/>
                  </a:lnTo>
                  <a:lnTo>
                    <a:pt x="367" y="755"/>
                  </a:lnTo>
                  <a:lnTo>
                    <a:pt x="441" y="798"/>
                  </a:lnTo>
                  <a:lnTo>
                    <a:pt x="444" y="711"/>
                  </a:lnTo>
                  <a:lnTo>
                    <a:pt x="444" y="711"/>
                  </a:lnTo>
                  <a:cubicBezTo>
                    <a:pt x="445" y="710"/>
                    <a:pt x="445" y="709"/>
                    <a:pt x="446" y="709"/>
                  </a:cubicBezTo>
                  <a:lnTo>
                    <a:pt x="742" y="538"/>
                  </a:lnTo>
                  <a:lnTo>
                    <a:pt x="742" y="538"/>
                  </a:lnTo>
                  <a:lnTo>
                    <a:pt x="742" y="538"/>
                  </a:lnTo>
                  <a:cubicBezTo>
                    <a:pt x="772" y="527"/>
                    <a:pt x="791" y="495"/>
                    <a:pt x="790" y="463"/>
                  </a:cubicBezTo>
                  <a:lnTo>
                    <a:pt x="790" y="132"/>
                  </a:lnTo>
                  <a:lnTo>
                    <a:pt x="811" y="144"/>
                  </a:lnTo>
                  <a:lnTo>
                    <a:pt x="872" y="71"/>
                  </a:lnTo>
                  <a:lnTo>
                    <a:pt x="771" y="13"/>
                  </a:lnTo>
                  <a:lnTo>
                    <a:pt x="771" y="13"/>
                  </a:lnTo>
                  <a:cubicBezTo>
                    <a:pt x="760" y="3"/>
                    <a:pt x="745" y="0"/>
                    <a:pt x="728" y="3"/>
                  </a:cubicBezTo>
                  <a:lnTo>
                    <a:pt x="728" y="3"/>
                  </a:lnTo>
                  <a:cubicBezTo>
                    <a:pt x="722" y="5"/>
                    <a:pt x="715" y="7"/>
                    <a:pt x="710" y="10"/>
                  </a:cubicBezTo>
                  <a:lnTo>
                    <a:pt x="709" y="10"/>
                  </a:lnTo>
                  <a:lnTo>
                    <a:pt x="394" y="192"/>
                  </a:lnTo>
                  <a:lnTo>
                    <a:pt x="394" y="192"/>
                  </a:lnTo>
                  <a:lnTo>
                    <a:pt x="359" y="212"/>
                  </a:lnTo>
                  <a:lnTo>
                    <a:pt x="359" y="212"/>
                  </a:lnTo>
                  <a:cubicBezTo>
                    <a:pt x="356" y="214"/>
                    <a:pt x="351" y="216"/>
                    <a:pt x="348" y="219"/>
                  </a:cubicBezTo>
                  <a:lnTo>
                    <a:pt x="45" y="393"/>
                  </a:lnTo>
                  <a:lnTo>
                    <a:pt x="45" y="393"/>
                  </a:lnTo>
                  <a:cubicBezTo>
                    <a:pt x="20" y="404"/>
                    <a:pt x="1" y="431"/>
                    <a:pt x="0" y="459"/>
                  </a:cubicBezTo>
                </a:path>
              </a:pathLst>
            </a:custGeom>
            <a:solidFill>
              <a:schemeClr val="accent5">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15" name="Freeform 137">
              <a:extLst>
                <a:ext uri="{FF2B5EF4-FFF2-40B4-BE49-F238E27FC236}">
                  <a16:creationId xmlns:a16="http://schemas.microsoft.com/office/drawing/2014/main" id="{91DC358A-8974-4113-81C4-053596C3E8A7}"/>
                </a:ext>
              </a:extLst>
            </p:cNvPr>
            <p:cNvSpPr>
              <a:spLocks noChangeArrowheads="1"/>
            </p:cNvSpPr>
            <p:nvPr/>
          </p:nvSpPr>
          <p:spPr bwMode="auto">
            <a:xfrm>
              <a:off x="1208585" y="3654588"/>
              <a:ext cx="327249" cy="387245"/>
            </a:xfrm>
            <a:custGeom>
              <a:avLst/>
              <a:gdLst>
                <a:gd name="T0" fmla="*/ 0 w 792"/>
                <a:gd name="T1" fmla="*/ 463 h 939"/>
                <a:gd name="T2" fmla="*/ 0 w 792"/>
                <a:gd name="T3" fmla="*/ 879 h 939"/>
                <a:gd name="T4" fmla="*/ 0 w 792"/>
                <a:gd name="T5" fmla="*/ 879 h 939"/>
                <a:gd name="T6" fmla="*/ 0 w 792"/>
                <a:gd name="T7" fmla="*/ 882 h 939"/>
                <a:gd name="T8" fmla="*/ 0 w 792"/>
                <a:gd name="T9" fmla="*/ 882 h 939"/>
                <a:gd name="T10" fmla="*/ 61 w 792"/>
                <a:gd name="T11" fmla="*/ 932 h 939"/>
                <a:gd name="T12" fmla="*/ 61 w 792"/>
                <a:gd name="T13" fmla="*/ 932 h 939"/>
                <a:gd name="T14" fmla="*/ 83 w 792"/>
                <a:gd name="T15" fmla="*/ 923 h 939"/>
                <a:gd name="T16" fmla="*/ 426 w 792"/>
                <a:gd name="T17" fmla="*/ 725 h 939"/>
                <a:gd name="T18" fmla="*/ 426 w 792"/>
                <a:gd name="T19" fmla="*/ 725 h 939"/>
                <a:gd name="T20" fmla="*/ 427 w 792"/>
                <a:gd name="T21" fmla="*/ 724 h 939"/>
                <a:gd name="T22" fmla="*/ 427 w 792"/>
                <a:gd name="T23" fmla="*/ 724 h 939"/>
                <a:gd name="T24" fmla="*/ 446 w 792"/>
                <a:gd name="T25" fmla="*/ 714 h 939"/>
                <a:gd name="T26" fmla="*/ 741 w 792"/>
                <a:gd name="T27" fmla="*/ 543 h 939"/>
                <a:gd name="T28" fmla="*/ 741 w 792"/>
                <a:gd name="T29" fmla="*/ 542 h 939"/>
                <a:gd name="T30" fmla="*/ 741 w 792"/>
                <a:gd name="T31" fmla="*/ 542 h 939"/>
                <a:gd name="T32" fmla="*/ 790 w 792"/>
                <a:gd name="T33" fmla="*/ 467 h 939"/>
                <a:gd name="T34" fmla="*/ 790 w 792"/>
                <a:gd name="T35" fmla="*/ 66 h 939"/>
                <a:gd name="T36" fmla="*/ 790 w 792"/>
                <a:gd name="T37" fmla="*/ 66 h 939"/>
                <a:gd name="T38" fmla="*/ 790 w 792"/>
                <a:gd name="T39" fmla="*/ 57 h 939"/>
                <a:gd name="T40" fmla="*/ 790 w 792"/>
                <a:gd name="T41" fmla="*/ 57 h 939"/>
                <a:gd name="T42" fmla="*/ 728 w 792"/>
                <a:gd name="T43" fmla="*/ 7 h 939"/>
                <a:gd name="T44" fmla="*/ 728 w 792"/>
                <a:gd name="T45" fmla="*/ 7 h 939"/>
                <a:gd name="T46" fmla="*/ 709 w 792"/>
                <a:gd name="T47" fmla="*/ 14 h 939"/>
                <a:gd name="T48" fmla="*/ 709 w 792"/>
                <a:gd name="T49" fmla="*/ 14 h 939"/>
                <a:gd name="T50" fmla="*/ 393 w 792"/>
                <a:gd name="T51" fmla="*/ 197 h 939"/>
                <a:gd name="T52" fmla="*/ 393 w 792"/>
                <a:gd name="T53" fmla="*/ 197 h 939"/>
                <a:gd name="T54" fmla="*/ 359 w 792"/>
                <a:gd name="T55" fmla="*/ 216 h 939"/>
                <a:gd name="T56" fmla="*/ 359 w 792"/>
                <a:gd name="T57" fmla="*/ 216 h 939"/>
                <a:gd name="T58" fmla="*/ 348 w 792"/>
                <a:gd name="T59" fmla="*/ 222 h 939"/>
                <a:gd name="T60" fmla="*/ 44 w 792"/>
                <a:gd name="T61" fmla="*/ 398 h 939"/>
                <a:gd name="T62" fmla="*/ 44 w 792"/>
                <a:gd name="T63" fmla="*/ 398 h 939"/>
                <a:gd name="T64" fmla="*/ 0 w 792"/>
                <a:gd name="T65" fmla="*/ 463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2" h="939">
                  <a:moveTo>
                    <a:pt x="0" y="463"/>
                  </a:moveTo>
                  <a:lnTo>
                    <a:pt x="0" y="879"/>
                  </a:lnTo>
                  <a:lnTo>
                    <a:pt x="0" y="879"/>
                  </a:lnTo>
                  <a:lnTo>
                    <a:pt x="0" y="882"/>
                  </a:lnTo>
                  <a:lnTo>
                    <a:pt x="0" y="882"/>
                  </a:lnTo>
                  <a:cubicBezTo>
                    <a:pt x="1" y="916"/>
                    <a:pt x="29" y="938"/>
                    <a:pt x="61" y="932"/>
                  </a:cubicBezTo>
                  <a:lnTo>
                    <a:pt x="61" y="932"/>
                  </a:lnTo>
                  <a:cubicBezTo>
                    <a:pt x="69" y="930"/>
                    <a:pt x="76" y="927"/>
                    <a:pt x="83" y="923"/>
                  </a:cubicBezTo>
                  <a:lnTo>
                    <a:pt x="426" y="725"/>
                  </a:lnTo>
                  <a:lnTo>
                    <a:pt x="426" y="725"/>
                  </a:lnTo>
                  <a:lnTo>
                    <a:pt x="427" y="724"/>
                  </a:lnTo>
                  <a:lnTo>
                    <a:pt x="427" y="724"/>
                  </a:lnTo>
                  <a:cubicBezTo>
                    <a:pt x="434" y="722"/>
                    <a:pt x="440" y="718"/>
                    <a:pt x="446" y="714"/>
                  </a:cubicBezTo>
                  <a:lnTo>
                    <a:pt x="741" y="543"/>
                  </a:lnTo>
                  <a:lnTo>
                    <a:pt x="741" y="542"/>
                  </a:lnTo>
                  <a:lnTo>
                    <a:pt x="741" y="542"/>
                  </a:lnTo>
                  <a:cubicBezTo>
                    <a:pt x="772" y="531"/>
                    <a:pt x="791" y="499"/>
                    <a:pt x="790" y="467"/>
                  </a:cubicBezTo>
                  <a:lnTo>
                    <a:pt x="790" y="66"/>
                  </a:lnTo>
                  <a:lnTo>
                    <a:pt x="790" y="66"/>
                  </a:lnTo>
                  <a:cubicBezTo>
                    <a:pt x="790" y="63"/>
                    <a:pt x="790" y="60"/>
                    <a:pt x="790" y="57"/>
                  </a:cubicBezTo>
                  <a:lnTo>
                    <a:pt x="790" y="57"/>
                  </a:lnTo>
                  <a:cubicBezTo>
                    <a:pt x="788" y="23"/>
                    <a:pt x="761" y="0"/>
                    <a:pt x="728" y="7"/>
                  </a:cubicBezTo>
                  <a:lnTo>
                    <a:pt x="728" y="7"/>
                  </a:lnTo>
                  <a:cubicBezTo>
                    <a:pt x="721" y="8"/>
                    <a:pt x="715" y="11"/>
                    <a:pt x="709" y="14"/>
                  </a:cubicBezTo>
                  <a:lnTo>
                    <a:pt x="709" y="14"/>
                  </a:lnTo>
                  <a:lnTo>
                    <a:pt x="393" y="197"/>
                  </a:lnTo>
                  <a:lnTo>
                    <a:pt x="393" y="197"/>
                  </a:lnTo>
                  <a:lnTo>
                    <a:pt x="359" y="216"/>
                  </a:lnTo>
                  <a:lnTo>
                    <a:pt x="359" y="216"/>
                  </a:lnTo>
                  <a:cubicBezTo>
                    <a:pt x="355" y="217"/>
                    <a:pt x="351" y="219"/>
                    <a:pt x="348" y="222"/>
                  </a:cubicBezTo>
                  <a:lnTo>
                    <a:pt x="44" y="398"/>
                  </a:lnTo>
                  <a:lnTo>
                    <a:pt x="44" y="398"/>
                  </a:lnTo>
                  <a:cubicBezTo>
                    <a:pt x="20" y="408"/>
                    <a:pt x="1" y="435"/>
                    <a:pt x="0" y="463"/>
                  </a:cubicBezTo>
                </a:path>
              </a:pathLst>
            </a:custGeom>
            <a:solidFill>
              <a:schemeClr val="accent5"/>
            </a:solidFill>
            <a:ln>
              <a:noFill/>
            </a:ln>
            <a:effectLst/>
          </p:spPr>
          <p:txBody>
            <a:bodyPr wrap="none" anchor="ctr"/>
            <a:lstStyle/>
            <a:p>
              <a:endParaRPr lang="en-US" sz="6532" dirty="0">
                <a:latin typeface="Lato Light" panose="020F0502020204030203" pitchFamily="34" charset="0"/>
              </a:endParaRPr>
            </a:p>
          </p:txBody>
        </p:sp>
        <p:sp>
          <p:nvSpPr>
            <p:cNvPr id="116" name="Freeform 138">
              <a:extLst>
                <a:ext uri="{FF2B5EF4-FFF2-40B4-BE49-F238E27FC236}">
                  <a16:creationId xmlns:a16="http://schemas.microsoft.com/office/drawing/2014/main" id="{14EC4473-714F-49FA-9539-A7AFB9F2606F}"/>
                </a:ext>
              </a:extLst>
            </p:cNvPr>
            <p:cNvSpPr>
              <a:spLocks noChangeArrowheads="1"/>
            </p:cNvSpPr>
            <p:nvPr/>
          </p:nvSpPr>
          <p:spPr bwMode="auto">
            <a:xfrm>
              <a:off x="1319487" y="3803669"/>
              <a:ext cx="118173" cy="134536"/>
            </a:xfrm>
            <a:custGeom>
              <a:avLst/>
              <a:gdLst>
                <a:gd name="T0" fmla="*/ 14 w 287"/>
                <a:gd name="T1" fmla="*/ 265 h 328"/>
                <a:gd name="T2" fmla="*/ 14 w 287"/>
                <a:gd name="T3" fmla="*/ 265 h 328"/>
                <a:gd name="T4" fmla="*/ 85 w 287"/>
                <a:gd name="T5" fmla="*/ 262 h 328"/>
                <a:gd name="T6" fmla="*/ 85 w 287"/>
                <a:gd name="T7" fmla="*/ 262 h 328"/>
                <a:gd name="T8" fmla="*/ 255 w 287"/>
                <a:gd name="T9" fmla="*/ 6 h 328"/>
                <a:gd name="T10" fmla="*/ 255 w 287"/>
                <a:gd name="T11" fmla="*/ 6 h 328"/>
                <a:gd name="T12" fmla="*/ 49 w 287"/>
                <a:gd name="T13" fmla="*/ 4 h 328"/>
                <a:gd name="T14" fmla="*/ 49 w 287"/>
                <a:gd name="T15" fmla="*/ 4 h 328"/>
                <a:gd name="T16" fmla="*/ 3 w 287"/>
                <a:gd name="T17" fmla="*/ 68 h 328"/>
                <a:gd name="T18" fmla="*/ 14 w 287"/>
                <a:gd name="T19" fmla="*/ 26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328">
                  <a:moveTo>
                    <a:pt x="14" y="265"/>
                  </a:moveTo>
                  <a:lnTo>
                    <a:pt x="14" y="265"/>
                  </a:lnTo>
                  <a:cubicBezTo>
                    <a:pt x="18" y="327"/>
                    <a:pt x="40" y="315"/>
                    <a:pt x="85" y="262"/>
                  </a:cubicBezTo>
                  <a:lnTo>
                    <a:pt x="85" y="262"/>
                  </a:lnTo>
                  <a:cubicBezTo>
                    <a:pt x="99" y="245"/>
                    <a:pt x="286" y="15"/>
                    <a:pt x="255" y="6"/>
                  </a:cubicBezTo>
                  <a:lnTo>
                    <a:pt x="255" y="6"/>
                  </a:lnTo>
                  <a:cubicBezTo>
                    <a:pt x="233" y="0"/>
                    <a:pt x="87" y="2"/>
                    <a:pt x="49" y="4"/>
                  </a:cubicBezTo>
                  <a:lnTo>
                    <a:pt x="49" y="4"/>
                  </a:lnTo>
                  <a:cubicBezTo>
                    <a:pt x="3" y="6"/>
                    <a:pt x="0" y="19"/>
                    <a:pt x="3" y="68"/>
                  </a:cubicBezTo>
                  <a:lnTo>
                    <a:pt x="14" y="265"/>
                  </a:lnTo>
                </a:path>
              </a:pathLst>
            </a:custGeom>
            <a:solidFill>
              <a:schemeClr val="bg1"/>
            </a:solidFill>
            <a:ln>
              <a:noFill/>
            </a:ln>
            <a:effectLst/>
          </p:spPr>
          <p:txBody>
            <a:bodyPr wrap="none" anchor="ctr"/>
            <a:lstStyle/>
            <a:p>
              <a:endParaRPr lang="en-US" sz="6532" dirty="0">
                <a:latin typeface="Lato Light" panose="020F0502020204030203" pitchFamily="34" charset="0"/>
              </a:endParaRPr>
            </a:p>
          </p:txBody>
        </p:sp>
        <p:sp>
          <p:nvSpPr>
            <p:cNvPr id="117" name="Freeform 116">
              <a:extLst>
                <a:ext uri="{FF2B5EF4-FFF2-40B4-BE49-F238E27FC236}">
                  <a16:creationId xmlns:a16="http://schemas.microsoft.com/office/drawing/2014/main" id="{58E56163-DF88-4F9E-843A-1D7EB0A00723}"/>
                </a:ext>
              </a:extLst>
            </p:cNvPr>
            <p:cNvSpPr>
              <a:spLocks noChangeArrowheads="1"/>
            </p:cNvSpPr>
            <p:nvPr/>
          </p:nvSpPr>
          <p:spPr bwMode="auto">
            <a:xfrm>
              <a:off x="2255784" y="4796327"/>
              <a:ext cx="916072" cy="1642441"/>
            </a:xfrm>
            <a:custGeom>
              <a:avLst/>
              <a:gdLst>
                <a:gd name="connsiteX0" fmla="*/ 413818 w 1451313"/>
                <a:gd name="connsiteY0" fmla="*/ 0 h 2602082"/>
                <a:gd name="connsiteX1" fmla="*/ 718558 w 1451313"/>
                <a:gd name="connsiteY1" fmla="*/ 150913 h 2602082"/>
                <a:gd name="connsiteX2" fmla="*/ 966526 w 1451313"/>
                <a:gd name="connsiteY2" fmla="*/ 160712 h 2602082"/>
                <a:gd name="connsiteX3" fmla="*/ 1034972 w 1451313"/>
                <a:gd name="connsiteY3" fmla="*/ 149821 h 2602082"/>
                <a:gd name="connsiteX4" fmla="*/ 1035863 w 1451313"/>
                <a:gd name="connsiteY4" fmla="*/ 142510 h 2602082"/>
                <a:gd name="connsiteX5" fmla="*/ 1064011 w 1451313"/>
                <a:gd name="connsiteY5" fmla="*/ 136632 h 2602082"/>
                <a:gd name="connsiteX6" fmla="*/ 1137328 w 1451313"/>
                <a:gd name="connsiteY6" fmla="*/ 117038 h 2602082"/>
                <a:gd name="connsiteX7" fmla="*/ 1215882 w 1451313"/>
                <a:gd name="connsiteY7" fmla="*/ 90914 h 2602082"/>
                <a:gd name="connsiteX8" fmla="*/ 1295744 w 1451313"/>
                <a:gd name="connsiteY8" fmla="*/ 57605 h 2602082"/>
                <a:gd name="connsiteX9" fmla="*/ 1326511 w 1451313"/>
                <a:gd name="connsiteY9" fmla="*/ 1039241 h 2602082"/>
                <a:gd name="connsiteX10" fmla="*/ 1435832 w 1451313"/>
                <a:gd name="connsiteY10" fmla="*/ 1955565 h 2602082"/>
                <a:gd name="connsiteX11" fmla="*/ 1444393 w 1451313"/>
                <a:gd name="connsiteY11" fmla="*/ 2108670 h 2602082"/>
                <a:gd name="connsiteX12" fmla="*/ 1440047 w 1451313"/>
                <a:gd name="connsiteY12" fmla="*/ 2125771 h 2602082"/>
                <a:gd name="connsiteX13" fmla="*/ 1448092 w 1451313"/>
                <a:gd name="connsiteY13" fmla="*/ 2151246 h 2602082"/>
                <a:gd name="connsiteX14" fmla="*/ 1450628 w 1451313"/>
                <a:gd name="connsiteY14" fmla="*/ 2192387 h 2602082"/>
                <a:gd name="connsiteX15" fmla="*/ 1444738 w 1451313"/>
                <a:gd name="connsiteY15" fmla="*/ 2243976 h 2602082"/>
                <a:gd name="connsiteX16" fmla="*/ 1409396 w 1451313"/>
                <a:gd name="connsiteY16" fmla="*/ 2272709 h 2602082"/>
                <a:gd name="connsiteX17" fmla="*/ 1317114 w 1451313"/>
                <a:gd name="connsiteY17" fmla="*/ 2277280 h 2602082"/>
                <a:gd name="connsiteX18" fmla="*/ 1262792 w 1451313"/>
                <a:gd name="connsiteY18" fmla="*/ 2269444 h 2602082"/>
                <a:gd name="connsiteX19" fmla="*/ 1242503 w 1451313"/>
                <a:gd name="connsiteY19" fmla="*/ 2233527 h 2602082"/>
                <a:gd name="connsiteX20" fmla="*/ 1166584 w 1451313"/>
                <a:gd name="connsiteY20" fmla="*/ 2233527 h 2602082"/>
                <a:gd name="connsiteX21" fmla="*/ 1129278 w 1451313"/>
                <a:gd name="connsiteY21" fmla="*/ 2238751 h 2602082"/>
                <a:gd name="connsiteX22" fmla="*/ 1082156 w 1451313"/>
                <a:gd name="connsiteY22" fmla="*/ 2229609 h 2602082"/>
                <a:gd name="connsiteX23" fmla="*/ 972858 w 1451313"/>
                <a:gd name="connsiteY23" fmla="*/ 2194999 h 2602082"/>
                <a:gd name="connsiteX24" fmla="*/ 821673 w 1451313"/>
                <a:gd name="connsiteY24" fmla="*/ 2113371 h 2602082"/>
                <a:gd name="connsiteX25" fmla="*/ 819055 w 1451313"/>
                <a:gd name="connsiteY25" fmla="*/ 2064394 h 2602082"/>
                <a:gd name="connsiteX26" fmla="*/ 826254 w 1451313"/>
                <a:gd name="connsiteY26" fmla="*/ 2038273 h 2602082"/>
                <a:gd name="connsiteX27" fmla="*/ 824945 w 1451313"/>
                <a:gd name="connsiteY27" fmla="*/ 2037620 h 2602082"/>
                <a:gd name="connsiteX28" fmla="*/ 885157 w 1451313"/>
                <a:gd name="connsiteY28" fmla="*/ 1977542 h 2602082"/>
                <a:gd name="connsiteX29" fmla="*/ 944061 w 1451313"/>
                <a:gd name="connsiteY29" fmla="*/ 1991255 h 2602082"/>
                <a:gd name="connsiteX30" fmla="*/ 956496 w 1451313"/>
                <a:gd name="connsiteY30" fmla="*/ 1991908 h 2602082"/>
                <a:gd name="connsiteX31" fmla="*/ 1023866 w 1451313"/>
                <a:gd name="connsiteY31" fmla="*/ 1967940 h 2602082"/>
                <a:gd name="connsiteX32" fmla="*/ 1040809 w 1451313"/>
                <a:gd name="connsiteY32" fmla="*/ 1961753 h 2602082"/>
                <a:gd name="connsiteX33" fmla="*/ 921894 w 1451313"/>
                <a:gd name="connsiteY33" fmla="*/ 1078587 h 2602082"/>
                <a:gd name="connsiteX34" fmla="*/ 919073 w 1451313"/>
                <a:gd name="connsiteY34" fmla="*/ 1091884 h 2602082"/>
                <a:gd name="connsiteX35" fmla="*/ 854287 w 1451313"/>
                <a:gd name="connsiteY35" fmla="*/ 1393496 h 2602082"/>
                <a:gd name="connsiteX36" fmla="*/ 847109 w 1451313"/>
                <a:gd name="connsiteY36" fmla="*/ 1856034 h 2602082"/>
                <a:gd name="connsiteX37" fmla="*/ 812524 w 1451313"/>
                <a:gd name="connsiteY37" fmla="*/ 2092530 h 2602082"/>
                <a:gd name="connsiteX38" fmla="*/ 747270 w 1451313"/>
                <a:gd name="connsiteY38" fmla="*/ 2431594 h 2602082"/>
                <a:gd name="connsiteX39" fmla="*/ 738787 w 1451313"/>
                <a:gd name="connsiteY39" fmla="*/ 2460340 h 2602082"/>
                <a:gd name="connsiteX40" fmla="*/ 734325 w 1451313"/>
                <a:gd name="connsiteY40" fmla="*/ 2462691 h 2602082"/>
                <a:gd name="connsiteX41" fmla="*/ 737630 w 1451313"/>
                <a:gd name="connsiteY41" fmla="*/ 2506606 h 2602082"/>
                <a:gd name="connsiteX42" fmla="*/ 737630 w 1451313"/>
                <a:gd name="connsiteY42" fmla="*/ 2577702 h 2602082"/>
                <a:gd name="connsiteX43" fmla="*/ 576539 w 1451313"/>
                <a:gd name="connsiteY43" fmla="*/ 2601835 h 2602082"/>
                <a:gd name="connsiteX44" fmla="*/ 512624 w 1451313"/>
                <a:gd name="connsiteY44" fmla="*/ 2596617 h 2602082"/>
                <a:gd name="connsiteX45" fmla="*/ 490449 w 1451313"/>
                <a:gd name="connsiteY45" fmla="*/ 2562048 h 2602082"/>
                <a:gd name="connsiteX46" fmla="*/ 399794 w 1451313"/>
                <a:gd name="connsiteY46" fmla="*/ 2565309 h 2602082"/>
                <a:gd name="connsiteX47" fmla="*/ 354793 w 1451313"/>
                <a:gd name="connsiteY47" fmla="*/ 2571832 h 2602082"/>
                <a:gd name="connsiteX48" fmla="*/ 300009 w 1451313"/>
                <a:gd name="connsiteY48" fmla="*/ 2564657 h 2602082"/>
                <a:gd name="connsiteX49" fmla="*/ 172179 w 1451313"/>
                <a:gd name="connsiteY49" fmla="*/ 2534001 h 2602082"/>
                <a:gd name="connsiteX50" fmla="*/ 0 w 1451313"/>
                <a:gd name="connsiteY50" fmla="*/ 2457035 h 2602082"/>
                <a:gd name="connsiteX51" fmla="*/ 2609 w 1451313"/>
                <a:gd name="connsiteY51" fmla="*/ 2384634 h 2602082"/>
                <a:gd name="connsiteX52" fmla="*/ 2609 w 1451313"/>
                <a:gd name="connsiteY52" fmla="*/ 2383982 h 2602082"/>
                <a:gd name="connsiteX53" fmla="*/ 2609 w 1451313"/>
                <a:gd name="connsiteY53" fmla="*/ 2380721 h 2602082"/>
                <a:gd name="connsiteX54" fmla="*/ 75002 w 1451313"/>
                <a:gd name="connsiteY54" fmla="*/ 2322018 h 2602082"/>
                <a:gd name="connsiteX55" fmla="*/ 144135 w 1451313"/>
                <a:gd name="connsiteY55" fmla="*/ 2333106 h 2602082"/>
                <a:gd name="connsiteX56" fmla="*/ 153918 w 1451313"/>
                <a:gd name="connsiteY56" fmla="*/ 2333759 h 2602082"/>
                <a:gd name="connsiteX57" fmla="*/ 357402 w 1451313"/>
                <a:gd name="connsiteY57" fmla="*/ 2278317 h 2602082"/>
                <a:gd name="connsiteX58" fmla="*/ 363064 w 1451313"/>
                <a:gd name="connsiteY58" fmla="*/ 2284738 h 2602082"/>
                <a:gd name="connsiteX59" fmla="*/ 372524 w 1451313"/>
                <a:gd name="connsiteY59" fmla="*/ 1741227 h 2602082"/>
                <a:gd name="connsiteX60" fmla="*/ 413818 w 1451313"/>
                <a:gd name="connsiteY60" fmla="*/ 0 h 260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451313" h="2602082">
                  <a:moveTo>
                    <a:pt x="413818" y="0"/>
                  </a:moveTo>
                  <a:cubicBezTo>
                    <a:pt x="507785" y="84276"/>
                    <a:pt x="612845" y="130007"/>
                    <a:pt x="718558" y="150913"/>
                  </a:cubicBezTo>
                  <a:cubicBezTo>
                    <a:pt x="802736" y="167899"/>
                    <a:pt x="887567" y="169205"/>
                    <a:pt x="966526" y="160712"/>
                  </a:cubicBezTo>
                  <a:lnTo>
                    <a:pt x="1034972" y="149821"/>
                  </a:lnTo>
                  <a:lnTo>
                    <a:pt x="1035863" y="142510"/>
                  </a:lnTo>
                  <a:cubicBezTo>
                    <a:pt x="1045027" y="140551"/>
                    <a:pt x="1055501" y="138591"/>
                    <a:pt x="1064011" y="136632"/>
                  </a:cubicBezTo>
                  <a:cubicBezTo>
                    <a:pt x="1089541" y="130754"/>
                    <a:pt x="1114416" y="124223"/>
                    <a:pt x="1137328" y="117038"/>
                  </a:cubicBezTo>
                  <a:cubicBezTo>
                    <a:pt x="1165476" y="109201"/>
                    <a:pt x="1191661" y="100057"/>
                    <a:pt x="1215882" y="90914"/>
                  </a:cubicBezTo>
                  <a:cubicBezTo>
                    <a:pt x="1245994" y="79811"/>
                    <a:pt x="1272833" y="68055"/>
                    <a:pt x="1295744" y="57605"/>
                  </a:cubicBezTo>
                  <a:cubicBezTo>
                    <a:pt x="1321929" y="348895"/>
                    <a:pt x="1342222" y="759053"/>
                    <a:pt x="1326511" y="1039241"/>
                  </a:cubicBezTo>
                  <a:cubicBezTo>
                    <a:pt x="1326511" y="1039241"/>
                    <a:pt x="1442378" y="1604188"/>
                    <a:pt x="1435832" y="1955565"/>
                  </a:cubicBezTo>
                  <a:cubicBezTo>
                    <a:pt x="1434359" y="2002099"/>
                    <a:pt x="1446878" y="2066268"/>
                    <a:pt x="1444393" y="2108670"/>
                  </a:cubicBezTo>
                  <a:lnTo>
                    <a:pt x="1440047" y="2125771"/>
                  </a:lnTo>
                  <a:lnTo>
                    <a:pt x="1448092" y="2151246"/>
                  </a:lnTo>
                  <a:cubicBezTo>
                    <a:pt x="1450792" y="2165450"/>
                    <a:pt x="1452265" y="2181286"/>
                    <a:pt x="1450628" y="2192387"/>
                  </a:cubicBezTo>
                  <a:cubicBezTo>
                    <a:pt x="1451283" y="2208712"/>
                    <a:pt x="1449974" y="2230262"/>
                    <a:pt x="1444738" y="2243976"/>
                  </a:cubicBezTo>
                  <a:cubicBezTo>
                    <a:pt x="1438847" y="2260954"/>
                    <a:pt x="1425758" y="2264219"/>
                    <a:pt x="1409396" y="2272709"/>
                  </a:cubicBezTo>
                  <a:cubicBezTo>
                    <a:pt x="1382562" y="2279239"/>
                    <a:pt x="1364237" y="2280545"/>
                    <a:pt x="1317114" y="2277280"/>
                  </a:cubicBezTo>
                  <a:cubicBezTo>
                    <a:pt x="1305334" y="2276627"/>
                    <a:pt x="1262792" y="2269444"/>
                    <a:pt x="1262792" y="2269444"/>
                  </a:cubicBezTo>
                  <a:cubicBezTo>
                    <a:pt x="1250357" y="2259648"/>
                    <a:pt x="1252975" y="2240710"/>
                    <a:pt x="1242503" y="2233527"/>
                  </a:cubicBezTo>
                  <a:cubicBezTo>
                    <a:pt x="1218288" y="2216549"/>
                    <a:pt x="1188182" y="2228956"/>
                    <a:pt x="1166584" y="2233527"/>
                  </a:cubicBezTo>
                  <a:cubicBezTo>
                    <a:pt x="1146295" y="2236139"/>
                    <a:pt x="1148913" y="2239404"/>
                    <a:pt x="1129278" y="2238751"/>
                  </a:cubicBezTo>
                  <a:cubicBezTo>
                    <a:pt x="1116843" y="2238098"/>
                    <a:pt x="1096554" y="2232221"/>
                    <a:pt x="1082156" y="2229609"/>
                  </a:cubicBezTo>
                  <a:cubicBezTo>
                    <a:pt x="1046814" y="2219161"/>
                    <a:pt x="1007545" y="2208712"/>
                    <a:pt x="972858" y="2194999"/>
                  </a:cubicBezTo>
                  <a:cubicBezTo>
                    <a:pt x="921154" y="2174755"/>
                    <a:pt x="865523" y="2148634"/>
                    <a:pt x="821673" y="2113371"/>
                  </a:cubicBezTo>
                  <a:cubicBezTo>
                    <a:pt x="815128" y="2102922"/>
                    <a:pt x="815782" y="2082026"/>
                    <a:pt x="819055" y="2064394"/>
                  </a:cubicBezTo>
                  <a:cubicBezTo>
                    <a:pt x="821018" y="2053946"/>
                    <a:pt x="823636" y="2044150"/>
                    <a:pt x="826254" y="2038273"/>
                  </a:cubicBezTo>
                  <a:cubicBezTo>
                    <a:pt x="825600" y="2038273"/>
                    <a:pt x="825600" y="2037620"/>
                    <a:pt x="824945" y="2037620"/>
                  </a:cubicBezTo>
                  <a:cubicBezTo>
                    <a:pt x="819709" y="2027825"/>
                    <a:pt x="877958" y="1980807"/>
                    <a:pt x="885157" y="1977542"/>
                  </a:cubicBezTo>
                  <a:cubicBezTo>
                    <a:pt x="885157" y="1977542"/>
                    <a:pt x="924426" y="1988643"/>
                    <a:pt x="944061" y="1991255"/>
                  </a:cubicBezTo>
                  <a:cubicBezTo>
                    <a:pt x="948642" y="1991908"/>
                    <a:pt x="953223" y="1991908"/>
                    <a:pt x="956496" y="1991908"/>
                  </a:cubicBezTo>
                  <a:cubicBezTo>
                    <a:pt x="987420" y="1993377"/>
                    <a:pt x="1001778" y="1979051"/>
                    <a:pt x="1023866" y="1967940"/>
                  </a:cubicBezTo>
                  <a:lnTo>
                    <a:pt x="1040809" y="1961753"/>
                  </a:lnTo>
                  <a:lnTo>
                    <a:pt x="921894" y="1078587"/>
                  </a:lnTo>
                  <a:lnTo>
                    <a:pt x="919073" y="1091884"/>
                  </a:lnTo>
                  <a:cubicBezTo>
                    <a:pt x="896010" y="1189298"/>
                    <a:pt x="867991" y="1287171"/>
                    <a:pt x="854287" y="1393496"/>
                  </a:cubicBezTo>
                  <a:cubicBezTo>
                    <a:pt x="854287" y="1393496"/>
                    <a:pt x="864728" y="1718188"/>
                    <a:pt x="847109" y="1856034"/>
                  </a:cubicBezTo>
                  <a:cubicBezTo>
                    <a:pt x="836016" y="1941617"/>
                    <a:pt x="824270" y="2021320"/>
                    <a:pt x="812524" y="2092530"/>
                  </a:cubicBezTo>
                  <a:cubicBezTo>
                    <a:pt x="783160" y="2279375"/>
                    <a:pt x="753795" y="2409382"/>
                    <a:pt x="747270" y="2431594"/>
                  </a:cubicBezTo>
                  <a:cubicBezTo>
                    <a:pt x="748575" y="2443354"/>
                    <a:pt x="745312" y="2453154"/>
                    <a:pt x="738787" y="2460340"/>
                  </a:cubicBezTo>
                  <a:lnTo>
                    <a:pt x="734325" y="2462691"/>
                  </a:lnTo>
                  <a:lnTo>
                    <a:pt x="737630" y="2506606"/>
                  </a:lnTo>
                  <a:cubicBezTo>
                    <a:pt x="738935" y="2532696"/>
                    <a:pt x="739587" y="2559439"/>
                    <a:pt x="737630" y="2577702"/>
                  </a:cubicBezTo>
                  <a:cubicBezTo>
                    <a:pt x="667846" y="2599878"/>
                    <a:pt x="656106" y="2603140"/>
                    <a:pt x="576539" y="2601835"/>
                  </a:cubicBezTo>
                  <a:cubicBezTo>
                    <a:pt x="562190" y="2601835"/>
                    <a:pt x="512624" y="2596617"/>
                    <a:pt x="512624" y="2596617"/>
                  </a:cubicBezTo>
                  <a:cubicBezTo>
                    <a:pt x="498275" y="2586833"/>
                    <a:pt x="502189" y="2568570"/>
                    <a:pt x="490449" y="2562048"/>
                  </a:cubicBezTo>
                  <a:cubicBezTo>
                    <a:pt x="461753" y="2545741"/>
                    <a:pt x="425882" y="2558786"/>
                    <a:pt x="399794" y="2565309"/>
                  </a:cubicBezTo>
                  <a:cubicBezTo>
                    <a:pt x="375663" y="2568570"/>
                    <a:pt x="378272" y="2571179"/>
                    <a:pt x="354793" y="2571832"/>
                  </a:cubicBezTo>
                  <a:cubicBezTo>
                    <a:pt x="340445" y="2571179"/>
                    <a:pt x="317618" y="2566614"/>
                    <a:pt x="300009" y="2564657"/>
                  </a:cubicBezTo>
                  <a:cubicBezTo>
                    <a:pt x="258921" y="2555525"/>
                    <a:pt x="212615" y="2546394"/>
                    <a:pt x="172179" y="2534001"/>
                  </a:cubicBezTo>
                  <a:cubicBezTo>
                    <a:pt x="108264" y="2515738"/>
                    <a:pt x="50871" y="2491604"/>
                    <a:pt x="0" y="2457035"/>
                  </a:cubicBezTo>
                  <a:cubicBezTo>
                    <a:pt x="1304" y="2421813"/>
                    <a:pt x="0" y="2403550"/>
                    <a:pt x="2609" y="2384634"/>
                  </a:cubicBezTo>
                  <a:lnTo>
                    <a:pt x="2609" y="2383982"/>
                  </a:lnTo>
                  <a:cubicBezTo>
                    <a:pt x="2609" y="2382678"/>
                    <a:pt x="2609" y="2382025"/>
                    <a:pt x="2609" y="2380721"/>
                  </a:cubicBezTo>
                  <a:cubicBezTo>
                    <a:pt x="7826" y="2365719"/>
                    <a:pt x="67176" y="2325279"/>
                    <a:pt x="75002" y="2322018"/>
                  </a:cubicBezTo>
                  <a:cubicBezTo>
                    <a:pt x="75002" y="2322018"/>
                    <a:pt x="121308" y="2331802"/>
                    <a:pt x="144135" y="2333106"/>
                  </a:cubicBezTo>
                  <a:cubicBezTo>
                    <a:pt x="147396" y="2333759"/>
                    <a:pt x="150657" y="2333106"/>
                    <a:pt x="153918" y="2333759"/>
                  </a:cubicBezTo>
                  <a:cubicBezTo>
                    <a:pt x="216528" y="2334411"/>
                    <a:pt x="301965" y="2288753"/>
                    <a:pt x="357402" y="2278317"/>
                  </a:cubicBezTo>
                  <a:lnTo>
                    <a:pt x="363064" y="2284738"/>
                  </a:lnTo>
                  <a:lnTo>
                    <a:pt x="372524" y="1741227"/>
                  </a:lnTo>
                  <a:cubicBezTo>
                    <a:pt x="388491" y="1176436"/>
                    <a:pt x="418223" y="578663"/>
                    <a:pt x="413818" y="0"/>
                  </a:cubicBezTo>
                  <a:close/>
                </a:path>
              </a:pathLst>
            </a:custGeom>
            <a:solidFill>
              <a:schemeClr val="tx2">
                <a:lumMod val="50000"/>
              </a:schemeClr>
            </a:solidFill>
            <a:ln>
              <a:noFill/>
            </a:ln>
            <a:effectLst/>
          </p:spPr>
          <p:txBody>
            <a:bodyPr wrap="square" anchor="ctr">
              <a:noAutofit/>
            </a:bodyPr>
            <a:lstStyle/>
            <a:p>
              <a:endParaRPr lang="en-US" sz="6532" dirty="0">
                <a:latin typeface="Lato Light" panose="020F0502020204030203" pitchFamily="34" charset="0"/>
              </a:endParaRPr>
            </a:p>
          </p:txBody>
        </p:sp>
        <p:sp>
          <p:nvSpPr>
            <p:cNvPr id="118" name="Freeform 151">
              <a:extLst>
                <a:ext uri="{FF2B5EF4-FFF2-40B4-BE49-F238E27FC236}">
                  <a16:creationId xmlns:a16="http://schemas.microsoft.com/office/drawing/2014/main" id="{BEC5143B-58A5-4261-A41D-A0A23F675A8A}"/>
                </a:ext>
              </a:extLst>
            </p:cNvPr>
            <p:cNvSpPr>
              <a:spLocks noChangeArrowheads="1"/>
            </p:cNvSpPr>
            <p:nvPr/>
          </p:nvSpPr>
          <p:spPr bwMode="auto">
            <a:xfrm>
              <a:off x="2423045" y="4241820"/>
              <a:ext cx="307252" cy="230893"/>
            </a:xfrm>
            <a:custGeom>
              <a:avLst/>
              <a:gdLst>
                <a:gd name="T0" fmla="*/ 0 w 744"/>
                <a:gd name="T1" fmla="*/ 408 h 560"/>
                <a:gd name="T2" fmla="*/ 0 w 744"/>
                <a:gd name="T3" fmla="*/ 408 h 560"/>
                <a:gd name="T4" fmla="*/ 504 w 744"/>
                <a:gd name="T5" fmla="*/ 279 h 560"/>
                <a:gd name="T6" fmla="*/ 504 w 744"/>
                <a:gd name="T7" fmla="*/ 279 h 560"/>
                <a:gd name="T8" fmla="*/ 355 w 744"/>
                <a:gd name="T9" fmla="*/ 11 h 560"/>
                <a:gd name="T10" fmla="*/ 73 w 744"/>
                <a:gd name="T11" fmla="*/ 139 h 560"/>
                <a:gd name="T12" fmla="*/ 0 w 744"/>
                <a:gd name="T13" fmla="*/ 408 h 560"/>
              </a:gdLst>
              <a:ahLst/>
              <a:cxnLst>
                <a:cxn ang="0">
                  <a:pos x="T0" y="T1"/>
                </a:cxn>
                <a:cxn ang="0">
                  <a:pos x="T2" y="T3"/>
                </a:cxn>
                <a:cxn ang="0">
                  <a:pos x="T4" y="T5"/>
                </a:cxn>
                <a:cxn ang="0">
                  <a:pos x="T6" y="T7"/>
                </a:cxn>
                <a:cxn ang="0">
                  <a:pos x="T8" y="T9"/>
                </a:cxn>
                <a:cxn ang="0">
                  <a:pos x="T10" y="T11"/>
                </a:cxn>
                <a:cxn ang="0">
                  <a:pos x="T12" y="T13"/>
                </a:cxn>
              </a:cxnLst>
              <a:rect l="0" t="0" r="r" b="b"/>
              <a:pathLst>
                <a:path w="744" h="560">
                  <a:moveTo>
                    <a:pt x="0" y="408"/>
                  </a:moveTo>
                  <a:lnTo>
                    <a:pt x="0" y="408"/>
                  </a:lnTo>
                  <a:cubicBezTo>
                    <a:pt x="0" y="408"/>
                    <a:pt x="265" y="559"/>
                    <a:pt x="504" y="279"/>
                  </a:cubicBezTo>
                  <a:lnTo>
                    <a:pt x="504" y="279"/>
                  </a:lnTo>
                  <a:cubicBezTo>
                    <a:pt x="743" y="0"/>
                    <a:pt x="355" y="11"/>
                    <a:pt x="355" y="11"/>
                  </a:cubicBezTo>
                  <a:lnTo>
                    <a:pt x="73" y="139"/>
                  </a:lnTo>
                  <a:lnTo>
                    <a:pt x="0" y="408"/>
                  </a:lnTo>
                </a:path>
              </a:pathLst>
            </a:custGeom>
            <a:solidFill>
              <a:schemeClr val="accent5">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19" name="Freeform 152">
              <a:extLst>
                <a:ext uri="{FF2B5EF4-FFF2-40B4-BE49-F238E27FC236}">
                  <a16:creationId xmlns:a16="http://schemas.microsoft.com/office/drawing/2014/main" id="{DECF7C35-D68F-4DC0-846B-D4AEF3514C21}"/>
                </a:ext>
              </a:extLst>
            </p:cNvPr>
            <p:cNvSpPr>
              <a:spLocks noChangeArrowheads="1"/>
            </p:cNvSpPr>
            <p:nvPr/>
          </p:nvSpPr>
          <p:spPr bwMode="auto">
            <a:xfrm>
              <a:off x="2453953" y="3696403"/>
              <a:ext cx="758128" cy="1358087"/>
            </a:xfrm>
            <a:custGeom>
              <a:avLst/>
              <a:gdLst>
                <a:gd name="T0" fmla="*/ 1145 w 1837"/>
                <a:gd name="T1" fmla="*/ 114 h 3292"/>
                <a:gd name="T2" fmla="*/ 1145 w 1837"/>
                <a:gd name="T3" fmla="*/ 114 h 3292"/>
                <a:gd name="T4" fmla="*/ 1532 w 1837"/>
                <a:gd name="T5" fmla="*/ 100 h 3292"/>
                <a:gd name="T6" fmla="*/ 1532 w 1837"/>
                <a:gd name="T7" fmla="*/ 100 h 3292"/>
                <a:gd name="T8" fmla="*/ 1796 w 1837"/>
                <a:gd name="T9" fmla="*/ 788 h 3292"/>
                <a:gd name="T10" fmla="*/ 1796 w 1837"/>
                <a:gd name="T11" fmla="*/ 788 h 3292"/>
                <a:gd name="T12" fmla="*/ 1489 w 1837"/>
                <a:gd name="T13" fmla="*/ 1776 h 3292"/>
                <a:gd name="T14" fmla="*/ 1489 w 1837"/>
                <a:gd name="T15" fmla="*/ 1776 h 3292"/>
                <a:gd name="T16" fmla="*/ 1536 w 1837"/>
                <a:gd name="T17" fmla="*/ 2862 h 3292"/>
                <a:gd name="T18" fmla="*/ 1536 w 1837"/>
                <a:gd name="T19" fmla="*/ 2862 h 3292"/>
                <a:gd name="T20" fmla="*/ 103 w 1837"/>
                <a:gd name="T21" fmla="*/ 3048 h 3292"/>
                <a:gd name="T22" fmla="*/ 103 w 1837"/>
                <a:gd name="T23" fmla="*/ 3048 h 3292"/>
                <a:gd name="T24" fmla="*/ 360 w 1837"/>
                <a:gd name="T25" fmla="*/ 1608 h 3292"/>
                <a:gd name="T26" fmla="*/ 360 w 1837"/>
                <a:gd name="T27" fmla="*/ 1608 h 3292"/>
                <a:gd name="T28" fmla="*/ 365 w 1837"/>
                <a:gd name="T29" fmla="*/ 477 h 3292"/>
                <a:gd name="T30" fmla="*/ 365 w 1837"/>
                <a:gd name="T31" fmla="*/ 477 h 3292"/>
                <a:gd name="T32" fmla="*/ 1145 w 1837"/>
                <a:gd name="T33" fmla="*/ 114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7" h="3292">
                  <a:moveTo>
                    <a:pt x="1145" y="114"/>
                  </a:moveTo>
                  <a:lnTo>
                    <a:pt x="1145" y="114"/>
                  </a:lnTo>
                  <a:cubicBezTo>
                    <a:pt x="1145" y="114"/>
                    <a:pt x="1317" y="0"/>
                    <a:pt x="1532" y="100"/>
                  </a:cubicBezTo>
                  <a:lnTo>
                    <a:pt x="1532" y="100"/>
                  </a:lnTo>
                  <a:cubicBezTo>
                    <a:pt x="1718" y="185"/>
                    <a:pt x="1836" y="425"/>
                    <a:pt x="1796" y="788"/>
                  </a:cubicBezTo>
                  <a:lnTo>
                    <a:pt x="1796" y="788"/>
                  </a:lnTo>
                  <a:cubicBezTo>
                    <a:pt x="1756" y="1151"/>
                    <a:pt x="1547" y="1242"/>
                    <a:pt x="1489" y="1776"/>
                  </a:cubicBezTo>
                  <a:lnTo>
                    <a:pt x="1489" y="1776"/>
                  </a:lnTo>
                  <a:cubicBezTo>
                    <a:pt x="1430" y="2311"/>
                    <a:pt x="1610" y="2462"/>
                    <a:pt x="1536" y="2862"/>
                  </a:cubicBezTo>
                  <a:lnTo>
                    <a:pt x="1536" y="2862"/>
                  </a:lnTo>
                  <a:cubicBezTo>
                    <a:pt x="1460" y="3261"/>
                    <a:pt x="245" y="3291"/>
                    <a:pt x="103" y="3048"/>
                  </a:cubicBezTo>
                  <a:lnTo>
                    <a:pt x="103" y="3048"/>
                  </a:lnTo>
                  <a:cubicBezTo>
                    <a:pt x="0" y="2825"/>
                    <a:pt x="363" y="1903"/>
                    <a:pt x="360" y="1608"/>
                  </a:cubicBezTo>
                  <a:lnTo>
                    <a:pt x="360" y="1608"/>
                  </a:lnTo>
                  <a:cubicBezTo>
                    <a:pt x="356" y="1312"/>
                    <a:pt x="274" y="647"/>
                    <a:pt x="365" y="477"/>
                  </a:cubicBezTo>
                  <a:lnTo>
                    <a:pt x="365" y="477"/>
                  </a:lnTo>
                  <a:cubicBezTo>
                    <a:pt x="426" y="361"/>
                    <a:pt x="834" y="137"/>
                    <a:pt x="1145" y="114"/>
                  </a:cubicBezTo>
                </a:path>
              </a:pathLst>
            </a:custGeom>
            <a:solidFill>
              <a:schemeClr val="accent5"/>
            </a:solidFill>
            <a:ln>
              <a:noFill/>
            </a:ln>
            <a:effectLst/>
          </p:spPr>
          <p:txBody>
            <a:bodyPr wrap="none" anchor="ctr"/>
            <a:lstStyle/>
            <a:p>
              <a:endParaRPr lang="en-US" sz="6532" dirty="0">
                <a:latin typeface="Lato Light" panose="020F0502020204030203" pitchFamily="34" charset="0"/>
              </a:endParaRPr>
            </a:p>
          </p:txBody>
        </p:sp>
        <p:sp>
          <p:nvSpPr>
            <p:cNvPr id="120" name="Freeform 153">
              <a:extLst>
                <a:ext uri="{FF2B5EF4-FFF2-40B4-BE49-F238E27FC236}">
                  <a16:creationId xmlns:a16="http://schemas.microsoft.com/office/drawing/2014/main" id="{C539F899-991E-4B2A-9555-416F44D7D7B4}"/>
                </a:ext>
              </a:extLst>
            </p:cNvPr>
            <p:cNvSpPr>
              <a:spLocks noChangeArrowheads="1"/>
            </p:cNvSpPr>
            <p:nvPr/>
          </p:nvSpPr>
          <p:spPr bwMode="auto">
            <a:xfrm>
              <a:off x="2373959" y="3825485"/>
              <a:ext cx="394517" cy="596322"/>
            </a:xfrm>
            <a:custGeom>
              <a:avLst/>
              <a:gdLst>
                <a:gd name="T0" fmla="*/ 490 w 955"/>
                <a:gd name="T1" fmla="*/ 1142 h 1445"/>
                <a:gd name="T2" fmla="*/ 490 w 955"/>
                <a:gd name="T3" fmla="*/ 1142 h 1445"/>
                <a:gd name="T4" fmla="*/ 118 w 955"/>
                <a:gd name="T5" fmla="*/ 1417 h 1445"/>
                <a:gd name="T6" fmla="*/ 118 w 955"/>
                <a:gd name="T7" fmla="*/ 1417 h 1445"/>
                <a:gd name="T8" fmla="*/ 83 w 955"/>
                <a:gd name="T9" fmla="*/ 1010 h 1445"/>
                <a:gd name="T10" fmla="*/ 83 w 955"/>
                <a:gd name="T11" fmla="*/ 1010 h 1445"/>
                <a:gd name="T12" fmla="*/ 691 w 955"/>
                <a:gd name="T13" fmla="*/ 137 h 1445"/>
                <a:gd name="T14" fmla="*/ 691 w 955"/>
                <a:gd name="T15" fmla="*/ 137 h 1445"/>
                <a:gd name="T16" fmla="*/ 490 w 955"/>
                <a:gd name="T17" fmla="*/ 1142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5" h="1445">
                  <a:moveTo>
                    <a:pt x="490" y="1142"/>
                  </a:moveTo>
                  <a:lnTo>
                    <a:pt x="490" y="1142"/>
                  </a:lnTo>
                  <a:cubicBezTo>
                    <a:pt x="302" y="1442"/>
                    <a:pt x="177" y="1444"/>
                    <a:pt x="118" y="1417"/>
                  </a:cubicBezTo>
                  <a:lnTo>
                    <a:pt x="118" y="1417"/>
                  </a:lnTo>
                  <a:cubicBezTo>
                    <a:pt x="30" y="1376"/>
                    <a:pt x="0" y="1255"/>
                    <a:pt x="83" y="1010"/>
                  </a:cubicBezTo>
                  <a:lnTo>
                    <a:pt x="83" y="1010"/>
                  </a:lnTo>
                  <a:cubicBezTo>
                    <a:pt x="166" y="765"/>
                    <a:pt x="437" y="0"/>
                    <a:pt x="691" y="137"/>
                  </a:cubicBezTo>
                  <a:lnTo>
                    <a:pt x="691" y="137"/>
                  </a:lnTo>
                  <a:cubicBezTo>
                    <a:pt x="954" y="278"/>
                    <a:pt x="678" y="842"/>
                    <a:pt x="490" y="1142"/>
                  </a:cubicBezTo>
                </a:path>
              </a:pathLst>
            </a:custGeom>
            <a:solidFill>
              <a:schemeClr val="accent5">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21" name="Freeform 154">
              <a:extLst>
                <a:ext uri="{FF2B5EF4-FFF2-40B4-BE49-F238E27FC236}">
                  <a16:creationId xmlns:a16="http://schemas.microsoft.com/office/drawing/2014/main" id="{E56AA9D4-3BAF-4AF4-8A51-D23DA66E4B0F}"/>
                </a:ext>
              </a:extLst>
            </p:cNvPr>
            <p:cNvSpPr>
              <a:spLocks noChangeArrowheads="1"/>
            </p:cNvSpPr>
            <p:nvPr/>
          </p:nvSpPr>
          <p:spPr bwMode="auto">
            <a:xfrm>
              <a:off x="2750295" y="3760035"/>
              <a:ext cx="312705" cy="123628"/>
            </a:xfrm>
            <a:custGeom>
              <a:avLst/>
              <a:gdLst>
                <a:gd name="T0" fmla="*/ 11 w 759"/>
                <a:gd name="T1" fmla="*/ 86 h 300"/>
                <a:gd name="T2" fmla="*/ 11 w 759"/>
                <a:gd name="T3" fmla="*/ 86 h 300"/>
                <a:gd name="T4" fmla="*/ 459 w 759"/>
                <a:gd name="T5" fmla="*/ 204 h 300"/>
                <a:gd name="T6" fmla="*/ 459 w 759"/>
                <a:gd name="T7" fmla="*/ 204 h 300"/>
                <a:gd name="T8" fmla="*/ 604 w 759"/>
                <a:gd name="T9" fmla="*/ 0 h 300"/>
                <a:gd name="T10" fmla="*/ 360 w 759"/>
                <a:gd name="T11" fmla="*/ 98 h 300"/>
                <a:gd name="T12" fmla="*/ 196 w 759"/>
                <a:gd name="T13" fmla="*/ 85 h 300"/>
                <a:gd name="T14" fmla="*/ 11 w 759"/>
                <a:gd name="T15" fmla="*/ 86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9" h="300">
                  <a:moveTo>
                    <a:pt x="11" y="86"/>
                  </a:moveTo>
                  <a:lnTo>
                    <a:pt x="11" y="86"/>
                  </a:lnTo>
                  <a:cubicBezTo>
                    <a:pt x="0" y="121"/>
                    <a:pt x="160" y="299"/>
                    <a:pt x="459" y="204"/>
                  </a:cubicBezTo>
                  <a:lnTo>
                    <a:pt x="459" y="204"/>
                  </a:lnTo>
                  <a:cubicBezTo>
                    <a:pt x="758" y="109"/>
                    <a:pt x="604" y="0"/>
                    <a:pt x="604" y="0"/>
                  </a:cubicBezTo>
                  <a:lnTo>
                    <a:pt x="360" y="98"/>
                  </a:lnTo>
                  <a:lnTo>
                    <a:pt x="196" y="85"/>
                  </a:lnTo>
                  <a:lnTo>
                    <a:pt x="11" y="86"/>
                  </a:lnTo>
                </a:path>
              </a:pathLst>
            </a:custGeom>
            <a:solidFill>
              <a:schemeClr val="accent5">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22" name="Freeform 155">
              <a:extLst>
                <a:ext uri="{FF2B5EF4-FFF2-40B4-BE49-F238E27FC236}">
                  <a16:creationId xmlns:a16="http://schemas.microsoft.com/office/drawing/2014/main" id="{F7B566C5-3558-42C1-98EF-0E1D1CC236B7}"/>
                </a:ext>
              </a:extLst>
            </p:cNvPr>
            <p:cNvSpPr>
              <a:spLocks noChangeArrowheads="1"/>
            </p:cNvSpPr>
            <p:nvPr/>
          </p:nvSpPr>
          <p:spPr bwMode="auto">
            <a:xfrm>
              <a:off x="2753931" y="3740036"/>
              <a:ext cx="249074" cy="110902"/>
            </a:xfrm>
            <a:custGeom>
              <a:avLst/>
              <a:gdLst>
                <a:gd name="T0" fmla="*/ 505 w 604"/>
                <a:gd name="T1" fmla="*/ 0 h 267"/>
                <a:gd name="T2" fmla="*/ 505 w 604"/>
                <a:gd name="T3" fmla="*/ 0 h 267"/>
                <a:gd name="T4" fmla="*/ 102 w 604"/>
                <a:gd name="T5" fmla="*/ 40 h 267"/>
                <a:gd name="T6" fmla="*/ 102 w 604"/>
                <a:gd name="T7" fmla="*/ 40 h 267"/>
                <a:gd name="T8" fmla="*/ 0 w 604"/>
                <a:gd name="T9" fmla="*/ 133 h 267"/>
                <a:gd name="T10" fmla="*/ 0 w 604"/>
                <a:gd name="T11" fmla="*/ 133 h 267"/>
                <a:gd name="T12" fmla="*/ 603 w 604"/>
                <a:gd name="T13" fmla="*/ 62 h 267"/>
                <a:gd name="T14" fmla="*/ 603 w 604"/>
                <a:gd name="T15" fmla="*/ 62 h 267"/>
                <a:gd name="T16" fmla="*/ 505 w 604"/>
                <a:gd name="T1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4" h="267">
                  <a:moveTo>
                    <a:pt x="505" y="0"/>
                  </a:moveTo>
                  <a:lnTo>
                    <a:pt x="505" y="0"/>
                  </a:lnTo>
                  <a:cubicBezTo>
                    <a:pt x="505" y="0"/>
                    <a:pt x="423" y="155"/>
                    <a:pt x="102" y="40"/>
                  </a:cubicBezTo>
                  <a:lnTo>
                    <a:pt x="102" y="40"/>
                  </a:lnTo>
                  <a:cubicBezTo>
                    <a:pt x="102" y="40"/>
                    <a:pt x="36" y="49"/>
                    <a:pt x="0" y="133"/>
                  </a:cubicBezTo>
                  <a:lnTo>
                    <a:pt x="0" y="133"/>
                  </a:lnTo>
                  <a:cubicBezTo>
                    <a:pt x="72" y="259"/>
                    <a:pt x="528" y="266"/>
                    <a:pt x="603" y="62"/>
                  </a:cubicBezTo>
                  <a:lnTo>
                    <a:pt x="603" y="62"/>
                  </a:lnTo>
                  <a:cubicBezTo>
                    <a:pt x="603" y="62"/>
                    <a:pt x="576" y="4"/>
                    <a:pt x="505" y="0"/>
                  </a:cubicBezTo>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123" name="Freeform 156">
              <a:extLst>
                <a:ext uri="{FF2B5EF4-FFF2-40B4-BE49-F238E27FC236}">
                  <a16:creationId xmlns:a16="http://schemas.microsoft.com/office/drawing/2014/main" id="{0ABE8057-108B-4237-ADC3-0FD2A0A43024}"/>
                </a:ext>
              </a:extLst>
            </p:cNvPr>
            <p:cNvSpPr>
              <a:spLocks noChangeArrowheads="1"/>
            </p:cNvSpPr>
            <p:nvPr/>
          </p:nvSpPr>
          <p:spPr bwMode="auto">
            <a:xfrm>
              <a:off x="2773930" y="3623682"/>
              <a:ext cx="196350" cy="170897"/>
            </a:xfrm>
            <a:custGeom>
              <a:avLst/>
              <a:gdLst>
                <a:gd name="T0" fmla="*/ 307 w 477"/>
                <a:gd name="T1" fmla="*/ 165 h 416"/>
                <a:gd name="T2" fmla="*/ 307 w 477"/>
                <a:gd name="T3" fmla="*/ 165 h 416"/>
                <a:gd name="T4" fmla="*/ 471 w 477"/>
                <a:gd name="T5" fmla="*/ 180 h 416"/>
                <a:gd name="T6" fmla="*/ 476 w 477"/>
                <a:gd name="T7" fmla="*/ 191 h 416"/>
                <a:gd name="T8" fmla="*/ 476 w 477"/>
                <a:gd name="T9" fmla="*/ 191 h 416"/>
                <a:gd name="T10" fmla="*/ 473 w 477"/>
                <a:gd name="T11" fmla="*/ 195 h 416"/>
                <a:gd name="T12" fmla="*/ 473 w 477"/>
                <a:gd name="T13" fmla="*/ 195 h 416"/>
                <a:gd name="T14" fmla="*/ 473 w 477"/>
                <a:gd name="T15" fmla="*/ 197 h 416"/>
                <a:gd name="T16" fmla="*/ 473 w 477"/>
                <a:gd name="T17" fmla="*/ 197 h 416"/>
                <a:gd name="T18" fmla="*/ 463 w 477"/>
                <a:gd name="T19" fmla="*/ 298 h 416"/>
                <a:gd name="T20" fmla="*/ 463 w 477"/>
                <a:gd name="T21" fmla="*/ 298 h 416"/>
                <a:gd name="T22" fmla="*/ 0 w 477"/>
                <a:gd name="T23" fmla="*/ 341 h 416"/>
                <a:gd name="T24" fmla="*/ 0 w 477"/>
                <a:gd name="T25" fmla="*/ 341 h 416"/>
                <a:gd name="T26" fmla="*/ 2 w 477"/>
                <a:gd name="T27" fmla="*/ 265 h 416"/>
                <a:gd name="T28" fmla="*/ 2 w 477"/>
                <a:gd name="T29" fmla="*/ 265 h 416"/>
                <a:gd name="T30" fmla="*/ 20 w 477"/>
                <a:gd name="T31" fmla="*/ 0 h 416"/>
                <a:gd name="T32" fmla="*/ 20 w 477"/>
                <a:gd name="T33" fmla="*/ 0 h 416"/>
                <a:gd name="T34" fmla="*/ 31 w 477"/>
                <a:gd name="T35" fmla="*/ 20 h 416"/>
                <a:gd name="T36" fmla="*/ 27 w 477"/>
                <a:gd name="T37" fmla="*/ 22 h 416"/>
                <a:gd name="T38" fmla="*/ 27 w 477"/>
                <a:gd name="T39" fmla="*/ 22 h 416"/>
                <a:gd name="T40" fmla="*/ 93 w 477"/>
                <a:gd name="T41" fmla="*/ 168 h 416"/>
                <a:gd name="T42" fmla="*/ 93 w 477"/>
                <a:gd name="T43" fmla="*/ 168 h 416"/>
                <a:gd name="T44" fmla="*/ 156 w 477"/>
                <a:gd name="T45" fmla="*/ 166 h 416"/>
                <a:gd name="T46" fmla="*/ 156 w 477"/>
                <a:gd name="T47" fmla="*/ 166 h 416"/>
                <a:gd name="T48" fmla="*/ 307 w 477"/>
                <a:gd name="T49" fmla="*/ 165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7" h="416">
                  <a:moveTo>
                    <a:pt x="307" y="165"/>
                  </a:moveTo>
                  <a:lnTo>
                    <a:pt x="307" y="165"/>
                  </a:lnTo>
                  <a:cubicBezTo>
                    <a:pt x="350" y="167"/>
                    <a:pt x="436" y="157"/>
                    <a:pt x="471" y="180"/>
                  </a:cubicBezTo>
                  <a:lnTo>
                    <a:pt x="476" y="191"/>
                  </a:lnTo>
                  <a:lnTo>
                    <a:pt x="476" y="191"/>
                  </a:lnTo>
                  <a:cubicBezTo>
                    <a:pt x="475" y="192"/>
                    <a:pt x="474" y="193"/>
                    <a:pt x="473" y="195"/>
                  </a:cubicBezTo>
                  <a:lnTo>
                    <a:pt x="473" y="195"/>
                  </a:lnTo>
                  <a:cubicBezTo>
                    <a:pt x="473" y="196"/>
                    <a:pt x="473" y="196"/>
                    <a:pt x="473" y="197"/>
                  </a:cubicBezTo>
                  <a:lnTo>
                    <a:pt x="473" y="197"/>
                  </a:lnTo>
                  <a:cubicBezTo>
                    <a:pt x="463" y="217"/>
                    <a:pt x="461" y="259"/>
                    <a:pt x="463" y="298"/>
                  </a:cubicBezTo>
                  <a:lnTo>
                    <a:pt x="463" y="298"/>
                  </a:lnTo>
                  <a:cubicBezTo>
                    <a:pt x="382" y="395"/>
                    <a:pt x="136" y="415"/>
                    <a:pt x="0" y="341"/>
                  </a:cubicBezTo>
                  <a:lnTo>
                    <a:pt x="0" y="341"/>
                  </a:lnTo>
                  <a:cubicBezTo>
                    <a:pt x="1" y="316"/>
                    <a:pt x="1" y="290"/>
                    <a:pt x="2" y="265"/>
                  </a:cubicBezTo>
                  <a:lnTo>
                    <a:pt x="2" y="265"/>
                  </a:lnTo>
                  <a:cubicBezTo>
                    <a:pt x="6" y="177"/>
                    <a:pt x="9" y="82"/>
                    <a:pt x="20" y="0"/>
                  </a:cubicBezTo>
                  <a:lnTo>
                    <a:pt x="20" y="0"/>
                  </a:lnTo>
                  <a:cubicBezTo>
                    <a:pt x="24" y="6"/>
                    <a:pt x="29" y="17"/>
                    <a:pt x="31" y="20"/>
                  </a:cubicBezTo>
                  <a:lnTo>
                    <a:pt x="27" y="22"/>
                  </a:lnTo>
                  <a:lnTo>
                    <a:pt x="27" y="22"/>
                  </a:lnTo>
                  <a:cubicBezTo>
                    <a:pt x="43" y="50"/>
                    <a:pt x="55" y="144"/>
                    <a:pt x="93" y="168"/>
                  </a:cubicBezTo>
                  <a:lnTo>
                    <a:pt x="93" y="168"/>
                  </a:lnTo>
                  <a:cubicBezTo>
                    <a:pt x="113" y="167"/>
                    <a:pt x="134" y="167"/>
                    <a:pt x="156" y="166"/>
                  </a:cubicBezTo>
                  <a:lnTo>
                    <a:pt x="156" y="166"/>
                  </a:lnTo>
                  <a:cubicBezTo>
                    <a:pt x="207" y="165"/>
                    <a:pt x="258" y="165"/>
                    <a:pt x="307" y="165"/>
                  </a:cubicBezTo>
                </a:path>
              </a:pathLst>
            </a:custGeom>
            <a:solidFill>
              <a:schemeClr val="bg1">
                <a:lumMod val="75000"/>
              </a:schemeClr>
            </a:solidFill>
            <a:ln>
              <a:noFill/>
            </a:ln>
            <a:effectLst/>
          </p:spPr>
          <p:txBody>
            <a:bodyPr wrap="none" anchor="ctr"/>
            <a:lstStyle/>
            <a:p>
              <a:endParaRPr lang="en-US" sz="6532" dirty="0">
                <a:latin typeface="Lato Light" panose="020F0502020204030203" pitchFamily="34" charset="0"/>
              </a:endParaRPr>
            </a:p>
          </p:txBody>
        </p:sp>
        <p:sp>
          <p:nvSpPr>
            <p:cNvPr id="124" name="Freeform 157">
              <a:extLst>
                <a:ext uri="{FF2B5EF4-FFF2-40B4-BE49-F238E27FC236}">
                  <a16:creationId xmlns:a16="http://schemas.microsoft.com/office/drawing/2014/main" id="{ED75A2BE-46BC-4335-B6FD-00953AA823EB}"/>
                </a:ext>
              </a:extLst>
            </p:cNvPr>
            <p:cNvSpPr>
              <a:spLocks noChangeArrowheads="1"/>
            </p:cNvSpPr>
            <p:nvPr/>
          </p:nvSpPr>
          <p:spPr bwMode="auto">
            <a:xfrm>
              <a:off x="2717570" y="3405514"/>
              <a:ext cx="107266" cy="329069"/>
            </a:xfrm>
            <a:custGeom>
              <a:avLst/>
              <a:gdLst>
                <a:gd name="T0" fmla="*/ 99 w 258"/>
                <a:gd name="T1" fmla="*/ 300 h 799"/>
                <a:gd name="T2" fmla="*/ 99 w 258"/>
                <a:gd name="T3" fmla="*/ 300 h 799"/>
                <a:gd name="T4" fmla="*/ 88 w 258"/>
                <a:gd name="T5" fmla="*/ 469 h 799"/>
                <a:gd name="T6" fmla="*/ 88 w 258"/>
                <a:gd name="T7" fmla="*/ 471 h 799"/>
                <a:gd name="T8" fmla="*/ 88 w 258"/>
                <a:gd name="T9" fmla="*/ 471 h 799"/>
                <a:gd name="T10" fmla="*/ 113 w 258"/>
                <a:gd name="T11" fmla="*/ 478 h 799"/>
                <a:gd name="T12" fmla="*/ 113 w 258"/>
                <a:gd name="T13" fmla="*/ 478 h 799"/>
                <a:gd name="T14" fmla="*/ 146 w 258"/>
                <a:gd name="T15" fmla="*/ 479 h 799"/>
                <a:gd name="T16" fmla="*/ 146 w 258"/>
                <a:gd name="T17" fmla="*/ 479 h 799"/>
                <a:gd name="T18" fmla="*/ 164 w 258"/>
                <a:gd name="T19" fmla="*/ 371 h 799"/>
                <a:gd name="T20" fmla="*/ 162 w 258"/>
                <a:gd name="T21" fmla="*/ 370 h 799"/>
                <a:gd name="T22" fmla="*/ 162 w 258"/>
                <a:gd name="T23" fmla="*/ 370 h 799"/>
                <a:gd name="T24" fmla="*/ 180 w 258"/>
                <a:gd name="T25" fmla="*/ 335 h 799"/>
                <a:gd name="T26" fmla="*/ 180 w 258"/>
                <a:gd name="T27" fmla="*/ 335 h 799"/>
                <a:gd name="T28" fmla="*/ 244 w 258"/>
                <a:gd name="T29" fmla="*/ 376 h 799"/>
                <a:gd name="T30" fmla="*/ 244 w 258"/>
                <a:gd name="T31" fmla="*/ 376 h 799"/>
                <a:gd name="T32" fmla="*/ 229 w 258"/>
                <a:gd name="T33" fmla="*/ 426 h 799"/>
                <a:gd name="T34" fmla="*/ 229 w 258"/>
                <a:gd name="T35" fmla="*/ 426 h 799"/>
                <a:gd name="T36" fmla="*/ 165 w 258"/>
                <a:gd name="T37" fmla="*/ 547 h 799"/>
                <a:gd name="T38" fmla="*/ 165 w 258"/>
                <a:gd name="T39" fmla="*/ 547 h 799"/>
                <a:gd name="T40" fmla="*/ 160 w 258"/>
                <a:gd name="T41" fmla="*/ 531 h 799"/>
                <a:gd name="T42" fmla="*/ 160 w 258"/>
                <a:gd name="T43" fmla="*/ 531 h 799"/>
                <a:gd name="T44" fmla="*/ 140 w 258"/>
                <a:gd name="T45" fmla="*/ 791 h 799"/>
                <a:gd name="T46" fmla="*/ 140 w 258"/>
                <a:gd name="T47" fmla="*/ 791 h 799"/>
                <a:gd name="T48" fmla="*/ 2 w 258"/>
                <a:gd name="T49" fmla="*/ 761 h 799"/>
                <a:gd name="T50" fmla="*/ 2 w 258"/>
                <a:gd name="T51" fmla="*/ 761 h 799"/>
                <a:gd name="T52" fmla="*/ 37 w 258"/>
                <a:gd name="T53" fmla="*/ 284 h 799"/>
                <a:gd name="T54" fmla="*/ 37 w 258"/>
                <a:gd name="T55" fmla="*/ 284 h 799"/>
                <a:gd name="T56" fmla="*/ 0 w 258"/>
                <a:gd name="T57" fmla="*/ 90 h 799"/>
                <a:gd name="T58" fmla="*/ 0 w 258"/>
                <a:gd name="T59" fmla="*/ 90 h 799"/>
                <a:gd name="T60" fmla="*/ 12 w 258"/>
                <a:gd name="T61" fmla="*/ 0 h 799"/>
                <a:gd name="T62" fmla="*/ 12 w 258"/>
                <a:gd name="T63" fmla="*/ 0 h 799"/>
                <a:gd name="T64" fmla="*/ 113 w 258"/>
                <a:gd name="T65" fmla="*/ 26 h 799"/>
                <a:gd name="T66" fmla="*/ 113 w 258"/>
                <a:gd name="T67" fmla="*/ 26 h 799"/>
                <a:gd name="T68" fmla="*/ 58 w 258"/>
                <a:gd name="T69" fmla="*/ 82 h 799"/>
                <a:gd name="T70" fmla="*/ 58 w 258"/>
                <a:gd name="T71" fmla="*/ 82 h 799"/>
                <a:gd name="T72" fmla="*/ 75 w 258"/>
                <a:gd name="T73" fmla="*/ 175 h 799"/>
                <a:gd name="T74" fmla="*/ 76 w 258"/>
                <a:gd name="T75" fmla="*/ 174 h 799"/>
                <a:gd name="T76" fmla="*/ 76 w 258"/>
                <a:gd name="T77" fmla="*/ 174 h 799"/>
                <a:gd name="T78" fmla="*/ 100 w 258"/>
                <a:gd name="T79" fmla="*/ 300 h 799"/>
                <a:gd name="T80" fmla="*/ 99 w 258"/>
                <a:gd name="T81" fmla="*/ 300 h 799"/>
                <a:gd name="T82" fmla="*/ 92 w 258"/>
                <a:gd name="T83" fmla="*/ 298 h 799"/>
                <a:gd name="T84" fmla="*/ 92 w 258"/>
                <a:gd name="T85" fmla="*/ 298 h 799"/>
                <a:gd name="T86" fmla="*/ 99 w 258"/>
                <a:gd name="T87" fmla="*/ 300 h 799"/>
                <a:gd name="T88" fmla="*/ 99 w 258"/>
                <a:gd name="T89" fmla="*/ 300 h 799"/>
                <a:gd name="T90" fmla="*/ 92 w 258"/>
                <a:gd name="T91" fmla="*/ 298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8" h="799">
                  <a:moveTo>
                    <a:pt x="99" y="300"/>
                  </a:moveTo>
                  <a:lnTo>
                    <a:pt x="99" y="300"/>
                  </a:lnTo>
                  <a:cubicBezTo>
                    <a:pt x="102" y="354"/>
                    <a:pt x="95" y="410"/>
                    <a:pt x="88" y="469"/>
                  </a:cubicBezTo>
                  <a:lnTo>
                    <a:pt x="88" y="471"/>
                  </a:lnTo>
                  <a:lnTo>
                    <a:pt x="88" y="471"/>
                  </a:lnTo>
                  <a:cubicBezTo>
                    <a:pt x="93" y="474"/>
                    <a:pt x="103" y="476"/>
                    <a:pt x="113" y="478"/>
                  </a:cubicBezTo>
                  <a:lnTo>
                    <a:pt x="113" y="478"/>
                  </a:lnTo>
                  <a:cubicBezTo>
                    <a:pt x="124" y="479"/>
                    <a:pt x="137" y="479"/>
                    <a:pt x="146" y="479"/>
                  </a:cubicBezTo>
                  <a:lnTo>
                    <a:pt x="146" y="479"/>
                  </a:lnTo>
                  <a:cubicBezTo>
                    <a:pt x="148" y="440"/>
                    <a:pt x="161" y="406"/>
                    <a:pt x="164" y="371"/>
                  </a:cubicBezTo>
                  <a:lnTo>
                    <a:pt x="162" y="370"/>
                  </a:lnTo>
                  <a:lnTo>
                    <a:pt x="162" y="370"/>
                  </a:lnTo>
                  <a:cubicBezTo>
                    <a:pt x="166" y="357"/>
                    <a:pt x="173" y="345"/>
                    <a:pt x="180" y="335"/>
                  </a:cubicBezTo>
                  <a:lnTo>
                    <a:pt x="180" y="335"/>
                  </a:lnTo>
                  <a:cubicBezTo>
                    <a:pt x="210" y="297"/>
                    <a:pt x="257" y="290"/>
                    <a:pt x="244" y="376"/>
                  </a:cubicBezTo>
                  <a:lnTo>
                    <a:pt x="244" y="376"/>
                  </a:lnTo>
                  <a:cubicBezTo>
                    <a:pt x="242" y="384"/>
                    <a:pt x="236" y="404"/>
                    <a:pt x="229" y="426"/>
                  </a:cubicBezTo>
                  <a:lnTo>
                    <a:pt x="229" y="426"/>
                  </a:lnTo>
                  <a:cubicBezTo>
                    <a:pt x="210" y="482"/>
                    <a:pt x="180" y="559"/>
                    <a:pt x="165" y="547"/>
                  </a:cubicBezTo>
                  <a:lnTo>
                    <a:pt x="165" y="547"/>
                  </a:lnTo>
                  <a:cubicBezTo>
                    <a:pt x="163" y="545"/>
                    <a:pt x="161" y="540"/>
                    <a:pt x="160" y="531"/>
                  </a:cubicBezTo>
                  <a:lnTo>
                    <a:pt x="160" y="531"/>
                  </a:lnTo>
                  <a:cubicBezTo>
                    <a:pt x="148" y="613"/>
                    <a:pt x="144" y="703"/>
                    <a:pt x="140" y="791"/>
                  </a:cubicBezTo>
                  <a:lnTo>
                    <a:pt x="140" y="791"/>
                  </a:lnTo>
                  <a:cubicBezTo>
                    <a:pt x="99" y="798"/>
                    <a:pt x="38" y="789"/>
                    <a:pt x="2" y="761"/>
                  </a:cubicBezTo>
                  <a:lnTo>
                    <a:pt x="2" y="761"/>
                  </a:lnTo>
                  <a:cubicBezTo>
                    <a:pt x="31" y="614"/>
                    <a:pt x="50" y="441"/>
                    <a:pt x="37" y="284"/>
                  </a:cubicBezTo>
                  <a:lnTo>
                    <a:pt x="37" y="284"/>
                  </a:lnTo>
                  <a:cubicBezTo>
                    <a:pt x="32" y="215"/>
                    <a:pt x="20" y="149"/>
                    <a:pt x="0" y="90"/>
                  </a:cubicBezTo>
                  <a:lnTo>
                    <a:pt x="0" y="90"/>
                  </a:lnTo>
                  <a:cubicBezTo>
                    <a:pt x="2" y="60"/>
                    <a:pt x="6" y="29"/>
                    <a:pt x="12" y="0"/>
                  </a:cubicBezTo>
                  <a:lnTo>
                    <a:pt x="12" y="0"/>
                  </a:lnTo>
                  <a:cubicBezTo>
                    <a:pt x="45" y="13"/>
                    <a:pt x="80" y="24"/>
                    <a:pt x="113" y="26"/>
                  </a:cubicBezTo>
                  <a:lnTo>
                    <a:pt x="113" y="26"/>
                  </a:lnTo>
                  <a:cubicBezTo>
                    <a:pt x="89" y="39"/>
                    <a:pt x="63" y="48"/>
                    <a:pt x="58" y="82"/>
                  </a:cubicBezTo>
                  <a:lnTo>
                    <a:pt x="58" y="82"/>
                  </a:lnTo>
                  <a:cubicBezTo>
                    <a:pt x="55" y="109"/>
                    <a:pt x="72" y="146"/>
                    <a:pt x="75" y="175"/>
                  </a:cubicBezTo>
                  <a:lnTo>
                    <a:pt x="76" y="174"/>
                  </a:lnTo>
                  <a:lnTo>
                    <a:pt x="76" y="174"/>
                  </a:lnTo>
                  <a:cubicBezTo>
                    <a:pt x="92" y="218"/>
                    <a:pt x="98" y="259"/>
                    <a:pt x="100" y="300"/>
                  </a:cubicBezTo>
                  <a:lnTo>
                    <a:pt x="99" y="300"/>
                  </a:lnTo>
                  <a:close/>
                  <a:moveTo>
                    <a:pt x="92" y="298"/>
                  </a:moveTo>
                  <a:lnTo>
                    <a:pt x="92" y="298"/>
                  </a:lnTo>
                  <a:cubicBezTo>
                    <a:pt x="94" y="299"/>
                    <a:pt x="97" y="299"/>
                    <a:pt x="99" y="300"/>
                  </a:cubicBezTo>
                  <a:lnTo>
                    <a:pt x="99" y="300"/>
                  </a:lnTo>
                  <a:cubicBezTo>
                    <a:pt x="97" y="299"/>
                    <a:pt x="94" y="299"/>
                    <a:pt x="92" y="298"/>
                  </a:cubicBezTo>
                  <a:close/>
                </a:path>
              </a:pathLst>
            </a:custGeom>
            <a:solidFill>
              <a:schemeClr val="bg1">
                <a:lumMod val="85000"/>
              </a:schemeClr>
            </a:solidFill>
            <a:ln>
              <a:noFill/>
            </a:ln>
            <a:effectLst/>
          </p:spPr>
          <p:txBody>
            <a:bodyPr wrap="none" anchor="ctr"/>
            <a:lstStyle/>
            <a:p>
              <a:endParaRPr lang="en-US" sz="6532" dirty="0">
                <a:latin typeface="Lato Light" panose="020F0502020204030203" pitchFamily="34" charset="0"/>
              </a:endParaRPr>
            </a:p>
          </p:txBody>
        </p:sp>
        <p:sp>
          <p:nvSpPr>
            <p:cNvPr id="125" name="Freeform 158">
              <a:extLst>
                <a:ext uri="{FF2B5EF4-FFF2-40B4-BE49-F238E27FC236}">
                  <a16:creationId xmlns:a16="http://schemas.microsoft.com/office/drawing/2014/main" id="{6F8D6F2B-A6D2-411C-8C9E-103955983467}"/>
                </a:ext>
              </a:extLst>
            </p:cNvPr>
            <p:cNvSpPr>
              <a:spLocks noChangeArrowheads="1"/>
            </p:cNvSpPr>
            <p:nvPr/>
          </p:nvSpPr>
          <p:spPr bwMode="auto">
            <a:xfrm>
              <a:off x="2666664" y="3289159"/>
              <a:ext cx="430880" cy="414516"/>
            </a:xfrm>
            <a:custGeom>
              <a:avLst/>
              <a:gdLst>
                <a:gd name="T0" fmla="*/ 416 w 1044"/>
                <a:gd name="T1" fmla="*/ 974 h 1004"/>
                <a:gd name="T2" fmla="*/ 416 w 1044"/>
                <a:gd name="T3" fmla="*/ 974 h 1004"/>
                <a:gd name="T4" fmla="*/ 353 w 1044"/>
                <a:gd name="T5" fmla="*/ 976 h 1004"/>
                <a:gd name="T6" fmla="*/ 353 w 1044"/>
                <a:gd name="T7" fmla="*/ 976 h 1004"/>
                <a:gd name="T8" fmla="*/ 287 w 1044"/>
                <a:gd name="T9" fmla="*/ 830 h 1004"/>
                <a:gd name="T10" fmla="*/ 288 w 1044"/>
                <a:gd name="T11" fmla="*/ 829 h 1004"/>
                <a:gd name="T12" fmla="*/ 288 w 1044"/>
                <a:gd name="T13" fmla="*/ 829 h 1004"/>
                <a:gd name="T14" fmla="*/ 352 w 1044"/>
                <a:gd name="T15" fmla="*/ 708 h 1004"/>
                <a:gd name="T16" fmla="*/ 352 w 1044"/>
                <a:gd name="T17" fmla="*/ 708 h 1004"/>
                <a:gd name="T18" fmla="*/ 367 w 1044"/>
                <a:gd name="T19" fmla="*/ 658 h 1004"/>
                <a:gd name="T20" fmla="*/ 367 w 1044"/>
                <a:gd name="T21" fmla="*/ 658 h 1004"/>
                <a:gd name="T22" fmla="*/ 303 w 1044"/>
                <a:gd name="T23" fmla="*/ 617 h 1004"/>
                <a:gd name="T24" fmla="*/ 303 w 1044"/>
                <a:gd name="T25" fmla="*/ 617 h 1004"/>
                <a:gd name="T26" fmla="*/ 303 w 1044"/>
                <a:gd name="T27" fmla="*/ 617 h 1004"/>
                <a:gd name="T28" fmla="*/ 303 w 1044"/>
                <a:gd name="T29" fmla="*/ 617 h 1004"/>
                <a:gd name="T30" fmla="*/ 285 w 1044"/>
                <a:gd name="T31" fmla="*/ 652 h 1004"/>
                <a:gd name="T32" fmla="*/ 287 w 1044"/>
                <a:gd name="T33" fmla="*/ 653 h 1004"/>
                <a:gd name="T34" fmla="*/ 287 w 1044"/>
                <a:gd name="T35" fmla="*/ 653 h 1004"/>
                <a:gd name="T36" fmla="*/ 269 w 1044"/>
                <a:gd name="T37" fmla="*/ 761 h 1004"/>
                <a:gd name="T38" fmla="*/ 269 w 1044"/>
                <a:gd name="T39" fmla="*/ 761 h 1004"/>
                <a:gd name="T40" fmla="*/ 236 w 1044"/>
                <a:gd name="T41" fmla="*/ 760 h 1004"/>
                <a:gd name="T42" fmla="*/ 236 w 1044"/>
                <a:gd name="T43" fmla="*/ 760 h 1004"/>
                <a:gd name="T44" fmla="*/ 211 w 1044"/>
                <a:gd name="T45" fmla="*/ 753 h 1004"/>
                <a:gd name="T46" fmla="*/ 211 w 1044"/>
                <a:gd name="T47" fmla="*/ 751 h 1004"/>
                <a:gd name="T48" fmla="*/ 211 w 1044"/>
                <a:gd name="T49" fmla="*/ 751 h 1004"/>
                <a:gd name="T50" fmla="*/ 223 w 1044"/>
                <a:gd name="T51" fmla="*/ 582 h 1004"/>
                <a:gd name="T52" fmla="*/ 223 w 1044"/>
                <a:gd name="T53" fmla="*/ 582 h 1004"/>
                <a:gd name="T54" fmla="*/ 181 w 1044"/>
                <a:gd name="T55" fmla="*/ 364 h 1004"/>
                <a:gd name="T56" fmla="*/ 181 w 1044"/>
                <a:gd name="T57" fmla="*/ 364 h 1004"/>
                <a:gd name="T58" fmla="*/ 236 w 1044"/>
                <a:gd name="T59" fmla="*/ 308 h 1004"/>
                <a:gd name="T60" fmla="*/ 236 w 1044"/>
                <a:gd name="T61" fmla="*/ 308 h 1004"/>
                <a:gd name="T62" fmla="*/ 135 w 1044"/>
                <a:gd name="T63" fmla="*/ 282 h 1004"/>
                <a:gd name="T64" fmla="*/ 135 w 1044"/>
                <a:gd name="T65" fmla="*/ 282 h 1004"/>
                <a:gd name="T66" fmla="*/ 94 w 1044"/>
                <a:gd name="T67" fmla="*/ 265 h 1004"/>
                <a:gd name="T68" fmla="*/ 94 w 1044"/>
                <a:gd name="T69" fmla="*/ 265 h 1004"/>
                <a:gd name="T70" fmla="*/ 67 w 1044"/>
                <a:gd name="T71" fmla="*/ 109 h 1004"/>
                <a:gd name="T72" fmla="*/ 67 w 1044"/>
                <a:gd name="T73" fmla="*/ 109 h 1004"/>
                <a:gd name="T74" fmla="*/ 258 w 1044"/>
                <a:gd name="T75" fmla="*/ 5 h 1004"/>
                <a:gd name="T76" fmla="*/ 258 w 1044"/>
                <a:gd name="T77" fmla="*/ 5 h 1004"/>
                <a:gd name="T78" fmla="*/ 485 w 1044"/>
                <a:gd name="T79" fmla="*/ 20 h 1004"/>
                <a:gd name="T80" fmla="*/ 485 w 1044"/>
                <a:gd name="T81" fmla="*/ 20 h 1004"/>
                <a:gd name="T82" fmla="*/ 881 w 1044"/>
                <a:gd name="T83" fmla="*/ 156 h 1004"/>
                <a:gd name="T84" fmla="*/ 881 w 1044"/>
                <a:gd name="T85" fmla="*/ 156 h 1004"/>
                <a:gd name="T86" fmla="*/ 1036 w 1044"/>
                <a:gd name="T87" fmla="*/ 429 h 1004"/>
                <a:gd name="T88" fmla="*/ 1036 w 1044"/>
                <a:gd name="T89" fmla="*/ 429 h 1004"/>
                <a:gd name="T90" fmla="*/ 985 w 1044"/>
                <a:gd name="T91" fmla="*/ 647 h 1004"/>
                <a:gd name="T92" fmla="*/ 985 w 1044"/>
                <a:gd name="T93" fmla="*/ 647 h 1004"/>
                <a:gd name="T94" fmla="*/ 886 w 1044"/>
                <a:gd name="T95" fmla="*/ 807 h 1004"/>
                <a:gd name="T96" fmla="*/ 886 w 1044"/>
                <a:gd name="T97" fmla="*/ 807 h 1004"/>
                <a:gd name="T98" fmla="*/ 733 w 1044"/>
                <a:gd name="T99" fmla="*/ 1003 h 1004"/>
                <a:gd name="T100" fmla="*/ 733 w 1044"/>
                <a:gd name="T101" fmla="*/ 1003 h 1004"/>
                <a:gd name="T102" fmla="*/ 736 w 1044"/>
                <a:gd name="T103" fmla="*/ 999 h 1004"/>
                <a:gd name="T104" fmla="*/ 731 w 1044"/>
                <a:gd name="T105" fmla="*/ 988 h 1004"/>
                <a:gd name="T106" fmla="*/ 731 w 1044"/>
                <a:gd name="T107" fmla="*/ 988 h 1004"/>
                <a:gd name="T108" fmla="*/ 567 w 1044"/>
                <a:gd name="T109" fmla="*/ 973 h 1004"/>
                <a:gd name="T110" fmla="*/ 567 w 1044"/>
                <a:gd name="T111" fmla="*/ 973 h 1004"/>
                <a:gd name="T112" fmla="*/ 416 w 1044"/>
                <a:gd name="T113" fmla="*/ 974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4" h="1004">
                  <a:moveTo>
                    <a:pt x="416" y="974"/>
                  </a:moveTo>
                  <a:lnTo>
                    <a:pt x="416" y="974"/>
                  </a:lnTo>
                  <a:cubicBezTo>
                    <a:pt x="394" y="975"/>
                    <a:pt x="373" y="975"/>
                    <a:pt x="353" y="976"/>
                  </a:cubicBezTo>
                  <a:lnTo>
                    <a:pt x="353" y="976"/>
                  </a:lnTo>
                  <a:cubicBezTo>
                    <a:pt x="315" y="952"/>
                    <a:pt x="303" y="858"/>
                    <a:pt x="287" y="830"/>
                  </a:cubicBezTo>
                  <a:lnTo>
                    <a:pt x="288" y="829"/>
                  </a:lnTo>
                  <a:lnTo>
                    <a:pt x="288" y="829"/>
                  </a:lnTo>
                  <a:cubicBezTo>
                    <a:pt x="303" y="841"/>
                    <a:pt x="333" y="764"/>
                    <a:pt x="352" y="708"/>
                  </a:cubicBezTo>
                  <a:lnTo>
                    <a:pt x="352" y="708"/>
                  </a:lnTo>
                  <a:cubicBezTo>
                    <a:pt x="359" y="686"/>
                    <a:pt x="365" y="666"/>
                    <a:pt x="367" y="658"/>
                  </a:cubicBezTo>
                  <a:lnTo>
                    <a:pt x="367" y="658"/>
                  </a:lnTo>
                  <a:cubicBezTo>
                    <a:pt x="380" y="572"/>
                    <a:pt x="333" y="579"/>
                    <a:pt x="303" y="617"/>
                  </a:cubicBezTo>
                  <a:lnTo>
                    <a:pt x="303" y="617"/>
                  </a:lnTo>
                  <a:lnTo>
                    <a:pt x="303" y="617"/>
                  </a:lnTo>
                  <a:lnTo>
                    <a:pt x="303" y="617"/>
                  </a:lnTo>
                  <a:cubicBezTo>
                    <a:pt x="296" y="627"/>
                    <a:pt x="289" y="639"/>
                    <a:pt x="285" y="652"/>
                  </a:cubicBezTo>
                  <a:lnTo>
                    <a:pt x="287" y="653"/>
                  </a:lnTo>
                  <a:lnTo>
                    <a:pt x="287" y="653"/>
                  </a:lnTo>
                  <a:cubicBezTo>
                    <a:pt x="284" y="688"/>
                    <a:pt x="271" y="722"/>
                    <a:pt x="269" y="761"/>
                  </a:cubicBezTo>
                  <a:lnTo>
                    <a:pt x="269" y="761"/>
                  </a:lnTo>
                  <a:cubicBezTo>
                    <a:pt x="260" y="761"/>
                    <a:pt x="247" y="761"/>
                    <a:pt x="236" y="760"/>
                  </a:cubicBezTo>
                  <a:lnTo>
                    <a:pt x="236" y="760"/>
                  </a:lnTo>
                  <a:cubicBezTo>
                    <a:pt x="226" y="758"/>
                    <a:pt x="216" y="756"/>
                    <a:pt x="211" y="753"/>
                  </a:cubicBezTo>
                  <a:lnTo>
                    <a:pt x="211" y="751"/>
                  </a:lnTo>
                  <a:lnTo>
                    <a:pt x="211" y="751"/>
                  </a:lnTo>
                  <a:cubicBezTo>
                    <a:pt x="218" y="692"/>
                    <a:pt x="225" y="636"/>
                    <a:pt x="223" y="582"/>
                  </a:cubicBezTo>
                  <a:lnTo>
                    <a:pt x="223" y="582"/>
                  </a:lnTo>
                  <a:cubicBezTo>
                    <a:pt x="221" y="530"/>
                    <a:pt x="177" y="395"/>
                    <a:pt x="181" y="364"/>
                  </a:cubicBezTo>
                  <a:lnTo>
                    <a:pt x="181" y="364"/>
                  </a:lnTo>
                  <a:cubicBezTo>
                    <a:pt x="186" y="330"/>
                    <a:pt x="212" y="321"/>
                    <a:pt x="236" y="308"/>
                  </a:cubicBezTo>
                  <a:lnTo>
                    <a:pt x="236" y="308"/>
                  </a:lnTo>
                  <a:cubicBezTo>
                    <a:pt x="203" y="306"/>
                    <a:pt x="168" y="295"/>
                    <a:pt x="135" y="282"/>
                  </a:cubicBezTo>
                  <a:lnTo>
                    <a:pt x="135" y="282"/>
                  </a:lnTo>
                  <a:cubicBezTo>
                    <a:pt x="121" y="276"/>
                    <a:pt x="108" y="270"/>
                    <a:pt x="94" y="265"/>
                  </a:cubicBezTo>
                  <a:lnTo>
                    <a:pt x="94" y="265"/>
                  </a:lnTo>
                  <a:cubicBezTo>
                    <a:pt x="5" y="222"/>
                    <a:pt x="0" y="177"/>
                    <a:pt x="67" y="109"/>
                  </a:cubicBezTo>
                  <a:lnTo>
                    <a:pt x="67" y="109"/>
                  </a:lnTo>
                  <a:cubicBezTo>
                    <a:pt x="127" y="52"/>
                    <a:pt x="176" y="8"/>
                    <a:pt x="258" y="5"/>
                  </a:cubicBezTo>
                  <a:lnTo>
                    <a:pt x="258" y="5"/>
                  </a:lnTo>
                  <a:cubicBezTo>
                    <a:pt x="331" y="0"/>
                    <a:pt x="414" y="9"/>
                    <a:pt x="485" y="20"/>
                  </a:cubicBezTo>
                  <a:lnTo>
                    <a:pt x="485" y="20"/>
                  </a:lnTo>
                  <a:cubicBezTo>
                    <a:pt x="579" y="36"/>
                    <a:pt x="813" y="103"/>
                    <a:pt x="881" y="156"/>
                  </a:cubicBezTo>
                  <a:lnTo>
                    <a:pt x="881" y="156"/>
                  </a:lnTo>
                  <a:cubicBezTo>
                    <a:pt x="960" y="219"/>
                    <a:pt x="1028" y="333"/>
                    <a:pt x="1036" y="429"/>
                  </a:cubicBezTo>
                  <a:lnTo>
                    <a:pt x="1036" y="429"/>
                  </a:lnTo>
                  <a:cubicBezTo>
                    <a:pt x="1043" y="500"/>
                    <a:pt x="1021" y="573"/>
                    <a:pt x="985" y="647"/>
                  </a:cubicBezTo>
                  <a:lnTo>
                    <a:pt x="985" y="647"/>
                  </a:lnTo>
                  <a:cubicBezTo>
                    <a:pt x="958" y="702"/>
                    <a:pt x="923" y="756"/>
                    <a:pt x="886" y="807"/>
                  </a:cubicBezTo>
                  <a:lnTo>
                    <a:pt x="886" y="807"/>
                  </a:lnTo>
                  <a:cubicBezTo>
                    <a:pt x="833" y="881"/>
                    <a:pt x="776" y="948"/>
                    <a:pt x="733" y="1003"/>
                  </a:cubicBezTo>
                  <a:lnTo>
                    <a:pt x="733" y="1003"/>
                  </a:lnTo>
                  <a:cubicBezTo>
                    <a:pt x="734" y="1001"/>
                    <a:pt x="735" y="1000"/>
                    <a:pt x="736" y="999"/>
                  </a:cubicBezTo>
                  <a:lnTo>
                    <a:pt x="731" y="988"/>
                  </a:lnTo>
                  <a:lnTo>
                    <a:pt x="731" y="988"/>
                  </a:lnTo>
                  <a:cubicBezTo>
                    <a:pt x="696" y="965"/>
                    <a:pt x="610" y="975"/>
                    <a:pt x="567" y="973"/>
                  </a:cubicBezTo>
                  <a:lnTo>
                    <a:pt x="567" y="973"/>
                  </a:lnTo>
                  <a:cubicBezTo>
                    <a:pt x="518" y="973"/>
                    <a:pt x="467" y="973"/>
                    <a:pt x="416" y="974"/>
                  </a:cubicBezTo>
                </a:path>
              </a:pathLst>
            </a:custGeom>
            <a:solidFill>
              <a:schemeClr val="bg1">
                <a:lumMod val="50000"/>
              </a:schemeClr>
            </a:solidFill>
            <a:ln>
              <a:noFill/>
            </a:ln>
            <a:effectLst/>
          </p:spPr>
          <p:txBody>
            <a:bodyPr wrap="none" anchor="ctr"/>
            <a:lstStyle/>
            <a:p>
              <a:endParaRPr lang="en-US" sz="6532" dirty="0">
                <a:latin typeface="Lato Light" panose="020F0502020204030203" pitchFamily="34" charset="0"/>
              </a:endParaRPr>
            </a:p>
          </p:txBody>
        </p:sp>
        <p:sp>
          <p:nvSpPr>
            <p:cNvPr id="126" name="Freeform 159">
              <a:extLst>
                <a:ext uri="{FF2B5EF4-FFF2-40B4-BE49-F238E27FC236}">
                  <a16:creationId xmlns:a16="http://schemas.microsoft.com/office/drawing/2014/main" id="{1A943733-B4C7-46F8-9B88-CB8AF4EDD630}"/>
                </a:ext>
              </a:extLst>
            </p:cNvPr>
            <p:cNvSpPr>
              <a:spLocks noChangeArrowheads="1"/>
            </p:cNvSpPr>
            <p:nvPr/>
          </p:nvSpPr>
          <p:spPr bwMode="auto">
            <a:xfrm>
              <a:off x="3013913" y="3781853"/>
              <a:ext cx="5454" cy="1817"/>
            </a:xfrm>
            <a:custGeom>
              <a:avLst/>
              <a:gdLst>
                <a:gd name="T0" fmla="*/ 12 w 15"/>
                <a:gd name="T1" fmla="*/ 2 h 4"/>
                <a:gd name="T2" fmla="*/ 12 w 15"/>
                <a:gd name="T3" fmla="*/ 2 h 4"/>
                <a:gd name="T4" fmla="*/ 14 w 15"/>
                <a:gd name="T5" fmla="*/ 3 h 4"/>
                <a:gd name="T6" fmla="*/ 14 w 15"/>
                <a:gd name="T7" fmla="*/ 3 h 4"/>
                <a:gd name="T8" fmla="*/ 0 w 15"/>
                <a:gd name="T9" fmla="*/ 0 h 4"/>
                <a:gd name="T10" fmla="*/ 0 w 15"/>
                <a:gd name="T11" fmla="*/ 0 h 4"/>
                <a:gd name="T12" fmla="*/ 12 w 1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12" y="2"/>
                  </a:moveTo>
                  <a:lnTo>
                    <a:pt x="12" y="2"/>
                  </a:lnTo>
                  <a:cubicBezTo>
                    <a:pt x="12" y="2"/>
                    <a:pt x="13" y="2"/>
                    <a:pt x="14" y="3"/>
                  </a:cubicBezTo>
                  <a:lnTo>
                    <a:pt x="14" y="3"/>
                  </a:lnTo>
                  <a:cubicBezTo>
                    <a:pt x="9" y="2"/>
                    <a:pt x="5" y="2"/>
                    <a:pt x="0" y="0"/>
                  </a:cubicBezTo>
                  <a:lnTo>
                    <a:pt x="0" y="0"/>
                  </a:lnTo>
                  <a:cubicBezTo>
                    <a:pt x="4" y="0"/>
                    <a:pt x="8" y="1"/>
                    <a:pt x="12" y="2"/>
                  </a:cubicBezTo>
                </a:path>
              </a:pathLst>
            </a:custGeom>
            <a:solidFill>
              <a:srgbClr val="2A2A4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grpSp>
      <p:sp>
        <p:nvSpPr>
          <p:cNvPr id="128" name="Rectangle: Rounded Corners 127">
            <a:extLst>
              <a:ext uri="{FF2B5EF4-FFF2-40B4-BE49-F238E27FC236}">
                <a16:creationId xmlns:a16="http://schemas.microsoft.com/office/drawing/2014/main" id="{423F8F46-F698-4C10-A05D-7609AE4DC47C}"/>
              </a:ext>
            </a:extLst>
          </p:cNvPr>
          <p:cNvSpPr/>
          <p:nvPr/>
        </p:nvSpPr>
        <p:spPr bwMode="auto">
          <a:xfrm>
            <a:off x="4133864" y="1148397"/>
            <a:ext cx="4324865" cy="482744"/>
          </a:xfrm>
          <a:prstGeom prst="roundRect">
            <a:avLst>
              <a:gd name="adj" fmla="val 50000"/>
            </a:avLst>
          </a:prstGeom>
          <a:solidFill>
            <a:schemeClr val="bg1"/>
          </a:solidFill>
          <a:ln w="9525">
            <a:solidFill>
              <a:schemeClr val="tx2"/>
            </a:solidFill>
            <a:round/>
            <a:headEnd/>
            <a:tailEnd/>
          </a:ln>
        </p:spPr>
        <p:txBody>
          <a:bodyPr vert="horz" wrap="square" lIns="68580" tIns="34290" rIns="68580" bIns="34290" numCol="1" rtlCol="0" anchor="ctr" anchorCtr="0" compatLnSpc="1">
            <a:prstTxWarp prst="textNoShape">
              <a:avLst/>
            </a:prstTxWarp>
          </a:bodyPr>
          <a:lstStyle/>
          <a:p>
            <a:pPr algn="ctr"/>
            <a:r>
              <a:rPr lang="en-US" sz="2400" dirty="0">
                <a:solidFill>
                  <a:schemeClr val="tx2"/>
                </a:solidFill>
              </a:rPr>
              <a:t>Parity</a:t>
            </a:r>
          </a:p>
        </p:txBody>
      </p:sp>
      <p:sp>
        <p:nvSpPr>
          <p:cNvPr id="129" name="Rectangle: Rounded Corners 128">
            <a:extLst>
              <a:ext uri="{FF2B5EF4-FFF2-40B4-BE49-F238E27FC236}">
                <a16:creationId xmlns:a16="http://schemas.microsoft.com/office/drawing/2014/main" id="{DA734C24-2C67-4DCC-892A-7A0685D13CB4}"/>
              </a:ext>
            </a:extLst>
          </p:cNvPr>
          <p:cNvSpPr/>
          <p:nvPr/>
        </p:nvSpPr>
        <p:spPr bwMode="auto">
          <a:xfrm>
            <a:off x="4133864" y="1797380"/>
            <a:ext cx="4324865" cy="482744"/>
          </a:xfrm>
          <a:prstGeom prst="roundRect">
            <a:avLst>
              <a:gd name="adj" fmla="val 50000"/>
            </a:avLst>
          </a:prstGeom>
          <a:solidFill>
            <a:schemeClr val="bg1"/>
          </a:solidFill>
          <a:ln w="9525">
            <a:solidFill>
              <a:schemeClr val="accent1"/>
            </a:solidFill>
            <a:round/>
            <a:headEnd/>
            <a:tailEnd/>
          </a:ln>
        </p:spPr>
        <p:txBody>
          <a:bodyPr vert="horz" wrap="square" lIns="68580" tIns="34290" rIns="68580" bIns="34290" numCol="1" rtlCol="0" anchor="ctr" anchorCtr="0" compatLnSpc="1">
            <a:prstTxWarp prst="textNoShape">
              <a:avLst/>
            </a:prstTxWarp>
          </a:bodyPr>
          <a:lstStyle/>
          <a:p>
            <a:pPr algn="ctr"/>
            <a:r>
              <a:rPr lang="en-US" sz="2400" dirty="0">
                <a:solidFill>
                  <a:schemeClr val="tx2"/>
                </a:solidFill>
              </a:rPr>
              <a:t>Exam</a:t>
            </a:r>
          </a:p>
        </p:txBody>
      </p:sp>
      <p:sp>
        <p:nvSpPr>
          <p:cNvPr id="130" name="Rectangle: Rounded Corners 129">
            <a:extLst>
              <a:ext uri="{FF2B5EF4-FFF2-40B4-BE49-F238E27FC236}">
                <a16:creationId xmlns:a16="http://schemas.microsoft.com/office/drawing/2014/main" id="{920517F0-D922-4E9C-8FC6-4E3363A0A5D7}"/>
              </a:ext>
            </a:extLst>
          </p:cNvPr>
          <p:cNvSpPr/>
          <p:nvPr/>
        </p:nvSpPr>
        <p:spPr bwMode="auto">
          <a:xfrm>
            <a:off x="4133864" y="2446363"/>
            <a:ext cx="4324865" cy="482744"/>
          </a:xfrm>
          <a:prstGeom prst="roundRect">
            <a:avLst>
              <a:gd name="adj" fmla="val 50000"/>
            </a:avLst>
          </a:prstGeom>
          <a:solidFill>
            <a:schemeClr val="bg1"/>
          </a:solidFill>
          <a:ln w="9525">
            <a:solidFill>
              <a:schemeClr val="accent2"/>
            </a:solidFill>
            <a:round/>
            <a:headEnd/>
            <a:tailEnd/>
          </a:ln>
        </p:spPr>
        <p:txBody>
          <a:bodyPr vert="horz" wrap="square" lIns="68580" tIns="34290" rIns="68580" bIns="34290" numCol="1" rtlCol="0" anchor="ctr" anchorCtr="0" compatLnSpc="1">
            <a:prstTxWarp prst="textNoShape">
              <a:avLst/>
            </a:prstTxWarp>
          </a:bodyPr>
          <a:lstStyle/>
          <a:p>
            <a:pPr algn="ctr"/>
            <a:r>
              <a:rPr lang="en-US" sz="2400" dirty="0">
                <a:solidFill>
                  <a:schemeClr val="tx2"/>
                </a:solidFill>
              </a:rPr>
              <a:t>Relationship</a:t>
            </a:r>
          </a:p>
        </p:txBody>
      </p:sp>
      <p:sp>
        <p:nvSpPr>
          <p:cNvPr id="131" name="Rectangle: Rounded Corners 130">
            <a:extLst>
              <a:ext uri="{FF2B5EF4-FFF2-40B4-BE49-F238E27FC236}">
                <a16:creationId xmlns:a16="http://schemas.microsoft.com/office/drawing/2014/main" id="{AEE1F3E1-71B0-4E95-A1C4-F59077BC94F6}"/>
              </a:ext>
            </a:extLst>
          </p:cNvPr>
          <p:cNvSpPr/>
          <p:nvPr/>
        </p:nvSpPr>
        <p:spPr bwMode="auto">
          <a:xfrm>
            <a:off x="4133864" y="3095346"/>
            <a:ext cx="4324865" cy="482744"/>
          </a:xfrm>
          <a:prstGeom prst="roundRect">
            <a:avLst>
              <a:gd name="adj" fmla="val 50000"/>
            </a:avLst>
          </a:prstGeom>
          <a:solidFill>
            <a:schemeClr val="bg1"/>
          </a:solidFill>
          <a:ln w="9525">
            <a:solidFill>
              <a:schemeClr val="accent3"/>
            </a:solidFill>
            <a:round/>
            <a:headEnd/>
            <a:tailEnd/>
          </a:ln>
        </p:spPr>
        <p:txBody>
          <a:bodyPr vert="horz" wrap="square" lIns="68580" tIns="34290" rIns="68580" bIns="34290" numCol="1" rtlCol="0" anchor="ctr" anchorCtr="0" compatLnSpc="1">
            <a:prstTxWarp prst="textNoShape">
              <a:avLst/>
            </a:prstTxWarp>
          </a:bodyPr>
          <a:lstStyle/>
          <a:p>
            <a:pPr algn="ctr"/>
            <a:r>
              <a:rPr lang="en-US" sz="2400" dirty="0">
                <a:solidFill>
                  <a:schemeClr val="tx2"/>
                </a:solidFill>
              </a:rPr>
              <a:t>Modality</a:t>
            </a:r>
          </a:p>
        </p:txBody>
      </p:sp>
      <p:sp>
        <p:nvSpPr>
          <p:cNvPr id="132" name="Rectangle: Rounded Corners 131">
            <a:extLst>
              <a:ext uri="{FF2B5EF4-FFF2-40B4-BE49-F238E27FC236}">
                <a16:creationId xmlns:a16="http://schemas.microsoft.com/office/drawing/2014/main" id="{E03BD088-E718-4830-9BE5-8A33469042CA}"/>
              </a:ext>
            </a:extLst>
          </p:cNvPr>
          <p:cNvSpPr/>
          <p:nvPr/>
        </p:nvSpPr>
        <p:spPr bwMode="auto">
          <a:xfrm>
            <a:off x="4133864" y="3744329"/>
            <a:ext cx="4324865" cy="482744"/>
          </a:xfrm>
          <a:prstGeom prst="roundRect">
            <a:avLst>
              <a:gd name="adj" fmla="val 50000"/>
            </a:avLst>
          </a:prstGeom>
          <a:solidFill>
            <a:schemeClr val="bg1"/>
          </a:solidFill>
          <a:ln w="9525">
            <a:solidFill>
              <a:schemeClr val="accent4"/>
            </a:solidFill>
            <a:round/>
            <a:headEnd/>
            <a:tailEnd/>
          </a:ln>
        </p:spPr>
        <p:txBody>
          <a:bodyPr vert="horz" wrap="square" lIns="68580" tIns="34290" rIns="68580" bIns="34290" numCol="1" rtlCol="0" anchor="ctr" anchorCtr="0" compatLnSpc="1">
            <a:prstTxWarp prst="textNoShape">
              <a:avLst/>
            </a:prstTxWarp>
          </a:bodyPr>
          <a:lstStyle/>
          <a:p>
            <a:pPr algn="ctr"/>
            <a:r>
              <a:rPr lang="en-US" sz="2400" dirty="0">
                <a:solidFill>
                  <a:schemeClr val="tx2"/>
                </a:solidFill>
              </a:rPr>
              <a:t>Consent</a:t>
            </a:r>
          </a:p>
        </p:txBody>
      </p:sp>
      <p:sp>
        <p:nvSpPr>
          <p:cNvPr id="133" name="Rectangle: Rounded Corners 132">
            <a:extLst>
              <a:ext uri="{FF2B5EF4-FFF2-40B4-BE49-F238E27FC236}">
                <a16:creationId xmlns:a16="http://schemas.microsoft.com/office/drawing/2014/main" id="{B915B690-F342-447C-B50B-DE39C08853CD}"/>
              </a:ext>
            </a:extLst>
          </p:cNvPr>
          <p:cNvSpPr/>
          <p:nvPr/>
        </p:nvSpPr>
        <p:spPr bwMode="auto">
          <a:xfrm>
            <a:off x="4133864" y="4393312"/>
            <a:ext cx="4324865" cy="482744"/>
          </a:xfrm>
          <a:prstGeom prst="roundRect">
            <a:avLst>
              <a:gd name="adj" fmla="val 50000"/>
            </a:avLst>
          </a:prstGeom>
          <a:solidFill>
            <a:schemeClr val="bg1"/>
          </a:solidFill>
          <a:ln w="9525">
            <a:solidFill>
              <a:schemeClr val="accent6"/>
            </a:solidFill>
            <a:round/>
            <a:headEnd/>
            <a:tailEnd/>
          </a:ln>
        </p:spPr>
        <p:txBody>
          <a:bodyPr vert="horz" wrap="square" lIns="68580" tIns="34290" rIns="68580" bIns="34290" numCol="1" rtlCol="0" anchor="ctr" anchorCtr="0" compatLnSpc="1">
            <a:prstTxWarp prst="textNoShape">
              <a:avLst/>
            </a:prstTxWarp>
          </a:bodyPr>
          <a:lstStyle/>
          <a:p>
            <a:pPr algn="ctr"/>
            <a:r>
              <a:rPr lang="en-US" sz="2400" dirty="0">
                <a:solidFill>
                  <a:schemeClr val="tx2"/>
                </a:solidFill>
              </a:rPr>
              <a:t>Follow-up Care</a:t>
            </a:r>
          </a:p>
        </p:txBody>
      </p:sp>
      <p:sp>
        <p:nvSpPr>
          <p:cNvPr id="134" name="Rectangle: Rounded Corners 133">
            <a:extLst>
              <a:ext uri="{FF2B5EF4-FFF2-40B4-BE49-F238E27FC236}">
                <a16:creationId xmlns:a16="http://schemas.microsoft.com/office/drawing/2014/main" id="{0E5B6CB7-7D7A-429E-A779-62EBC30E6D86}"/>
              </a:ext>
            </a:extLst>
          </p:cNvPr>
          <p:cNvSpPr/>
          <p:nvPr/>
        </p:nvSpPr>
        <p:spPr bwMode="auto">
          <a:xfrm>
            <a:off x="4133864" y="5042295"/>
            <a:ext cx="4324865" cy="482744"/>
          </a:xfrm>
          <a:prstGeom prst="roundRect">
            <a:avLst>
              <a:gd name="adj" fmla="val 50000"/>
            </a:avLst>
          </a:prstGeom>
          <a:solidFill>
            <a:schemeClr val="bg1"/>
          </a:solidFill>
          <a:ln w="9525">
            <a:solidFill>
              <a:schemeClr val="tx2"/>
            </a:solidFill>
            <a:round/>
            <a:headEnd/>
            <a:tailEnd/>
          </a:ln>
        </p:spPr>
        <p:txBody>
          <a:bodyPr vert="horz" wrap="square" lIns="68580" tIns="34290" rIns="68580" bIns="34290" numCol="1" rtlCol="0" anchor="ctr" anchorCtr="0" compatLnSpc="1">
            <a:prstTxWarp prst="textNoShape">
              <a:avLst/>
            </a:prstTxWarp>
          </a:bodyPr>
          <a:lstStyle/>
          <a:p>
            <a:pPr algn="ctr"/>
            <a:r>
              <a:rPr lang="en-US" sz="2400" dirty="0">
                <a:solidFill>
                  <a:schemeClr val="tx2"/>
                </a:solidFill>
              </a:rPr>
              <a:t>Security</a:t>
            </a:r>
          </a:p>
        </p:txBody>
      </p:sp>
      <p:sp>
        <p:nvSpPr>
          <p:cNvPr id="135" name="Rectangle: Rounded Corners 134">
            <a:extLst>
              <a:ext uri="{FF2B5EF4-FFF2-40B4-BE49-F238E27FC236}">
                <a16:creationId xmlns:a16="http://schemas.microsoft.com/office/drawing/2014/main" id="{0FD78C0C-7B7E-478A-A0EF-B0183C8449CE}"/>
              </a:ext>
            </a:extLst>
          </p:cNvPr>
          <p:cNvSpPr/>
          <p:nvPr/>
        </p:nvSpPr>
        <p:spPr bwMode="auto">
          <a:xfrm>
            <a:off x="4133864" y="5691281"/>
            <a:ext cx="4324865" cy="482744"/>
          </a:xfrm>
          <a:prstGeom prst="roundRect">
            <a:avLst>
              <a:gd name="adj" fmla="val 50000"/>
            </a:avLst>
          </a:prstGeom>
          <a:solidFill>
            <a:schemeClr val="bg1"/>
          </a:solidFill>
          <a:ln w="9525">
            <a:solidFill>
              <a:schemeClr val="accent1"/>
            </a:solidFill>
            <a:round/>
            <a:headEnd/>
            <a:tailEnd/>
          </a:ln>
        </p:spPr>
        <p:txBody>
          <a:bodyPr vert="horz" wrap="square" lIns="68580" tIns="34290" rIns="68580" bIns="34290" numCol="1" rtlCol="0" anchor="ctr" anchorCtr="0" compatLnSpc="1">
            <a:prstTxWarp prst="textNoShape">
              <a:avLst/>
            </a:prstTxWarp>
          </a:bodyPr>
          <a:lstStyle/>
          <a:p>
            <a:pPr algn="ctr"/>
            <a:r>
              <a:rPr lang="en-US" sz="2400" dirty="0">
                <a:solidFill>
                  <a:schemeClr val="tx2"/>
                </a:solidFill>
              </a:rPr>
              <a:t>License</a:t>
            </a:r>
          </a:p>
        </p:txBody>
      </p:sp>
    </p:spTree>
    <p:extLst>
      <p:ext uri="{BB962C8B-B14F-4D97-AF65-F5344CB8AC3E}">
        <p14:creationId xmlns:p14="http://schemas.microsoft.com/office/powerpoint/2010/main" val="1872410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a:spLocks noGrp="1"/>
          </p:cNvSpPr>
          <p:nvPr>
            <p:ph type="title"/>
          </p:nvPr>
        </p:nvSpPr>
        <p:spPr>
          <a:xfrm>
            <a:off x="725478" y="293897"/>
            <a:ext cx="7998035" cy="1143000"/>
          </a:xfrm>
        </p:spPr>
        <p:txBody>
          <a:bodyPr/>
          <a:lstStyle/>
          <a:p>
            <a:r>
              <a:rPr lang="en-US" sz="3200" dirty="0">
                <a:solidFill>
                  <a:schemeClr val="tx1"/>
                </a:solidFill>
              </a:rPr>
              <a:t>History Prior to Emergency Period (3/1/2020)</a:t>
            </a:r>
          </a:p>
        </p:txBody>
      </p:sp>
      <p:sp>
        <p:nvSpPr>
          <p:cNvPr id="5" name="Rectangle 4"/>
          <p:cNvSpPr/>
          <p:nvPr/>
        </p:nvSpPr>
        <p:spPr>
          <a:xfrm>
            <a:off x="3456301" y="1436897"/>
            <a:ext cx="4768212" cy="44955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839676" y="1436897"/>
            <a:ext cx="661913" cy="4450325"/>
          </a:xfrm>
          <a:prstGeom prst="rect">
            <a:avLst/>
          </a:prstGeom>
          <a:solidFill>
            <a:schemeClr val="bg1">
              <a:lumMod val="8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92579" y="1436897"/>
            <a:ext cx="2347097" cy="445032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835898" y="1586306"/>
            <a:ext cx="5037047" cy="731520"/>
          </a:xfrm>
          <a:prstGeom prst="rect">
            <a:avLst/>
          </a:prstGeom>
          <a:gradFill flip="none" rotWithShape="1">
            <a:gsLst>
              <a:gs pos="0">
                <a:schemeClr val="accent1">
                  <a:lumMod val="75000"/>
                </a:schemeClr>
              </a:gs>
              <a:gs pos="100000">
                <a:schemeClr val="accent1"/>
              </a:gs>
            </a:gsLst>
            <a:lin ang="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a:r>
              <a:rPr lang="en-US" sz="2000" dirty="0">
                <a:solidFill>
                  <a:schemeClr val="bg1"/>
                </a:solidFill>
              </a:rPr>
              <a:t>Qualified site, rural area restriction</a:t>
            </a:r>
          </a:p>
        </p:txBody>
      </p:sp>
      <p:sp>
        <p:nvSpPr>
          <p:cNvPr id="10" name="Rectangle 9"/>
          <p:cNvSpPr/>
          <p:nvPr/>
        </p:nvSpPr>
        <p:spPr>
          <a:xfrm>
            <a:off x="2835898" y="2446378"/>
            <a:ext cx="5037047" cy="731520"/>
          </a:xfrm>
          <a:prstGeom prst="rect">
            <a:avLst/>
          </a:prstGeom>
          <a:gradFill>
            <a:gsLst>
              <a:gs pos="0">
                <a:schemeClr val="accent2">
                  <a:lumMod val="75000"/>
                </a:schemeClr>
              </a:gs>
              <a:gs pos="100000">
                <a:schemeClr val="accent2"/>
              </a:gs>
            </a:gsLst>
            <a:lin ang="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9" tIns="17149" rIns="34299" bIns="17149" numCol="1" spcCol="0" rtlCol="0" fromWordArt="0" anchor="ctr" anchorCtr="0" forceAA="0" compatLnSpc="1">
            <a:prstTxWarp prst="textNoShape">
              <a:avLst/>
            </a:prstTxWarp>
            <a:noAutofit/>
          </a:bodyPr>
          <a:lstStyle/>
          <a:p>
            <a:pPr marL="182880"/>
            <a:r>
              <a:rPr lang="en-US" sz="2000">
                <a:solidFill>
                  <a:schemeClr val="bg1"/>
                </a:solidFill>
              </a:rPr>
              <a:t>Many had qualified site restriction</a:t>
            </a:r>
          </a:p>
        </p:txBody>
      </p:sp>
      <p:sp>
        <p:nvSpPr>
          <p:cNvPr id="11" name="Rectangle 10"/>
          <p:cNvSpPr/>
          <p:nvPr/>
        </p:nvSpPr>
        <p:spPr>
          <a:xfrm>
            <a:off x="2835898" y="3296299"/>
            <a:ext cx="5037047" cy="731520"/>
          </a:xfrm>
          <a:prstGeom prst="rect">
            <a:avLst/>
          </a:prstGeom>
          <a:gradFill>
            <a:gsLst>
              <a:gs pos="0">
                <a:schemeClr val="accent3">
                  <a:lumMod val="75000"/>
                </a:schemeClr>
              </a:gs>
              <a:gs pos="100000">
                <a:schemeClr val="accent3"/>
              </a:gs>
            </a:gsLst>
            <a:lin ang="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9" tIns="17149" rIns="34299" bIns="17149" numCol="1" spcCol="0" rtlCol="0" fromWordArt="0" anchor="ctr" anchorCtr="0" forceAA="0" compatLnSpc="1">
            <a:prstTxWarp prst="textNoShape">
              <a:avLst/>
            </a:prstTxWarp>
            <a:noAutofit/>
          </a:bodyPr>
          <a:lstStyle/>
          <a:p>
            <a:pPr marL="182880"/>
            <a:r>
              <a:rPr lang="en-US" sz="2000">
                <a:solidFill>
                  <a:schemeClr val="bg1"/>
                </a:solidFill>
              </a:rPr>
              <a:t>Agreements with corporate telemedicine vendors</a:t>
            </a:r>
          </a:p>
        </p:txBody>
      </p:sp>
      <p:sp>
        <p:nvSpPr>
          <p:cNvPr id="12" name="Rectangle 11"/>
          <p:cNvSpPr/>
          <p:nvPr/>
        </p:nvSpPr>
        <p:spPr>
          <a:xfrm>
            <a:off x="2835898" y="4170570"/>
            <a:ext cx="5037047" cy="731520"/>
          </a:xfrm>
          <a:prstGeom prst="rect">
            <a:avLst/>
          </a:prstGeom>
          <a:gradFill>
            <a:gsLst>
              <a:gs pos="0">
                <a:schemeClr val="accent4">
                  <a:lumMod val="75000"/>
                </a:schemeClr>
              </a:gs>
              <a:gs pos="100000">
                <a:schemeClr val="accent4"/>
              </a:gs>
            </a:gsLst>
            <a:lin ang="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9" tIns="17149" rIns="34299" bIns="17149" numCol="1" spcCol="0" rtlCol="0" fromWordArt="0" anchor="ctr" anchorCtr="0" forceAA="0" compatLnSpc="1">
            <a:prstTxWarp prst="textNoShape">
              <a:avLst/>
            </a:prstTxWarp>
            <a:noAutofit/>
          </a:bodyPr>
          <a:lstStyle/>
          <a:p>
            <a:pPr marL="182880"/>
            <a:r>
              <a:rPr lang="en-US" sz="2000">
                <a:solidFill>
                  <a:schemeClr val="bg1"/>
                </a:solidFill>
              </a:rPr>
              <a:t>Agreements with corporate telemedicine vendors</a:t>
            </a:r>
          </a:p>
        </p:txBody>
      </p:sp>
      <p:sp>
        <p:nvSpPr>
          <p:cNvPr id="40" name="Rectangle 39"/>
          <p:cNvSpPr/>
          <p:nvPr/>
        </p:nvSpPr>
        <p:spPr>
          <a:xfrm>
            <a:off x="845736" y="1586306"/>
            <a:ext cx="2002156" cy="731520"/>
          </a:xfrm>
          <a:prstGeom prst="rect">
            <a:avLst/>
          </a:prstGeom>
          <a:gradFill flip="none" rotWithShape="1">
            <a:gsLst>
              <a:gs pos="100000">
                <a:schemeClr val="bg1">
                  <a:lumMod val="85000"/>
                </a:schemeClr>
              </a:gs>
              <a:gs pos="0">
                <a:schemeClr val="bg1"/>
              </a:gs>
            </a:gsLst>
            <a:lin ang="5400000" scaled="1"/>
            <a:tileRect/>
          </a:gradFill>
          <a:ln>
            <a:noFill/>
          </a:ln>
          <a:effectLst>
            <a:outerShdw blurRad="558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a:solidFill>
                  <a:schemeClr val="tx1"/>
                </a:solidFill>
              </a:rPr>
              <a:t>Medicare</a:t>
            </a:r>
          </a:p>
        </p:txBody>
      </p:sp>
      <p:sp>
        <p:nvSpPr>
          <p:cNvPr id="41" name="Rectangle 40"/>
          <p:cNvSpPr/>
          <p:nvPr/>
        </p:nvSpPr>
        <p:spPr>
          <a:xfrm>
            <a:off x="831854" y="2446378"/>
            <a:ext cx="2002155" cy="731520"/>
          </a:xfrm>
          <a:prstGeom prst="rect">
            <a:avLst/>
          </a:prstGeom>
          <a:gradFill flip="none" rotWithShape="1">
            <a:gsLst>
              <a:gs pos="100000">
                <a:schemeClr val="bg1">
                  <a:lumMod val="85000"/>
                </a:schemeClr>
              </a:gs>
              <a:gs pos="0">
                <a:schemeClr val="bg1"/>
              </a:gs>
            </a:gsLst>
            <a:lin ang="5400000" scaled="1"/>
            <a:tileRect/>
          </a:gradFill>
          <a:ln>
            <a:noFill/>
          </a:ln>
          <a:effectLst>
            <a:outerShdw blurRad="558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a:solidFill>
                  <a:schemeClr val="tx1"/>
                </a:solidFill>
              </a:rPr>
              <a:t>Commercial</a:t>
            </a:r>
          </a:p>
          <a:p>
            <a:pPr algn="ctr"/>
            <a:r>
              <a:rPr lang="en-US" sz="2000">
                <a:solidFill>
                  <a:schemeClr val="tx1"/>
                </a:solidFill>
              </a:rPr>
              <a:t>Payers</a:t>
            </a:r>
          </a:p>
        </p:txBody>
      </p:sp>
      <p:sp>
        <p:nvSpPr>
          <p:cNvPr id="43" name="Rectangle 42"/>
          <p:cNvSpPr/>
          <p:nvPr/>
        </p:nvSpPr>
        <p:spPr>
          <a:xfrm>
            <a:off x="833728" y="3296299"/>
            <a:ext cx="2002171" cy="731520"/>
          </a:xfrm>
          <a:prstGeom prst="rect">
            <a:avLst/>
          </a:prstGeom>
          <a:gradFill flip="none" rotWithShape="1">
            <a:gsLst>
              <a:gs pos="100000">
                <a:schemeClr val="bg1">
                  <a:lumMod val="85000"/>
                </a:schemeClr>
              </a:gs>
              <a:gs pos="0">
                <a:schemeClr val="bg1"/>
              </a:gs>
            </a:gsLst>
            <a:lin ang="5400000" scaled="1"/>
            <a:tileRect/>
          </a:gradFill>
          <a:ln>
            <a:noFill/>
          </a:ln>
          <a:effectLst>
            <a:outerShdw blurRad="558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a:solidFill>
                  <a:schemeClr val="tx1"/>
                </a:solidFill>
              </a:rPr>
              <a:t>Commercial</a:t>
            </a:r>
          </a:p>
          <a:p>
            <a:pPr algn="ctr"/>
            <a:r>
              <a:rPr lang="en-US" sz="2000">
                <a:solidFill>
                  <a:schemeClr val="tx1"/>
                </a:solidFill>
              </a:rPr>
              <a:t>Payers</a:t>
            </a:r>
          </a:p>
        </p:txBody>
      </p:sp>
      <p:sp>
        <p:nvSpPr>
          <p:cNvPr id="44" name="Rectangle 43"/>
          <p:cNvSpPr/>
          <p:nvPr/>
        </p:nvSpPr>
        <p:spPr>
          <a:xfrm>
            <a:off x="844147" y="4170570"/>
            <a:ext cx="1997732" cy="731520"/>
          </a:xfrm>
          <a:prstGeom prst="rect">
            <a:avLst/>
          </a:prstGeom>
          <a:gradFill flip="none" rotWithShape="1">
            <a:gsLst>
              <a:gs pos="100000">
                <a:schemeClr val="bg1">
                  <a:lumMod val="85000"/>
                </a:schemeClr>
              </a:gs>
              <a:gs pos="0">
                <a:schemeClr val="bg1"/>
              </a:gs>
            </a:gsLst>
            <a:lin ang="5400000" scaled="1"/>
            <a:tileRect/>
          </a:gradFill>
          <a:ln>
            <a:noFill/>
          </a:ln>
          <a:effectLst>
            <a:outerShdw blurRad="558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a:solidFill>
                  <a:schemeClr val="tx1"/>
                </a:solidFill>
              </a:rPr>
              <a:t>Self-Insured</a:t>
            </a:r>
          </a:p>
        </p:txBody>
      </p:sp>
      <p:sp>
        <p:nvSpPr>
          <p:cNvPr id="45" name="Rectangle 44">
            <a:extLst>
              <a:ext uri="{FF2B5EF4-FFF2-40B4-BE49-F238E27FC236}">
                <a16:creationId xmlns:a16="http://schemas.microsoft.com/office/drawing/2014/main" id="{51EE0FE0-1904-47BA-968A-B0CC54B000D1}"/>
              </a:ext>
            </a:extLst>
          </p:cNvPr>
          <p:cNvSpPr/>
          <p:nvPr/>
        </p:nvSpPr>
        <p:spPr>
          <a:xfrm>
            <a:off x="2835898" y="5003409"/>
            <a:ext cx="5037047" cy="731520"/>
          </a:xfrm>
          <a:prstGeom prst="rect">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9" tIns="17149" rIns="34299" bIns="17149" numCol="1" spcCol="0" rtlCol="0" fromWordArt="0" anchor="ctr" anchorCtr="0" forceAA="0" compatLnSpc="1">
            <a:prstTxWarp prst="textNoShape">
              <a:avLst/>
            </a:prstTxWarp>
            <a:noAutofit/>
          </a:bodyPr>
          <a:lstStyle/>
          <a:p>
            <a:pPr marL="182880"/>
            <a:r>
              <a:rPr lang="en-US" sz="2000">
                <a:solidFill>
                  <a:schemeClr val="bg1"/>
                </a:solidFill>
              </a:rPr>
              <a:t>A few implemented self-pay telemedicine service</a:t>
            </a:r>
          </a:p>
        </p:txBody>
      </p:sp>
      <p:sp>
        <p:nvSpPr>
          <p:cNvPr id="46" name="Rectangle 45">
            <a:extLst>
              <a:ext uri="{FF2B5EF4-FFF2-40B4-BE49-F238E27FC236}">
                <a16:creationId xmlns:a16="http://schemas.microsoft.com/office/drawing/2014/main" id="{A206B17A-D007-4EC8-98CB-F3A0F1D1CBB2}"/>
              </a:ext>
            </a:extLst>
          </p:cNvPr>
          <p:cNvSpPr/>
          <p:nvPr/>
        </p:nvSpPr>
        <p:spPr>
          <a:xfrm>
            <a:off x="844147" y="5003409"/>
            <a:ext cx="1997732" cy="731520"/>
          </a:xfrm>
          <a:prstGeom prst="rect">
            <a:avLst/>
          </a:prstGeom>
          <a:gradFill flip="none" rotWithShape="1">
            <a:gsLst>
              <a:gs pos="100000">
                <a:schemeClr val="bg1">
                  <a:lumMod val="85000"/>
                </a:schemeClr>
              </a:gs>
              <a:gs pos="0">
                <a:schemeClr val="bg1"/>
              </a:gs>
            </a:gsLst>
            <a:lin ang="5400000" scaled="1"/>
            <a:tileRect/>
          </a:gradFill>
          <a:ln>
            <a:noFill/>
          </a:ln>
          <a:effectLst>
            <a:outerShdw blurRad="558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a:solidFill>
                  <a:schemeClr val="tx1"/>
                </a:solidFill>
              </a:rPr>
              <a:t>Private Practice</a:t>
            </a:r>
          </a:p>
        </p:txBody>
      </p:sp>
    </p:spTree>
    <p:extLst>
      <p:ext uri="{BB962C8B-B14F-4D97-AF65-F5344CB8AC3E}">
        <p14:creationId xmlns:p14="http://schemas.microsoft.com/office/powerpoint/2010/main" val="48474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58693BE-593F-C447-A31F-F28F63764E2E}"/>
              </a:ext>
            </a:extLst>
          </p:cNvPr>
          <p:cNvGrpSpPr/>
          <p:nvPr/>
        </p:nvGrpSpPr>
        <p:grpSpPr>
          <a:xfrm>
            <a:off x="2968397" y="2404191"/>
            <a:ext cx="2826327" cy="2954515"/>
            <a:chOff x="7669632" y="1854915"/>
            <a:chExt cx="8905242" cy="9309138"/>
          </a:xfrm>
        </p:grpSpPr>
        <p:sp>
          <p:nvSpPr>
            <p:cNvPr id="5" name="Freeform 2">
              <a:extLst>
                <a:ext uri="{FF2B5EF4-FFF2-40B4-BE49-F238E27FC236}">
                  <a16:creationId xmlns:a16="http://schemas.microsoft.com/office/drawing/2014/main" id="{578B766F-D8E4-5A47-979F-981B470477D4}"/>
                </a:ext>
              </a:extLst>
            </p:cNvPr>
            <p:cNvSpPr>
              <a:spLocks noChangeArrowheads="1"/>
            </p:cNvSpPr>
            <p:nvPr/>
          </p:nvSpPr>
          <p:spPr bwMode="auto">
            <a:xfrm>
              <a:off x="7686914" y="6235857"/>
              <a:ext cx="8591943" cy="4928196"/>
            </a:xfrm>
            <a:custGeom>
              <a:avLst/>
              <a:gdLst>
                <a:gd name="T0" fmla="*/ 13069 w 13153"/>
                <a:gd name="T1" fmla="*/ 4175 h 7545"/>
                <a:gd name="T2" fmla="*/ 13069 w 13153"/>
                <a:gd name="T3" fmla="*/ 4175 h 7545"/>
                <a:gd name="T4" fmla="*/ 12863 w 13153"/>
                <a:gd name="T5" fmla="*/ 4295 h 7545"/>
                <a:gd name="T6" fmla="*/ 5575 w 13153"/>
                <a:gd name="T7" fmla="*/ 88 h 7545"/>
                <a:gd name="T8" fmla="*/ 5575 w 13153"/>
                <a:gd name="T9" fmla="*/ 88 h 7545"/>
                <a:gd name="T10" fmla="*/ 4985 w 13153"/>
                <a:gd name="T11" fmla="*/ 112 h 7545"/>
                <a:gd name="T12" fmla="*/ 358 w 13153"/>
                <a:gd name="T13" fmla="*/ 2782 h 7545"/>
                <a:gd name="T14" fmla="*/ 358 w 13153"/>
                <a:gd name="T15" fmla="*/ 2782 h 7545"/>
                <a:gd name="T16" fmla="*/ 216 w 13153"/>
                <a:gd name="T17" fmla="*/ 2608 h 7545"/>
                <a:gd name="T18" fmla="*/ 216 w 13153"/>
                <a:gd name="T19" fmla="*/ 2608 h 7545"/>
                <a:gd name="T20" fmla="*/ 134 w 13153"/>
                <a:gd name="T21" fmla="*/ 3071 h 7545"/>
                <a:gd name="T22" fmla="*/ 134 w 13153"/>
                <a:gd name="T23" fmla="*/ 3071 h 7545"/>
                <a:gd name="T24" fmla="*/ 140 w 13153"/>
                <a:gd name="T25" fmla="*/ 3084 h 7545"/>
                <a:gd name="T26" fmla="*/ 140 w 13153"/>
                <a:gd name="T27" fmla="*/ 3084 h 7545"/>
                <a:gd name="T28" fmla="*/ 228 w 13153"/>
                <a:gd name="T29" fmla="*/ 3174 h 7545"/>
                <a:gd name="T30" fmla="*/ 358 w 13153"/>
                <a:gd name="T31" fmla="*/ 3248 h 7545"/>
                <a:gd name="T32" fmla="*/ 358 w 13153"/>
                <a:gd name="T33" fmla="*/ 3248 h 7545"/>
                <a:gd name="T34" fmla="*/ 7646 w 13153"/>
                <a:gd name="T35" fmla="*/ 7456 h 7545"/>
                <a:gd name="T36" fmla="*/ 7646 w 13153"/>
                <a:gd name="T37" fmla="*/ 7456 h 7545"/>
                <a:gd name="T38" fmla="*/ 8236 w 13153"/>
                <a:gd name="T39" fmla="*/ 7432 h 7545"/>
                <a:gd name="T40" fmla="*/ 12891 w 13153"/>
                <a:gd name="T41" fmla="*/ 4745 h 7545"/>
                <a:gd name="T42" fmla="*/ 12891 w 13153"/>
                <a:gd name="T43" fmla="*/ 4745 h 7545"/>
                <a:gd name="T44" fmla="*/ 12959 w 13153"/>
                <a:gd name="T45" fmla="*/ 4705 h 7545"/>
                <a:gd name="T46" fmla="*/ 12959 w 13153"/>
                <a:gd name="T47" fmla="*/ 4705 h 7545"/>
                <a:gd name="T48" fmla="*/ 13092 w 13153"/>
                <a:gd name="T49" fmla="*/ 4541 h 7545"/>
                <a:gd name="T50" fmla="*/ 13092 w 13153"/>
                <a:gd name="T51" fmla="*/ 4541 h 7545"/>
                <a:gd name="T52" fmla="*/ 13094 w 13153"/>
                <a:gd name="T53" fmla="*/ 4535 h 7545"/>
                <a:gd name="T54" fmla="*/ 13094 w 13153"/>
                <a:gd name="T55" fmla="*/ 4535 h 7545"/>
                <a:gd name="T56" fmla="*/ 13069 w 13153"/>
                <a:gd name="T57" fmla="*/ 4175 h 7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53" h="7545">
                  <a:moveTo>
                    <a:pt x="13069" y="4175"/>
                  </a:moveTo>
                  <a:lnTo>
                    <a:pt x="13069" y="4175"/>
                  </a:lnTo>
                  <a:cubicBezTo>
                    <a:pt x="12993" y="4135"/>
                    <a:pt x="12923" y="4197"/>
                    <a:pt x="12863" y="4295"/>
                  </a:cubicBezTo>
                  <a:lnTo>
                    <a:pt x="5575" y="88"/>
                  </a:lnTo>
                  <a:lnTo>
                    <a:pt x="5575" y="88"/>
                  </a:lnTo>
                  <a:cubicBezTo>
                    <a:pt x="5424" y="0"/>
                    <a:pt x="5159" y="11"/>
                    <a:pt x="4985" y="112"/>
                  </a:cubicBezTo>
                  <a:lnTo>
                    <a:pt x="358" y="2782"/>
                  </a:lnTo>
                  <a:lnTo>
                    <a:pt x="358" y="2782"/>
                  </a:lnTo>
                  <a:cubicBezTo>
                    <a:pt x="313" y="2680"/>
                    <a:pt x="261" y="2603"/>
                    <a:pt x="216" y="2608"/>
                  </a:cubicBezTo>
                  <a:lnTo>
                    <a:pt x="216" y="2608"/>
                  </a:lnTo>
                  <a:cubicBezTo>
                    <a:pt x="216" y="2608"/>
                    <a:pt x="0" y="2774"/>
                    <a:pt x="134" y="3071"/>
                  </a:cubicBezTo>
                  <a:lnTo>
                    <a:pt x="134" y="3071"/>
                  </a:lnTo>
                  <a:cubicBezTo>
                    <a:pt x="134" y="3071"/>
                    <a:pt x="134" y="3076"/>
                    <a:pt x="140" y="3084"/>
                  </a:cubicBezTo>
                  <a:lnTo>
                    <a:pt x="140" y="3084"/>
                  </a:lnTo>
                  <a:cubicBezTo>
                    <a:pt x="156" y="3118"/>
                    <a:pt x="185" y="3148"/>
                    <a:pt x="228" y="3174"/>
                  </a:cubicBezTo>
                  <a:lnTo>
                    <a:pt x="358" y="3248"/>
                  </a:lnTo>
                  <a:lnTo>
                    <a:pt x="358" y="3248"/>
                  </a:lnTo>
                  <a:lnTo>
                    <a:pt x="7646" y="7456"/>
                  </a:lnTo>
                  <a:lnTo>
                    <a:pt x="7646" y="7456"/>
                  </a:lnTo>
                  <a:cubicBezTo>
                    <a:pt x="7797" y="7544"/>
                    <a:pt x="8062" y="7533"/>
                    <a:pt x="8236" y="7432"/>
                  </a:cubicBezTo>
                  <a:lnTo>
                    <a:pt x="12891" y="4745"/>
                  </a:lnTo>
                  <a:lnTo>
                    <a:pt x="12891" y="4745"/>
                  </a:lnTo>
                  <a:cubicBezTo>
                    <a:pt x="12914" y="4733"/>
                    <a:pt x="12937" y="4719"/>
                    <a:pt x="12959" y="4705"/>
                  </a:cubicBezTo>
                  <a:lnTo>
                    <a:pt x="12959" y="4705"/>
                  </a:lnTo>
                  <a:cubicBezTo>
                    <a:pt x="13037" y="4657"/>
                    <a:pt x="13082" y="4599"/>
                    <a:pt x="13092" y="4541"/>
                  </a:cubicBezTo>
                  <a:lnTo>
                    <a:pt x="13092" y="4541"/>
                  </a:lnTo>
                  <a:cubicBezTo>
                    <a:pt x="13093" y="4539"/>
                    <a:pt x="13094" y="4537"/>
                    <a:pt x="13094" y="4535"/>
                  </a:cubicBezTo>
                  <a:lnTo>
                    <a:pt x="13094" y="4535"/>
                  </a:lnTo>
                  <a:cubicBezTo>
                    <a:pt x="13152" y="4318"/>
                    <a:pt x="13077" y="4180"/>
                    <a:pt x="13069" y="417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6" name="Freeform 3">
              <a:extLst>
                <a:ext uri="{FF2B5EF4-FFF2-40B4-BE49-F238E27FC236}">
                  <a16:creationId xmlns:a16="http://schemas.microsoft.com/office/drawing/2014/main" id="{834B078F-69C6-5145-8C4E-EDC33E4402C6}"/>
                </a:ext>
              </a:extLst>
            </p:cNvPr>
            <p:cNvSpPr>
              <a:spLocks noChangeArrowheads="1"/>
            </p:cNvSpPr>
            <p:nvPr/>
          </p:nvSpPr>
          <p:spPr bwMode="auto">
            <a:xfrm>
              <a:off x="7669632" y="6256019"/>
              <a:ext cx="8591943" cy="4890753"/>
            </a:xfrm>
            <a:custGeom>
              <a:avLst/>
              <a:gdLst>
                <a:gd name="T0" fmla="*/ 5319 w 13153"/>
                <a:gd name="T1" fmla="*/ 0 h 7487"/>
                <a:gd name="T2" fmla="*/ 5575 w 13153"/>
                <a:gd name="T3" fmla="*/ 59 h 7487"/>
                <a:gd name="T4" fmla="*/ 12863 w 13153"/>
                <a:gd name="T5" fmla="*/ 4266 h 7487"/>
                <a:gd name="T6" fmla="*/ 13069 w 13153"/>
                <a:gd name="T7" fmla="*/ 4146 h 7487"/>
                <a:gd name="T8" fmla="*/ 13094 w 13153"/>
                <a:gd name="T9" fmla="*/ 4506 h 7487"/>
                <a:gd name="T10" fmla="*/ 13092 w 13153"/>
                <a:gd name="T11" fmla="*/ 4512 h 7487"/>
                <a:gd name="T12" fmla="*/ 12959 w 13153"/>
                <a:gd name="T13" fmla="*/ 4676 h 7487"/>
                <a:gd name="T14" fmla="*/ 12891 w 13153"/>
                <a:gd name="T15" fmla="*/ 4716 h 7487"/>
                <a:gd name="T16" fmla="*/ 8236 w 13153"/>
                <a:gd name="T17" fmla="*/ 7403 h 7487"/>
                <a:gd name="T18" fmla="*/ 7929 w 13153"/>
                <a:gd name="T19" fmla="*/ 7486 h 7487"/>
                <a:gd name="T20" fmla="*/ 7877 w 13153"/>
                <a:gd name="T21" fmla="*/ 7486 h 7487"/>
                <a:gd name="T22" fmla="*/ 7646 w 13153"/>
                <a:gd name="T23" fmla="*/ 7427 h 7487"/>
                <a:gd name="T24" fmla="*/ 358 w 13153"/>
                <a:gd name="T25" fmla="*/ 3219 h 7487"/>
                <a:gd name="T26" fmla="*/ 228 w 13153"/>
                <a:gd name="T27" fmla="*/ 3145 h 7487"/>
                <a:gd name="T28" fmla="*/ 140 w 13153"/>
                <a:gd name="T29" fmla="*/ 3055 h 7487"/>
                <a:gd name="T30" fmla="*/ 134 w 13153"/>
                <a:gd name="T31" fmla="*/ 3042 h 7487"/>
                <a:gd name="T32" fmla="*/ 216 w 13153"/>
                <a:gd name="T33" fmla="*/ 2579 h 7487"/>
                <a:gd name="T34" fmla="*/ 358 w 13153"/>
                <a:gd name="T35" fmla="*/ 2753 h 7487"/>
                <a:gd name="T36" fmla="*/ 4984 w 13153"/>
                <a:gd name="T37" fmla="*/ 83 h 7487"/>
                <a:gd name="T38" fmla="*/ 5308 w 13153"/>
                <a:gd name="T39" fmla="*/ 0 h 7487"/>
                <a:gd name="T40" fmla="*/ 5319 w 13153"/>
                <a:gd name="T41" fmla="*/ 0 h 7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53" h="7487">
                  <a:moveTo>
                    <a:pt x="5319" y="0"/>
                  </a:moveTo>
                  <a:cubicBezTo>
                    <a:pt x="5415" y="0"/>
                    <a:pt x="5507" y="19"/>
                    <a:pt x="5575" y="59"/>
                  </a:cubicBezTo>
                  <a:lnTo>
                    <a:pt x="12863" y="4266"/>
                  </a:lnTo>
                  <a:cubicBezTo>
                    <a:pt x="12923" y="4168"/>
                    <a:pt x="12993" y="4106"/>
                    <a:pt x="13069" y="4146"/>
                  </a:cubicBezTo>
                  <a:cubicBezTo>
                    <a:pt x="13077" y="4151"/>
                    <a:pt x="13152" y="4289"/>
                    <a:pt x="13094" y="4506"/>
                  </a:cubicBezTo>
                  <a:cubicBezTo>
                    <a:pt x="13094" y="4508"/>
                    <a:pt x="13092" y="4510"/>
                    <a:pt x="13092" y="4512"/>
                  </a:cubicBezTo>
                  <a:cubicBezTo>
                    <a:pt x="13082" y="4570"/>
                    <a:pt x="13037" y="4628"/>
                    <a:pt x="12959" y="4676"/>
                  </a:cubicBezTo>
                  <a:cubicBezTo>
                    <a:pt x="12937" y="4690"/>
                    <a:pt x="12914" y="4704"/>
                    <a:pt x="12891" y="4716"/>
                  </a:cubicBezTo>
                  <a:lnTo>
                    <a:pt x="8236" y="7403"/>
                  </a:lnTo>
                  <a:cubicBezTo>
                    <a:pt x="8148" y="7454"/>
                    <a:pt x="8037" y="7482"/>
                    <a:pt x="7929" y="7486"/>
                  </a:cubicBezTo>
                  <a:lnTo>
                    <a:pt x="7877" y="7486"/>
                  </a:lnTo>
                  <a:cubicBezTo>
                    <a:pt x="7790" y="7483"/>
                    <a:pt x="7709" y="7464"/>
                    <a:pt x="7646" y="7427"/>
                  </a:cubicBezTo>
                  <a:lnTo>
                    <a:pt x="358" y="3219"/>
                  </a:lnTo>
                  <a:lnTo>
                    <a:pt x="228" y="3145"/>
                  </a:lnTo>
                  <a:cubicBezTo>
                    <a:pt x="185" y="3119"/>
                    <a:pt x="155" y="3089"/>
                    <a:pt x="140" y="3055"/>
                  </a:cubicBezTo>
                  <a:cubicBezTo>
                    <a:pt x="134" y="3047"/>
                    <a:pt x="134" y="3042"/>
                    <a:pt x="134" y="3042"/>
                  </a:cubicBezTo>
                  <a:cubicBezTo>
                    <a:pt x="0" y="2745"/>
                    <a:pt x="216" y="2579"/>
                    <a:pt x="216" y="2579"/>
                  </a:cubicBezTo>
                  <a:cubicBezTo>
                    <a:pt x="260" y="2574"/>
                    <a:pt x="314" y="2651"/>
                    <a:pt x="358" y="2753"/>
                  </a:cubicBezTo>
                  <a:lnTo>
                    <a:pt x="4984" y="83"/>
                  </a:lnTo>
                  <a:cubicBezTo>
                    <a:pt x="5077" y="29"/>
                    <a:pt x="5194" y="0"/>
                    <a:pt x="5308" y="0"/>
                  </a:cubicBezTo>
                  <a:lnTo>
                    <a:pt x="5319" y="0"/>
                  </a:lnTo>
                </a:path>
              </a:pathLst>
            </a:custGeom>
            <a:solidFill>
              <a:schemeClr val="bg1">
                <a:lumMod val="95000"/>
              </a:schemeClr>
            </a:solidFill>
            <a:ln>
              <a:noFill/>
            </a:ln>
            <a:effectLst/>
          </p:spPr>
          <p:txBody>
            <a:bodyPr wrap="none" anchor="ctr"/>
            <a:lstStyle/>
            <a:p>
              <a:endParaRPr lang="en-US" sz="2450">
                <a:latin typeface="Lato Light" panose="020F0502020204030203" pitchFamily="34" charset="0"/>
              </a:endParaRPr>
            </a:p>
          </p:txBody>
        </p:sp>
        <p:sp>
          <p:nvSpPr>
            <p:cNvPr id="7" name="Freeform 4">
              <a:extLst>
                <a:ext uri="{FF2B5EF4-FFF2-40B4-BE49-F238E27FC236}">
                  <a16:creationId xmlns:a16="http://schemas.microsoft.com/office/drawing/2014/main" id="{2E5610AD-5DEE-2A49-9A6F-903205E6CDD9}"/>
                </a:ext>
              </a:extLst>
            </p:cNvPr>
            <p:cNvSpPr>
              <a:spLocks noChangeArrowheads="1"/>
            </p:cNvSpPr>
            <p:nvPr/>
          </p:nvSpPr>
          <p:spPr bwMode="auto">
            <a:xfrm>
              <a:off x="11702056" y="6256017"/>
              <a:ext cx="4536477" cy="2615315"/>
            </a:xfrm>
            <a:custGeom>
              <a:avLst/>
              <a:gdLst>
                <a:gd name="T0" fmla="*/ 513 w 6945"/>
                <a:gd name="T1" fmla="*/ 0 h 4004"/>
                <a:gd name="T2" fmla="*/ 6944 w 6945"/>
                <a:gd name="T3" fmla="*/ 3712 h 4004"/>
                <a:gd name="T4" fmla="*/ 6944 w 6945"/>
                <a:gd name="T5" fmla="*/ 4003 h 4004"/>
                <a:gd name="T6" fmla="*/ 0 w 6945"/>
                <a:gd name="T7" fmla="*/ 0 h 4004"/>
                <a:gd name="T8" fmla="*/ 513 w 6945"/>
                <a:gd name="T9" fmla="*/ 0 h 4004"/>
              </a:gdLst>
              <a:ahLst/>
              <a:cxnLst>
                <a:cxn ang="0">
                  <a:pos x="T0" y="T1"/>
                </a:cxn>
                <a:cxn ang="0">
                  <a:pos x="T2" y="T3"/>
                </a:cxn>
                <a:cxn ang="0">
                  <a:pos x="T4" y="T5"/>
                </a:cxn>
                <a:cxn ang="0">
                  <a:pos x="T6" y="T7"/>
                </a:cxn>
                <a:cxn ang="0">
                  <a:pos x="T8" y="T9"/>
                </a:cxn>
              </a:cxnLst>
              <a:rect l="0" t="0" r="r" b="b"/>
              <a:pathLst>
                <a:path w="6945" h="4004">
                  <a:moveTo>
                    <a:pt x="513" y="0"/>
                  </a:moveTo>
                  <a:lnTo>
                    <a:pt x="6944" y="3712"/>
                  </a:lnTo>
                  <a:lnTo>
                    <a:pt x="6944" y="4003"/>
                  </a:lnTo>
                  <a:lnTo>
                    <a:pt x="0" y="0"/>
                  </a:lnTo>
                  <a:lnTo>
                    <a:pt x="513"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8" name="Freeform 6">
              <a:extLst>
                <a:ext uri="{FF2B5EF4-FFF2-40B4-BE49-F238E27FC236}">
                  <a16:creationId xmlns:a16="http://schemas.microsoft.com/office/drawing/2014/main" id="{F9879F6D-54FD-A545-9327-707660A6DA22}"/>
                </a:ext>
              </a:extLst>
            </p:cNvPr>
            <p:cNvSpPr>
              <a:spLocks noChangeArrowheads="1"/>
            </p:cNvSpPr>
            <p:nvPr/>
          </p:nvSpPr>
          <p:spPr bwMode="auto">
            <a:xfrm>
              <a:off x="11232566" y="1993171"/>
              <a:ext cx="5204706" cy="6909846"/>
            </a:xfrm>
            <a:custGeom>
              <a:avLst/>
              <a:gdLst>
                <a:gd name="T0" fmla="*/ 0 w 7967"/>
                <a:gd name="T1" fmla="*/ 240 h 10577"/>
                <a:gd name="T2" fmla="*/ 166 w 7967"/>
                <a:gd name="T3" fmla="*/ 0 h 10577"/>
                <a:gd name="T4" fmla="*/ 166 w 7967"/>
                <a:gd name="T5" fmla="*/ 0 h 10577"/>
                <a:gd name="T6" fmla="*/ 166 w 7967"/>
                <a:gd name="T7" fmla="*/ 0 h 10577"/>
                <a:gd name="T8" fmla="*/ 275 w 7967"/>
                <a:gd name="T9" fmla="*/ 33 h 10577"/>
                <a:gd name="T10" fmla="*/ 275 w 7967"/>
                <a:gd name="T11" fmla="*/ 33 h 10577"/>
                <a:gd name="T12" fmla="*/ 7692 w 7967"/>
                <a:gd name="T13" fmla="*/ 4316 h 10577"/>
                <a:gd name="T14" fmla="*/ 7692 w 7967"/>
                <a:gd name="T15" fmla="*/ 4316 h 10577"/>
                <a:gd name="T16" fmla="*/ 7966 w 7967"/>
                <a:gd name="T17" fmla="*/ 4840 h 10577"/>
                <a:gd name="T18" fmla="*/ 7966 w 7967"/>
                <a:gd name="T19" fmla="*/ 4840 h 10577"/>
                <a:gd name="T20" fmla="*/ 7966 w 7967"/>
                <a:gd name="T21" fmla="*/ 10282 h 10577"/>
                <a:gd name="T22" fmla="*/ 7966 w 7967"/>
                <a:gd name="T23" fmla="*/ 10282 h 10577"/>
                <a:gd name="T24" fmla="*/ 7692 w 7967"/>
                <a:gd name="T25" fmla="*/ 10489 h 10577"/>
                <a:gd name="T26" fmla="*/ 7692 w 7967"/>
                <a:gd name="T27" fmla="*/ 10489 h 10577"/>
                <a:gd name="T28" fmla="*/ 275 w 7967"/>
                <a:gd name="T29" fmla="*/ 6207 h 10577"/>
                <a:gd name="T30" fmla="*/ 275 w 7967"/>
                <a:gd name="T31" fmla="*/ 6207 h 10577"/>
                <a:gd name="T32" fmla="*/ 0 w 7967"/>
                <a:gd name="T33" fmla="*/ 5684 h 10577"/>
                <a:gd name="T34" fmla="*/ 0 w 7967"/>
                <a:gd name="T35" fmla="*/ 5684 h 10577"/>
                <a:gd name="T36" fmla="*/ 0 w 7967"/>
                <a:gd name="T37" fmla="*/ 240 h 10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67" h="10577">
                  <a:moveTo>
                    <a:pt x="0" y="240"/>
                  </a:moveTo>
                  <a:cubicBezTo>
                    <a:pt x="0" y="90"/>
                    <a:pt x="69" y="0"/>
                    <a:pt x="166" y="0"/>
                  </a:cubicBezTo>
                  <a:lnTo>
                    <a:pt x="166" y="0"/>
                  </a:lnTo>
                  <a:lnTo>
                    <a:pt x="166" y="0"/>
                  </a:lnTo>
                  <a:cubicBezTo>
                    <a:pt x="199" y="0"/>
                    <a:pt x="236" y="11"/>
                    <a:pt x="275" y="33"/>
                  </a:cubicBezTo>
                  <a:lnTo>
                    <a:pt x="275" y="33"/>
                  </a:lnTo>
                  <a:lnTo>
                    <a:pt x="7692" y="4316"/>
                  </a:lnTo>
                  <a:lnTo>
                    <a:pt x="7692" y="4316"/>
                  </a:lnTo>
                  <a:cubicBezTo>
                    <a:pt x="7843" y="4404"/>
                    <a:pt x="7966" y="4638"/>
                    <a:pt x="7966" y="4840"/>
                  </a:cubicBezTo>
                  <a:lnTo>
                    <a:pt x="7966" y="4840"/>
                  </a:lnTo>
                  <a:lnTo>
                    <a:pt x="7966" y="10282"/>
                  </a:lnTo>
                  <a:lnTo>
                    <a:pt x="7966" y="10282"/>
                  </a:lnTo>
                  <a:cubicBezTo>
                    <a:pt x="7966" y="10484"/>
                    <a:pt x="7843" y="10576"/>
                    <a:pt x="7692" y="10489"/>
                  </a:cubicBezTo>
                  <a:lnTo>
                    <a:pt x="7692" y="10489"/>
                  </a:lnTo>
                  <a:lnTo>
                    <a:pt x="275" y="6207"/>
                  </a:lnTo>
                  <a:lnTo>
                    <a:pt x="275" y="6207"/>
                  </a:lnTo>
                  <a:cubicBezTo>
                    <a:pt x="123" y="6120"/>
                    <a:pt x="0" y="5885"/>
                    <a:pt x="0" y="5684"/>
                  </a:cubicBezTo>
                  <a:lnTo>
                    <a:pt x="0" y="5684"/>
                  </a:lnTo>
                  <a:lnTo>
                    <a:pt x="0" y="240"/>
                  </a:lnTo>
                </a:path>
              </a:pathLst>
            </a:custGeom>
            <a:solidFill>
              <a:schemeClr val="bg1">
                <a:lumMod val="95000"/>
              </a:schemeClr>
            </a:solidFill>
            <a:ln>
              <a:noFill/>
            </a:ln>
            <a:effectLst/>
          </p:spPr>
          <p:txBody>
            <a:bodyPr wrap="none" anchor="ctr"/>
            <a:lstStyle/>
            <a:p>
              <a:endParaRPr lang="en-US" sz="2450">
                <a:latin typeface="Lato Light" panose="020F0502020204030203" pitchFamily="34" charset="0"/>
              </a:endParaRPr>
            </a:p>
          </p:txBody>
        </p:sp>
        <p:sp>
          <p:nvSpPr>
            <p:cNvPr id="9" name="Freeform 8">
              <a:extLst>
                <a:ext uri="{FF2B5EF4-FFF2-40B4-BE49-F238E27FC236}">
                  <a16:creationId xmlns:a16="http://schemas.microsoft.com/office/drawing/2014/main" id="{5AC917C4-AF70-2448-87DB-4AE05DD20870}"/>
                </a:ext>
              </a:extLst>
            </p:cNvPr>
            <p:cNvSpPr>
              <a:spLocks noChangeArrowheads="1"/>
            </p:cNvSpPr>
            <p:nvPr/>
          </p:nvSpPr>
          <p:spPr bwMode="auto">
            <a:xfrm>
              <a:off x="11149037" y="1854915"/>
              <a:ext cx="5425837" cy="7116576"/>
            </a:xfrm>
            <a:custGeom>
              <a:avLst/>
              <a:gdLst>
                <a:gd name="connsiteX0" fmla="*/ 242359 w 5425837"/>
                <a:gd name="connsiteY0" fmla="*/ 253221 h 7116576"/>
                <a:gd name="connsiteX1" fmla="*/ 231738 w 5425837"/>
                <a:gd name="connsiteY1" fmla="*/ 265248 h 7116576"/>
                <a:gd name="connsiteX2" fmla="*/ 223042 w 5425837"/>
                <a:gd name="connsiteY2" fmla="*/ 309591 h 7116576"/>
                <a:gd name="connsiteX3" fmla="*/ 223042 w 5425837"/>
                <a:gd name="connsiteY3" fmla="*/ 462426 h 7116576"/>
                <a:gd name="connsiteX4" fmla="*/ 223042 w 5425837"/>
                <a:gd name="connsiteY4" fmla="*/ 3898618 h 7116576"/>
                <a:gd name="connsiteX5" fmla="*/ 332781 w 5425837"/>
                <a:gd name="connsiteY5" fmla="*/ 4089336 h 7116576"/>
                <a:gd name="connsiteX6" fmla="*/ 5150183 w 5425837"/>
                <a:gd name="connsiteY6" fmla="*/ 6869771 h 7116576"/>
                <a:gd name="connsiteX7" fmla="*/ 5187162 w 5425837"/>
                <a:gd name="connsiteY7" fmla="*/ 6881603 h 7116576"/>
                <a:gd name="connsiteX8" fmla="*/ 5198443 w 5425837"/>
                <a:gd name="connsiteY8" fmla="*/ 6859707 h 7116576"/>
                <a:gd name="connsiteX9" fmla="*/ 5202984 w 5425837"/>
                <a:gd name="connsiteY9" fmla="*/ 6826512 h 7116576"/>
                <a:gd name="connsiteX10" fmla="*/ 5202984 w 5425837"/>
                <a:gd name="connsiteY10" fmla="*/ 3237296 h 7116576"/>
                <a:gd name="connsiteX11" fmla="*/ 5091949 w 5425837"/>
                <a:gd name="connsiteY11" fmla="*/ 3046534 h 7116576"/>
                <a:gd name="connsiteX12" fmla="*/ 275629 w 5425837"/>
                <a:gd name="connsiteY12" fmla="*/ 264794 h 7116576"/>
                <a:gd name="connsiteX13" fmla="*/ 170132 w 5425837"/>
                <a:gd name="connsiteY13" fmla="*/ 0 h 7116576"/>
                <a:gd name="connsiteX14" fmla="*/ 292935 w 5425837"/>
                <a:gd name="connsiteY14" fmla="*/ 37883 h 7116576"/>
                <a:gd name="connsiteX15" fmla="*/ 5150183 w 5425837"/>
                <a:gd name="connsiteY15" fmla="*/ 2837912 h 7116576"/>
                <a:gd name="connsiteX16" fmla="*/ 5425837 w 5425837"/>
                <a:gd name="connsiteY16" fmla="*/ 3313401 h 7116576"/>
                <a:gd name="connsiteX17" fmla="*/ 5425837 w 5425837"/>
                <a:gd name="connsiteY17" fmla="*/ 6902428 h 7116576"/>
                <a:gd name="connsiteX18" fmla="*/ 5291276 w 5425837"/>
                <a:gd name="connsiteY18" fmla="*/ 7096412 h 7116576"/>
                <a:gd name="connsiteX19" fmla="*/ 5290669 w 5425837"/>
                <a:gd name="connsiteY19" fmla="*/ 7096412 h 7116576"/>
                <a:gd name="connsiteX20" fmla="*/ 5287496 w 5425837"/>
                <a:gd name="connsiteY20" fmla="*/ 7099294 h 7116576"/>
                <a:gd name="connsiteX21" fmla="*/ 5231723 w 5425837"/>
                <a:gd name="connsiteY21" fmla="*/ 7116576 h 7116576"/>
                <a:gd name="connsiteX22" fmla="*/ 5199719 w 5425837"/>
                <a:gd name="connsiteY22" fmla="*/ 7116576 h 7116576"/>
                <a:gd name="connsiteX23" fmla="*/ 5091949 w 5425837"/>
                <a:gd name="connsiteY23" fmla="*/ 7079338 h 7116576"/>
                <a:gd name="connsiteX24" fmla="*/ 275629 w 5425837"/>
                <a:gd name="connsiteY24" fmla="*/ 4298251 h 7116576"/>
                <a:gd name="connsiteX25" fmla="*/ 0 w 5425837"/>
                <a:gd name="connsiteY25" fmla="*/ 3822651 h 7116576"/>
                <a:gd name="connsiteX26" fmla="*/ 0 w 5425837"/>
                <a:gd name="connsiteY26" fmla="*/ 232129 h 7116576"/>
                <a:gd name="connsiteX27" fmla="*/ 11104 w 5425837"/>
                <a:gd name="connsiteY27" fmla="*/ 149619 h 7116576"/>
                <a:gd name="connsiteX28" fmla="*/ 27860 w 5425837"/>
                <a:gd name="connsiteY28" fmla="*/ 116773 h 7116576"/>
                <a:gd name="connsiteX29" fmla="*/ 28489 w 5425837"/>
                <a:gd name="connsiteY29" fmla="*/ 112147 h 7116576"/>
                <a:gd name="connsiteX30" fmla="*/ 170132 w 5425837"/>
                <a:gd name="connsiteY30" fmla="*/ 0 h 711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425837" h="7116576">
                  <a:moveTo>
                    <a:pt x="242359" y="253221"/>
                  </a:moveTo>
                  <a:lnTo>
                    <a:pt x="231738" y="265248"/>
                  </a:lnTo>
                  <a:cubicBezTo>
                    <a:pt x="226145" y="277219"/>
                    <a:pt x="223042" y="292119"/>
                    <a:pt x="223042" y="309591"/>
                  </a:cubicBezTo>
                  <a:lnTo>
                    <a:pt x="223042" y="462426"/>
                  </a:lnTo>
                  <a:lnTo>
                    <a:pt x="223042" y="3898618"/>
                  </a:lnTo>
                  <a:cubicBezTo>
                    <a:pt x="223042" y="3968504"/>
                    <a:pt x="272686" y="4054066"/>
                    <a:pt x="332781" y="4089336"/>
                  </a:cubicBezTo>
                  <a:lnTo>
                    <a:pt x="5150183" y="6869771"/>
                  </a:lnTo>
                  <a:lnTo>
                    <a:pt x="5187162" y="6881603"/>
                  </a:lnTo>
                  <a:lnTo>
                    <a:pt x="5198443" y="6859707"/>
                  </a:lnTo>
                  <a:cubicBezTo>
                    <a:pt x="5201392" y="6850030"/>
                    <a:pt x="5202984" y="6838924"/>
                    <a:pt x="5202984" y="6826512"/>
                  </a:cubicBezTo>
                  <a:lnTo>
                    <a:pt x="5202984" y="3237296"/>
                  </a:lnTo>
                  <a:cubicBezTo>
                    <a:pt x="5202984" y="3166740"/>
                    <a:pt x="5153345" y="3081812"/>
                    <a:pt x="5091949" y="3046534"/>
                  </a:cubicBezTo>
                  <a:lnTo>
                    <a:pt x="275629" y="264794"/>
                  </a:lnTo>
                  <a:close/>
                  <a:moveTo>
                    <a:pt x="170132" y="0"/>
                  </a:moveTo>
                  <a:cubicBezTo>
                    <a:pt x="206712" y="0"/>
                    <a:pt x="248517" y="12410"/>
                    <a:pt x="292935" y="37883"/>
                  </a:cubicBezTo>
                  <a:lnTo>
                    <a:pt x="5150183" y="2837912"/>
                  </a:lnTo>
                  <a:cubicBezTo>
                    <a:pt x="5301727" y="2925433"/>
                    <a:pt x="5425837" y="3139011"/>
                    <a:pt x="5425837" y="3313401"/>
                  </a:cubicBezTo>
                  <a:lnTo>
                    <a:pt x="5425837" y="6902428"/>
                  </a:lnTo>
                  <a:cubicBezTo>
                    <a:pt x="5425837" y="7018034"/>
                    <a:pt x="5371621" y="7087921"/>
                    <a:pt x="5291276" y="7096412"/>
                  </a:cubicBezTo>
                  <a:lnTo>
                    <a:pt x="5290669" y="7096412"/>
                  </a:lnTo>
                  <a:lnTo>
                    <a:pt x="5287496" y="7099294"/>
                  </a:lnTo>
                  <a:cubicBezTo>
                    <a:pt x="5270871" y="7108777"/>
                    <a:pt x="5252134" y="7114616"/>
                    <a:pt x="5231723" y="7116576"/>
                  </a:cubicBezTo>
                  <a:lnTo>
                    <a:pt x="5199719" y="7116576"/>
                  </a:lnTo>
                  <a:cubicBezTo>
                    <a:pt x="5166408" y="7113962"/>
                    <a:pt x="5130485" y="7101550"/>
                    <a:pt x="5091949" y="7079338"/>
                  </a:cubicBezTo>
                  <a:lnTo>
                    <a:pt x="275629" y="4298251"/>
                  </a:lnTo>
                  <a:cubicBezTo>
                    <a:pt x="123445" y="4210709"/>
                    <a:pt x="0" y="3997081"/>
                    <a:pt x="0" y="3822651"/>
                  </a:cubicBezTo>
                  <a:lnTo>
                    <a:pt x="0" y="232129"/>
                  </a:lnTo>
                  <a:cubicBezTo>
                    <a:pt x="0" y="201261"/>
                    <a:pt x="3878" y="173659"/>
                    <a:pt x="11104" y="149619"/>
                  </a:cubicBezTo>
                  <a:lnTo>
                    <a:pt x="27860" y="116773"/>
                  </a:lnTo>
                  <a:lnTo>
                    <a:pt x="28489" y="112147"/>
                  </a:lnTo>
                  <a:cubicBezTo>
                    <a:pt x="50351" y="40046"/>
                    <a:pt x="102526" y="0"/>
                    <a:pt x="170132" y="0"/>
                  </a:cubicBezTo>
                  <a:close/>
                </a:path>
              </a:pathLst>
            </a:custGeom>
            <a:solidFill>
              <a:schemeClr val="bg1">
                <a:lumMod val="50000"/>
              </a:schemeClr>
            </a:solidFill>
            <a:ln>
              <a:noFill/>
            </a:ln>
            <a:effectLst/>
          </p:spPr>
          <p:txBody>
            <a:bodyPr wrap="square" anchor="ctr">
              <a:noAutofit/>
            </a:bodyPr>
            <a:lstStyle/>
            <a:p>
              <a:endParaRPr lang="en-US" sz="2450">
                <a:latin typeface="Lato Light" panose="020F0502020204030203" pitchFamily="34" charset="0"/>
              </a:endParaRPr>
            </a:p>
          </p:txBody>
        </p:sp>
        <p:sp>
          <p:nvSpPr>
            <p:cNvPr id="10" name="Freeform 8">
              <a:extLst>
                <a:ext uri="{FF2B5EF4-FFF2-40B4-BE49-F238E27FC236}">
                  <a16:creationId xmlns:a16="http://schemas.microsoft.com/office/drawing/2014/main" id="{C2700B59-B868-9F4A-8962-25A4257CE145}"/>
                </a:ext>
              </a:extLst>
            </p:cNvPr>
            <p:cNvSpPr>
              <a:spLocks noChangeArrowheads="1"/>
            </p:cNvSpPr>
            <p:nvPr/>
          </p:nvSpPr>
          <p:spPr bwMode="auto">
            <a:xfrm>
              <a:off x="7770444" y="6083201"/>
              <a:ext cx="8470968" cy="4890753"/>
            </a:xfrm>
            <a:custGeom>
              <a:avLst/>
              <a:gdLst>
                <a:gd name="T0" fmla="*/ 12966 w 12967"/>
                <a:gd name="T1" fmla="*/ 4512 h 7487"/>
                <a:gd name="T2" fmla="*/ 12823 w 12967"/>
                <a:gd name="T3" fmla="*/ 4682 h 7487"/>
                <a:gd name="T4" fmla="*/ 8109 w 12967"/>
                <a:gd name="T5" fmla="*/ 7403 h 7487"/>
                <a:gd name="T6" fmla="*/ 7805 w 12967"/>
                <a:gd name="T7" fmla="*/ 7486 h 7487"/>
                <a:gd name="T8" fmla="*/ 7746 w 12967"/>
                <a:gd name="T9" fmla="*/ 7486 h 7487"/>
                <a:gd name="T10" fmla="*/ 7519 w 12967"/>
                <a:gd name="T11" fmla="*/ 7428 h 7487"/>
                <a:gd name="T12" fmla="*/ 101 w 12967"/>
                <a:gd name="T13" fmla="*/ 3145 h 7487"/>
                <a:gd name="T14" fmla="*/ 0 w 12967"/>
                <a:gd name="T15" fmla="*/ 3012 h 7487"/>
                <a:gd name="T16" fmla="*/ 0 w 12967"/>
                <a:gd name="T17" fmla="*/ 2982 h 7487"/>
                <a:gd name="T18" fmla="*/ 144 w 12967"/>
                <a:gd name="T19" fmla="*/ 2804 h 7487"/>
                <a:gd name="T20" fmla="*/ 4858 w 12967"/>
                <a:gd name="T21" fmla="*/ 83 h 7487"/>
                <a:gd name="T22" fmla="*/ 5192 w 12967"/>
                <a:gd name="T23" fmla="*/ 0 h 7487"/>
                <a:gd name="T24" fmla="*/ 5448 w 12967"/>
                <a:gd name="T25" fmla="*/ 59 h 7487"/>
                <a:gd name="T26" fmla="*/ 12866 w 12967"/>
                <a:gd name="T27" fmla="*/ 4341 h 7487"/>
                <a:gd name="T28" fmla="*/ 12966 w 12967"/>
                <a:gd name="T29" fmla="*/ 4467 h 7487"/>
                <a:gd name="T30" fmla="*/ 12966 w 12967"/>
                <a:gd name="T31" fmla="*/ 4512 h 7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67" h="7487">
                  <a:moveTo>
                    <a:pt x="12966" y="4512"/>
                  </a:moveTo>
                  <a:cubicBezTo>
                    <a:pt x="12956" y="4572"/>
                    <a:pt x="12908" y="4633"/>
                    <a:pt x="12823" y="4682"/>
                  </a:cubicBezTo>
                  <a:lnTo>
                    <a:pt x="8109" y="7403"/>
                  </a:lnTo>
                  <a:cubicBezTo>
                    <a:pt x="8022" y="7454"/>
                    <a:pt x="7912" y="7482"/>
                    <a:pt x="7805" y="7486"/>
                  </a:cubicBezTo>
                  <a:lnTo>
                    <a:pt x="7746" y="7486"/>
                  </a:lnTo>
                  <a:cubicBezTo>
                    <a:pt x="7661" y="7483"/>
                    <a:pt x="7581" y="7463"/>
                    <a:pt x="7519" y="7428"/>
                  </a:cubicBezTo>
                  <a:lnTo>
                    <a:pt x="101" y="3145"/>
                  </a:lnTo>
                  <a:cubicBezTo>
                    <a:pt x="39" y="3109"/>
                    <a:pt x="5" y="3062"/>
                    <a:pt x="0" y="3012"/>
                  </a:cubicBezTo>
                  <a:lnTo>
                    <a:pt x="0" y="2982"/>
                  </a:lnTo>
                  <a:cubicBezTo>
                    <a:pt x="7" y="2920"/>
                    <a:pt x="55" y="2856"/>
                    <a:pt x="144" y="2804"/>
                  </a:cubicBezTo>
                  <a:lnTo>
                    <a:pt x="4858" y="83"/>
                  </a:lnTo>
                  <a:cubicBezTo>
                    <a:pt x="4953" y="28"/>
                    <a:pt x="5076" y="0"/>
                    <a:pt x="5192" y="0"/>
                  </a:cubicBezTo>
                  <a:cubicBezTo>
                    <a:pt x="5288" y="0"/>
                    <a:pt x="5379" y="19"/>
                    <a:pt x="5448" y="59"/>
                  </a:cubicBezTo>
                  <a:lnTo>
                    <a:pt x="12866" y="4341"/>
                  </a:lnTo>
                  <a:cubicBezTo>
                    <a:pt x="12925" y="4375"/>
                    <a:pt x="12958" y="4420"/>
                    <a:pt x="12966" y="4467"/>
                  </a:cubicBezTo>
                  <a:lnTo>
                    <a:pt x="12966" y="4512"/>
                  </a:lnTo>
                </a:path>
              </a:pathLst>
            </a:custGeom>
            <a:solidFill>
              <a:schemeClr val="bg1">
                <a:lumMod val="85000"/>
              </a:schemeClr>
            </a:solidFill>
            <a:ln>
              <a:noFill/>
            </a:ln>
            <a:effectLst/>
          </p:spPr>
          <p:txBody>
            <a:bodyPr wrap="none" anchor="ctr"/>
            <a:lstStyle/>
            <a:p>
              <a:endParaRPr lang="en-US" sz="2450">
                <a:latin typeface="Lato Light" panose="020F0502020204030203" pitchFamily="34" charset="0"/>
              </a:endParaRPr>
            </a:p>
          </p:txBody>
        </p:sp>
        <p:sp>
          <p:nvSpPr>
            <p:cNvPr id="11" name="Freeform 9">
              <a:extLst>
                <a:ext uri="{FF2B5EF4-FFF2-40B4-BE49-F238E27FC236}">
                  <a16:creationId xmlns:a16="http://schemas.microsoft.com/office/drawing/2014/main" id="{7DAA0CD8-1DF4-3A44-A4C0-DF26740B4D06}"/>
                </a:ext>
              </a:extLst>
            </p:cNvPr>
            <p:cNvSpPr>
              <a:spLocks noChangeArrowheads="1"/>
            </p:cNvSpPr>
            <p:nvPr/>
          </p:nvSpPr>
          <p:spPr bwMode="auto">
            <a:xfrm>
              <a:off x="7770444" y="6083201"/>
              <a:ext cx="8470968" cy="4890753"/>
            </a:xfrm>
            <a:custGeom>
              <a:avLst/>
              <a:gdLst>
                <a:gd name="T0" fmla="*/ 5217 w 12967"/>
                <a:gd name="T1" fmla="*/ 0 h 7487"/>
                <a:gd name="T2" fmla="*/ 5448 w 12967"/>
                <a:gd name="T3" fmla="*/ 59 h 7487"/>
                <a:gd name="T4" fmla="*/ 12866 w 12967"/>
                <a:gd name="T5" fmla="*/ 4341 h 7487"/>
                <a:gd name="T6" fmla="*/ 12966 w 12967"/>
                <a:gd name="T7" fmla="*/ 4467 h 7487"/>
                <a:gd name="T8" fmla="*/ 12966 w 12967"/>
                <a:gd name="T9" fmla="*/ 4512 h 7487"/>
                <a:gd name="T10" fmla="*/ 12823 w 12967"/>
                <a:gd name="T11" fmla="*/ 4682 h 7487"/>
                <a:gd name="T12" fmla="*/ 8109 w 12967"/>
                <a:gd name="T13" fmla="*/ 7403 h 7487"/>
                <a:gd name="T14" fmla="*/ 7805 w 12967"/>
                <a:gd name="T15" fmla="*/ 7486 h 7487"/>
                <a:gd name="T16" fmla="*/ 7746 w 12967"/>
                <a:gd name="T17" fmla="*/ 7486 h 7487"/>
                <a:gd name="T18" fmla="*/ 7519 w 12967"/>
                <a:gd name="T19" fmla="*/ 7428 h 7487"/>
                <a:gd name="T20" fmla="*/ 101 w 12967"/>
                <a:gd name="T21" fmla="*/ 3145 h 7487"/>
                <a:gd name="T22" fmla="*/ 0 w 12967"/>
                <a:gd name="T23" fmla="*/ 3012 h 7487"/>
                <a:gd name="T24" fmla="*/ 0 w 12967"/>
                <a:gd name="T25" fmla="*/ 2982 h 7487"/>
                <a:gd name="T26" fmla="*/ 144 w 12967"/>
                <a:gd name="T27" fmla="*/ 2804 h 7487"/>
                <a:gd name="T28" fmla="*/ 4858 w 12967"/>
                <a:gd name="T29" fmla="*/ 83 h 7487"/>
                <a:gd name="T30" fmla="*/ 5165 w 12967"/>
                <a:gd name="T31" fmla="*/ 0 h 7487"/>
                <a:gd name="T32" fmla="*/ 5217 w 12967"/>
                <a:gd name="T33" fmla="*/ 0 h 7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67" h="7487">
                  <a:moveTo>
                    <a:pt x="5217" y="0"/>
                  </a:moveTo>
                  <a:cubicBezTo>
                    <a:pt x="5303" y="3"/>
                    <a:pt x="5385" y="22"/>
                    <a:pt x="5448" y="59"/>
                  </a:cubicBezTo>
                  <a:lnTo>
                    <a:pt x="12866" y="4341"/>
                  </a:lnTo>
                  <a:cubicBezTo>
                    <a:pt x="12925" y="4375"/>
                    <a:pt x="12958" y="4420"/>
                    <a:pt x="12966" y="4467"/>
                  </a:cubicBezTo>
                  <a:lnTo>
                    <a:pt x="12966" y="4512"/>
                  </a:lnTo>
                  <a:cubicBezTo>
                    <a:pt x="12956" y="4572"/>
                    <a:pt x="12908" y="4633"/>
                    <a:pt x="12823" y="4682"/>
                  </a:cubicBezTo>
                  <a:lnTo>
                    <a:pt x="8109" y="7403"/>
                  </a:lnTo>
                  <a:cubicBezTo>
                    <a:pt x="8022" y="7454"/>
                    <a:pt x="7912" y="7482"/>
                    <a:pt x="7805" y="7486"/>
                  </a:cubicBezTo>
                  <a:lnTo>
                    <a:pt x="7746" y="7486"/>
                  </a:lnTo>
                  <a:cubicBezTo>
                    <a:pt x="7661" y="7483"/>
                    <a:pt x="7581" y="7463"/>
                    <a:pt x="7519" y="7428"/>
                  </a:cubicBezTo>
                  <a:lnTo>
                    <a:pt x="101" y="3145"/>
                  </a:lnTo>
                  <a:cubicBezTo>
                    <a:pt x="39" y="3109"/>
                    <a:pt x="5" y="3062"/>
                    <a:pt x="0" y="3012"/>
                  </a:cubicBezTo>
                  <a:lnTo>
                    <a:pt x="0" y="2982"/>
                  </a:lnTo>
                  <a:cubicBezTo>
                    <a:pt x="7" y="2920"/>
                    <a:pt x="55" y="2856"/>
                    <a:pt x="144" y="2804"/>
                  </a:cubicBezTo>
                  <a:lnTo>
                    <a:pt x="4858" y="83"/>
                  </a:lnTo>
                  <a:cubicBezTo>
                    <a:pt x="4946" y="31"/>
                    <a:pt x="5057" y="3"/>
                    <a:pt x="5165" y="0"/>
                  </a:cubicBezTo>
                  <a:lnTo>
                    <a:pt x="5217" y="0"/>
                  </a:lnTo>
                </a:path>
              </a:pathLst>
            </a:custGeom>
            <a:noFill/>
            <a:ln w="1800" cap="flat">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2" name="Freeform 10">
              <a:extLst>
                <a:ext uri="{FF2B5EF4-FFF2-40B4-BE49-F238E27FC236}">
                  <a16:creationId xmlns:a16="http://schemas.microsoft.com/office/drawing/2014/main" id="{AA93C844-19EB-3C4F-BE77-7E81AF327055}"/>
                </a:ext>
              </a:extLst>
            </p:cNvPr>
            <p:cNvSpPr>
              <a:spLocks noChangeArrowheads="1"/>
            </p:cNvSpPr>
            <p:nvPr/>
          </p:nvSpPr>
          <p:spPr bwMode="auto">
            <a:xfrm>
              <a:off x="9766491" y="6604535"/>
              <a:ext cx="5579147" cy="3223057"/>
            </a:xfrm>
            <a:custGeom>
              <a:avLst/>
              <a:gdLst>
                <a:gd name="T0" fmla="*/ 8542 w 8543"/>
                <a:gd name="T1" fmla="*/ 3557 h 4933"/>
                <a:gd name="T2" fmla="*/ 8497 w 8543"/>
                <a:gd name="T3" fmla="*/ 3611 h 4933"/>
                <a:gd name="T4" fmla="*/ 6253 w 8543"/>
                <a:gd name="T5" fmla="*/ 4906 h 4933"/>
                <a:gd name="T6" fmla="*/ 6166 w 8543"/>
                <a:gd name="T7" fmla="*/ 4932 h 4933"/>
                <a:gd name="T8" fmla="*/ 6130 w 8543"/>
                <a:gd name="T9" fmla="*/ 4932 h 4933"/>
                <a:gd name="T10" fmla="*/ 6066 w 8543"/>
                <a:gd name="T11" fmla="*/ 4914 h 4933"/>
                <a:gd name="T12" fmla="*/ 32 w 8543"/>
                <a:gd name="T13" fmla="*/ 1429 h 4933"/>
                <a:gd name="T14" fmla="*/ 0 w 8543"/>
                <a:gd name="T15" fmla="*/ 1389 h 4933"/>
                <a:gd name="T16" fmla="*/ 0 w 8543"/>
                <a:gd name="T17" fmla="*/ 1376 h 4933"/>
                <a:gd name="T18" fmla="*/ 45 w 8543"/>
                <a:gd name="T19" fmla="*/ 1321 h 4933"/>
                <a:gd name="T20" fmla="*/ 2289 w 8543"/>
                <a:gd name="T21" fmla="*/ 27 h 4933"/>
                <a:gd name="T22" fmla="*/ 2395 w 8543"/>
                <a:gd name="T23" fmla="*/ 0 h 4933"/>
                <a:gd name="T24" fmla="*/ 2476 w 8543"/>
                <a:gd name="T25" fmla="*/ 19 h 4933"/>
                <a:gd name="T26" fmla="*/ 8511 w 8543"/>
                <a:gd name="T27" fmla="*/ 3503 h 4933"/>
                <a:gd name="T28" fmla="*/ 8542 w 8543"/>
                <a:gd name="T29" fmla="*/ 3542 h 4933"/>
                <a:gd name="T30" fmla="*/ 8542 w 8543"/>
                <a:gd name="T31" fmla="*/ 3557 h 4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43" h="4933">
                  <a:moveTo>
                    <a:pt x="8542" y="3557"/>
                  </a:moveTo>
                  <a:cubicBezTo>
                    <a:pt x="8539" y="3576"/>
                    <a:pt x="8524" y="3596"/>
                    <a:pt x="8497" y="3611"/>
                  </a:cubicBezTo>
                  <a:lnTo>
                    <a:pt x="6253" y="4906"/>
                  </a:lnTo>
                  <a:cubicBezTo>
                    <a:pt x="6228" y="4921"/>
                    <a:pt x="6197" y="4930"/>
                    <a:pt x="6166" y="4932"/>
                  </a:cubicBezTo>
                  <a:lnTo>
                    <a:pt x="6130" y="4932"/>
                  </a:lnTo>
                  <a:cubicBezTo>
                    <a:pt x="6106" y="4930"/>
                    <a:pt x="6084" y="4924"/>
                    <a:pt x="6066" y="4914"/>
                  </a:cubicBezTo>
                  <a:lnTo>
                    <a:pt x="32" y="1429"/>
                  </a:lnTo>
                  <a:cubicBezTo>
                    <a:pt x="12" y="1419"/>
                    <a:pt x="2" y="1404"/>
                    <a:pt x="0" y="1389"/>
                  </a:cubicBezTo>
                  <a:lnTo>
                    <a:pt x="0" y="1376"/>
                  </a:lnTo>
                  <a:cubicBezTo>
                    <a:pt x="2" y="1357"/>
                    <a:pt x="18" y="1337"/>
                    <a:pt x="45" y="1321"/>
                  </a:cubicBezTo>
                  <a:lnTo>
                    <a:pt x="2289" y="27"/>
                  </a:lnTo>
                  <a:cubicBezTo>
                    <a:pt x="2319" y="9"/>
                    <a:pt x="2358" y="0"/>
                    <a:pt x="2395" y="0"/>
                  </a:cubicBezTo>
                  <a:cubicBezTo>
                    <a:pt x="2425" y="0"/>
                    <a:pt x="2454" y="7"/>
                    <a:pt x="2476" y="19"/>
                  </a:cubicBezTo>
                  <a:lnTo>
                    <a:pt x="8511" y="3503"/>
                  </a:lnTo>
                  <a:cubicBezTo>
                    <a:pt x="8529" y="3514"/>
                    <a:pt x="8540" y="3528"/>
                    <a:pt x="8542" y="3542"/>
                  </a:cubicBezTo>
                  <a:lnTo>
                    <a:pt x="8542" y="3557"/>
                  </a:lnTo>
                </a:path>
              </a:pathLst>
            </a:custGeom>
            <a:solidFill>
              <a:schemeClr val="bg1">
                <a:lumMod val="95000"/>
              </a:schemeClr>
            </a:solidFill>
            <a:ln>
              <a:noFill/>
            </a:ln>
            <a:effectLst/>
          </p:spPr>
          <p:txBody>
            <a:bodyPr wrap="none" anchor="ctr"/>
            <a:lstStyle/>
            <a:p>
              <a:endParaRPr lang="en-US" sz="2450">
                <a:latin typeface="Lato Light" panose="020F0502020204030203" pitchFamily="34" charset="0"/>
              </a:endParaRPr>
            </a:p>
          </p:txBody>
        </p:sp>
        <p:sp>
          <p:nvSpPr>
            <p:cNvPr id="13" name="Freeform 11">
              <a:extLst>
                <a:ext uri="{FF2B5EF4-FFF2-40B4-BE49-F238E27FC236}">
                  <a16:creationId xmlns:a16="http://schemas.microsoft.com/office/drawing/2014/main" id="{64DB7BEE-BBD2-0A42-920D-F6CA1C20D359}"/>
                </a:ext>
              </a:extLst>
            </p:cNvPr>
            <p:cNvSpPr>
              <a:spLocks noChangeArrowheads="1"/>
            </p:cNvSpPr>
            <p:nvPr/>
          </p:nvSpPr>
          <p:spPr bwMode="auto">
            <a:xfrm>
              <a:off x="9766492" y="8367281"/>
              <a:ext cx="2523145" cy="1457433"/>
            </a:xfrm>
            <a:custGeom>
              <a:avLst/>
              <a:gdLst>
                <a:gd name="T0" fmla="*/ 2096 w 3862"/>
                <a:gd name="T1" fmla="*/ 2232 h 2233"/>
                <a:gd name="T2" fmla="*/ 0 w 3862"/>
                <a:gd name="T3" fmla="*/ 1022 h 2233"/>
                <a:gd name="T4" fmla="*/ 0 w 3862"/>
                <a:gd name="T5" fmla="*/ 903 h 2233"/>
                <a:gd name="T6" fmla="*/ 1563 w 3862"/>
                <a:gd name="T7" fmla="*/ 0 h 2233"/>
                <a:gd name="T8" fmla="*/ 3861 w 3862"/>
                <a:gd name="T9" fmla="*/ 1328 h 2233"/>
                <a:gd name="T10" fmla="*/ 2297 w 3862"/>
                <a:gd name="T11" fmla="*/ 2232 h 2233"/>
                <a:gd name="T12" fmla="*/ 2096 w 3862"/>
                <a:gd name="T13" fmla="*/ 2232 h 2233"/>
              </a:gdLst>
              <a:ahLst/>
              <a:cxnLst>
                <a:cxn ang="0">
                  <a:pos x="T0" y="T1"/>
                </a:cxn>
                <a:cxn ang="0">
                  <a:pos x="T2" y="T3"/>
                </a:cxn>
                <a:cxn ang="0">
                  <a:pos x="T4" y="T5"/>
                </a:cxn>
                <a:cxn ang="0">
                  <a:pos x="T6" y="T7"/>
                </a:cxn>
                <a:cxn ang="0">
                  <a:pos x="T8" y="T9"/>
                </a:cxn>
                <a:cxn ang="0">
                  <a:pos x="T10" y="T11"/>
                </a:cxn>
                <a:cxn ang="0">
                  <a:pos x="T12" y="T13"/>
                </a:cxn>
              </a:cxnLst>
              <a:rect l="0" t="0" r="r" b="b"/>
              <a:pathLst>
                <a:path w="3862" h="2233">
                  <a:moveTo>
                    <a:pt x="2096" y="2232"/>
                  </a:moveTo>
                  <a:lnTo>
                    <a:pt x="0" y="1022"/>
                  </a:lnTo>
                  <a:lnTo>
                    <a:pt x="0" y="903"/>
                  </a:lnTo>
                  <a:lnTo>
                    <a:pt x="1563" y="0"/>
                  </a:lnTo>
                  <a:lnTo>
                    <a:pt x="3861" y="1328"/>
                  </a:lnTo>
                  <a:lnTo>
                    <a:pt x="2297" y="2232"/>
                  </a:lnTo>
                  <a:lnTo>
                    <a:pt x="2096" y="2232"/>
                  </a:lnTo>
                </a:path>
              </a:pathLst>
            </a:custGeom>
            <a:solidFill>
              <a:schemeClr val="bg1">
                <a:lumMod val="95000"/>
              </a:schemeClr>
            </a:solidFill>
            <a:ln>
              <a:noFill/>
            </a:ln>
            <a:effectLst/>
          </p:spPr>
          <p:txBody>
            <a:bodyPr wrap="none" anchor="ctr"/>
            <a:lstStyle/>
            <a:p>
              <a:endParaRPr lang="en-US" sz="2450">
                <a:latin typeface="Lato Light" panose="020F0502020204030203" pitchFamily="34" charset="0"/>
              </a:endParaRPr>
            </a:p>
          </p:txBody>
        </p:sp>
        <p:sp>
          <p:nvSpPr>
            <p:cNvPr id="14" name="Freeform 12">
              <a:extLst>
                <a:ext uri="{FF2B5EF4-FFF2-40B4-BE49-F238E27FC236}">
                  <a16:creationId xmlns:a16="http://schemas.microsoft.com/office/drawing/2014/main" id="{92579075-3838-7049-960A-F4DE06A2CC2D}"/>
                </a:ext>
              </a:extLst>
            </p:cNvPr>
            <p:cNvSpPr>
              <a:spLocks noChangeArrowheads="1"/>
            </p:cNvSpPr>
            <p:nvPr/>
          </p:nvSpPr>
          <p:spPr bwMode="auto">
            <a:xfrm>
              <a:off x="11909436" y="6604536"/>
              <a:ext cx="3436202" cy="1984527"/>
            </a:xfrm>
            <a:custGeom>
              <a:avLst/>
              <a:gdLst>
                <a:gd name="T0" fmla="*/ 492 w 5263"/>
                <a:gd name="T1" fmla="*/ 0 h 3038"/>
                <a:gd name="T2" fmla="*/ 5262 w 5263"/>
                <a:gd name="T3" fmla="*/ 2754 h 3038"/>
                <a:gd name="T4" fmla="*/ 5262 w 5263"/>
                <a:gd name="T5" fmla="*/ 3037 h 3038"/>
                <a:gd name="T6" fmla="*/ 0 w 5263"/>
                <a:gd name="T7" fmla="*/ 0 h 3038"/>
                <a:gd name="T8" fmla="*/ 492 w 5263"/>
                <a:gd name="T9" fmla="*/ 0 h 3038"/>
              </a:gdLst>
              <a:ahLst/>
              <a:cxnLst>
                <a:cxn ang="0">
                  <a:pos x="T0" y="T1"/>
                </a:cxn>
                <a:cxn ang="0">
                  <a:pos x="T2" y="T3"/>
                </a:cxn>
                <a:cxn ang="0">
                  <a:pos x="T4" y="T5"/>
                </a:cxn>
                <a:cxn ang="0">
                  <a:pos x="T6" y="T7"/>
                </a:cxn>
                <a:cxn ang="0">
                  <a:pos x="T8" y="T9"/>
                </a:cxn>
              </a:cxnLst>
              <a:rect l="0" t="0" r="r" b="b"/>
              <a:pathLst>
                <a:path w="5263" h="3038">
                  <a:moveTo>
                    <a:pt x="492" y="0"/>
                  </a:moveTo>
                  <a:lnTo>
                    <a:pt x="5262" y="2754"/>
                  </a:lnTo>
                  <a:lnTo>
                    <a:pt x="5262" y="3037"/>
                  </a:lnTo>
                  <a:lnTo>
                    <a:pt x="0" y="0"/>
                  </a:lnTo>
                  <a:lnTo>
                    <a:pt x="492" y="0"/>
                  </a:lnTo>
                </a:path>
              </a:pathLst>
            </a:custGeom>
            <a:solidFill>
              <a:schemeClr val="bg1">
                <a:lumMod val="50000"/>
              </a:schemeClr>
            </a:solidFill>
            <a:ln>
              <a:noFill/>
            </a:ln>
            <a:effectLst/>
          </p:spPr>
          <p:txBody>
            <a:bodyPr wrap="none" anchor="ctr"/>
            <a:lstStyle/>
            <a:p>
              <a:endParaRPr lang="en-US" sz="2450">
                <a:latin typeface="Lato Light" panose="020F0502020204030203" pitchFamily="34" charset="0"/>
              </a:endParaRPr>
            </a:p>
          </p:txBody>
        </p:sp>
        <p:sp>
          <p:nvSpPr>
            <p:cNvPr id="15" name="Freeform 14">
              <a:extLst>
                <a:ext uri="{FF2B5EF4-FFF2-40B4-BE49-F238E27FC236}">
                  <a16:creationId xmlns:a16="http://schemas.microsoft.com/office/drawing/2014/main" id="{D2385BE5-CDAA-AC49-BFBE-01A7B5515167}"/>
                </a:ext>
              </a:extLst>
            </p:cNvPr>
            <p:cNvSpPr>
              <a:spLocks noChangeArrowheads="1"/>
            </p:cNvSpPr>
            <p:nvPr/>
          </p:nvSpPr>
          <p:spPr bwMode="auto">
            <a:xfrm>
              <a:off x="9907628" y="6650619"/>
              <a:ext cx="5352225" cy="3098548"/>
            </a:xfrm>
            <a:custGeom>
              <a:avLst/>
              <a:gdLst>
                <a:gd name="connsiteX0" fmla="*/ 3747381 w 5352225"/>
                <a:gd name="connsiteY0" fmla="*/ 2935027 h 3098548"/>
                <a:gd name="connsiteX1" fmla="*/ 3764336 w 5352225"/>
                <a:gd name="connsiteY1" fmla="*/ 2938967 h 3098548"/>
                <a:gd name="connsiteX2" fmla="*/ 3948241 w 5352225"/>
                <a:gd name="connsiteY2" fmla="*/ 3045355 h 3098548"/>
                <a:gd name="connsiteX3" fmla="*/ 3948241 w 5352225"/>
                <a:gd name="connsiteY3" fmla="*/ 3066369 h 3098548"/>
                <a:gd name="connsiteX4" fmla="*/ 3945632 w 5352225"/>
                <a:gd name="connsiteY4" fmla="*/ 3067683 h 3098548"/>
                <a:gd name="connsiteX5" fmla="*/ 3894113 w 5352225"/>
                <a:gd name="connsiteY5" fmla="*/ 3097235 h 3098548"/>
                <a:gd name="connsiteX6" fmla="*/ 3892156 w 5352225"/>
                <a:gd name="connsiteY6" fmla="*/ 3098548 h 3098548"/>
                <a:gd name="connsiteX7" fmla="*/ 3856289 w 5352225"/>
                <a:gd name="connsiteY7" fmla="*/ 3098548 h 3098548"/>
                <a:gd name="connsiteX8" fmla="*/ 3672384 w 5352225"/>
                <a:gd name="connsiteY8" fmla="*/ 2992161 h 3098548"/>
                <a:gd name="connsiteX9" fmla="*/ 3672384 w 5352225"/>
                <a:gd name="connsiteY9" fmla="*/ 2971803 h 3098548"/>
                <a:gd name="connsiteX10" fmla="*/ 3674993 w 5352225"/>
                <a:gd name="connsiteY10" fmla="*/ 2969833 h 3098548"/>
                <a:gd name="connsiteX11" fmla="*/ 3726512 w 5352225"/>
                <a:gd name="connsiteY11" fmla="*/ 2940281 h 3098548"/>
                <a:gd name="connsiteX12" fmla="*/ 3747381 w 5352225"/>
                <a:gd name="connsiteY12" fmla="*/ 2935027 h 3098548"/>
                <a:gd name="connsiteX13" fmla="*/ 3471049 w 5352225"/>
                <a:gd name="connsiteY13" fmla="*/ 2773730 h 3098548"/>
                <a:gd name="connsiteX14" fmla="*/ 3487391 w 5352225"/>
                <a:gd name="connsiteY14" fmla="*/ 2777670 h 3098548"/>
                <a:gd name="connsiteX15" fmla="*/ 3671730 w 5352225"/>
                <a:gd name="connsiteY15" fmla="*/ 2884058 h 3098548"/>
                <a:gd name="connsiteX16" fmla="*/ 3671730 w 5352225"/>
                <a:gd name="connsiteY16" fmla="*/ 2905072 h 3098548"/>
                <a:gd name="connsiteX17" fmla="*/ 3669116 w 5352225"/>
                <a:gd name="connsiteY17" fmla="*/ 2906386 h 3098548"/>
                <a:gd name="connsiteX18" fmla="*/ 3618128 w 5352225"/>
                <a:gd name="connsiteY18" fmla="*/ 2935938 h 3098548"/>
                <a:gd name="connsiteX19" fmla="*/ 3615513 w 5352225"/>
                <a:gd name="connsiteY19" fmla="*/ 2937251 h 3098548"/>
                <a:gd name="connsiteX20" fmla="*/ 3579561 w 5352225"/>
                <a:gd name="connsiteY20" fmla="*/ 2937251 h 3098548"/>
                <a:gd name="connsiteX21" fmla="*/ 3395875 w 5352225"/>
                <a:gd name="connsiteY21" fmla="*/ 2830864 h 3098548"/>
                <a:gd name="connsiteX22" fmla="*/ 3395875 w 5352225"/>
                <a:gd name="connsiteY22" fmla="*/ 2810506 h 3098548"/>
                <a:gd name="connsiteX23" fmla="*/ 3398490 w 5352225"/>
                <a:gd name="connsiteY23" fmla="*/ 2808536 h 3098548"/>
                <a:gd name="connsiteX24" fmla="*/ 3449477 w 5352225"/>
                <a:gd name="connsiteY24" fmla="*/ 2778984 h 3098548"/>
                <a:gd name="connsiteX25" fmla="*/ 3471049 w 5352225"/>
                <a:gd name="connsiteY25" fmla="*/ 2773730 h 3098548"/>
                <a:gd name="connsiteX26" fmla="*/ 3604018 w 5352225"/>
                <a:gd name="connsiteY26" fmla="*/ 2695964 h 3098548"/>
                <a:gd name="connsiteX27" fmla="*/ 3620321 w 5352225"/>
                <a:gd name="connsiteY27" fmla="*/ 2699889 h 3098548"/>
                <a:gd name="connsiteX28" fmla="*/ 3804226 w 5352225"/>
                <a:gd name="connsiteY28" fmla="*/ 2806505 h 3098548"/>
                <a:gd name="connsiteX29" fmla="*/ 3804226 w 5352225"/>
                <a:gd name="connsiteY29" fmla="*/ 2826127 h 3098548"/>
                <a:gd name="connsiteX30" fmla="*/ 3800965 w 5352225"/>
                <a:gd name="connsiteY30" fmla="*/ 2828090 h 3098548"/>
                <a:gd name="connsiteX31" fmla="*/ 3750750 w 5352225"/>
                <a:gd name="connsiteY31" fmla="*/ 2858178 h 3098548"/>
                <a:gd name="connsiteX32" fmla="*/ 3748141 w 5352225"/>
                <a:gd name="connsiteY32" fmla="*/ 2859486 h 3098548"/>
                <a:gd name="connsiteX33" fmla="*/ 3712274 w 5352225"/>
                <a:gd name="connsiteY33" fmla="*/ 2859486 h 3098548"/>
                <a:gd name="connsiteX34" fmla="*/ 3528369 w 5352225"/>
                <a:gd name="connsiteY34" fmla="*/ 2753524 h 3098548"/>
                <a:gd name="connsiteX35" fmla="*/ 3528369 w 5352225"/>
                <a:gd name="connsiteY35" fmla="*/ 2733247 h 3098548"/>
                <a:gd name="connsiteX36" fmla="*/ 3531630 w 5352225"/>
                <a:gd name="connsiteY36" fmla="*/ 2730631 h 3098548"/>
                <a:gd name="connsiteX37" fmla="*/ 3581845 w 5352225"/>
                <a:gd name="connsiteY37" fmla="*/ 2701851 h 3098548"/>
                <a:gd name="connsiteX38" fmla="*/ 3604018 w 5352225"/>
                <a:gd name="connsiteY38" fmla="*/ 2695964 h 3098548"/>
                <a:gd name="connsiteX39" fmla="*/ 3200124 w 5352225"/>
                <a:gd name="connsiteY39" fmla="*/ 2618194 h 3098548"/>
                <a:gd name="connsiteX40" fmla="*/ 3217079 w 5352225"/>
                <a:gd name="connsiteY40" fmla="*/ 2622119 h 3098548"/>
                <a:gd name="connsiteX41" fmla="*/ 3400984 w 5352225"/>
                <a:gd name="connsiteY41" fmla="*/ 2728082 h 3098548"/>
                <a:gd name="connsiteX42" fmla="*/ 3400984 w 5352225"/>
                <a:gd name="connsiteY42" fmla="*/ 2748359 h 3098548"/>
                <a:gd name="connsiteX43" fmla="*/ 3397723 w 5352225"/>
                <a:gd name="connsiteY43" fmla="*/ 2750321 h 3098548"/>
                <a:gd name="connsiteX44" fmla="*/ 3346856 w 5352225"/>
                <a:gd name="connsiteY44" fmla="*/ 2779756 h 3098548"/>
                <a:gd name="connsiteX45" fmla="*/ 3343595 w 5352225"/>
                <a:gd name="connsiteY45" fmla="*/ 2781718 h 3098548"/>
                <a:gd name="connsiteX46" fmla="*/ 3309032 w 5352225"/>
                <a:gd name="connsiteY46" fmla="*/ 2781718 h 3098548"/>
                <a:gd name="connsiteX47" fmla="*/ 3125127 w 5352225"/>
                <a:gd name="connsiteY47" fmla="*/ 2675100 h 3098548"/>
                <a:gd name="connsiteX48" fmla="*/ 3125127 w 5352225"/>
                <a:gd name="connsiteY48" fmla="*/ 2654823 h 3098548"/>
                <a:gd name="connsiteX49" fmla="*/ 3127736 w 5352225"/>
                <a:gd name="connsiteY49" fmla="*/ 2652861 h 3098548"/>
                <a:gd name="connsiteX50" fmla="*/ 3178603 w 5352225"/>
                <a:gd name="connsiteY50" fmla="*/ 2624081 h 3098548"/>
                <a:gd name="connsiteX51" fmla="*/ 3200124 w 5352225"/>
                <a:gd name="connsiteY51" fmla="*/ 2618194 h 3098548"/>
                <a:gd name="connsiteX52" fmla="*/ 3886932 w 5352225"/>
                <a:gd name="connsiteY52" fmla="*/ 2540427 h 3098548"/>
                <a:gd name="connsiteX53" fmla="*/ 3926856 w 5352225"/>
                <a:gd name="connsiteY53" fmla="*/ 2549552 h 3098548"/>
                <a:gd name="connsiteX54" fmla="*/ 4373219 w 5352225"/>
                <a:gd name="connsiteY54" fmla="*/ 2805702 h 3098548"/>
                <a:gd name="connsiteX55" fmla="*/ 4388926 w 5352225"/>
                <a:gd name="connsiteY55" fmla="*/ 2826559 h 3098548"/>
                <a:gd name="connsiteX56" fmla="*/ 4388926 w 5352225"/>
                <a:gd name="connsiteY56" fmla="*/ 2830470 h 3098548"/>
                <a:gd name="connsiteX57" fmla="*/ 4366674 w 5352225"/>
                <a:gd name="connsiteY57" fmla="*/ 2858497 h 3098548"/>
                <a:gd name="connsiteX58" fmla="*/ 4246247 w 5352225"/>
                <a:gd name="connsiteY58" fmla="*/ 2927586 h 3098548"/>
                <a:gd name="connsiteX59" fmla="*/ 4239048 w 5352225"/>
                <a:gd name="connsiteY59" fmla="*/ 2931496 h 3098548"/>
                <a:gd name="connsiteX60" fmla="*/ 4153964 w 5352225"/>
                <a:gd name="connsiteY60" fmla="*/ 2931496 h 3098548"/>
                <a:gd name="connsiteX61" fmla="*/ 3708256 w 5352225"/>
                <a:gd name="connsiteY61" fmla="*/ 2674694 h 3098548"/>
                <a:gd name="connsiteX62" fmla="*/ 3692548 w 5352225"/>
                <a:gd name="connsiteY62" fmla="*/ 2654489 h 3098548"/>
                <a:gd name="connsiteX63" fmla="*/ 3692548 w 5352225"/>
                <a:gd name="connsiteY63" fmla="*/ 2650578 h 3098548"/>
                <a:gd name="connsiteX64" fmla="*/ 3714801 w 5352225"/>
                <a:gd name="connsiteY64" fmla="*/ 2621900 h 3098548"/>
                <a:gd name="connsiteX65" fmla="*/ 3834573 w 5352225"/>
                <a:gd name="connsiteY65" fmla="*/ 2553463 h 3098548"/>
                <a:gd name="connsiteX66" fmla="*/ 3886932 w 5352225"/>
                <a:gd name="connsiteY66" fmla="*/ 2540427 h 3098548"/>
                <a:gd name="connsiteX67" fmla="*/ 4192605 w 5352225"/>
                <a:gd name="connsiteY67" fmla="*/ 2410813 h 3098548"/>
                <a:gd name="connsiteX68" fmla="*/ 4218709 w 5352225"/>
                <a:gd name="connsiteY68" fmla="*/ 2416698 h 3098548"/>
                <a:gd name="connsiteX69" fmla="*/ 4383166 w 5352225"/>
                <a:gd name="connsiteY69" fmla="*/ 2511508 h 3098548"/>
                <a:gd name="connsiteX70" fmla="*/ 4383166 w 5352225"/>
                <a:gd name="connsiteY70" fmla="*/ 2543548 h 3098548"/>
                <a:gd name="connsiteX71" fmla="*/ 4378598 w 5352225"/>
                <a:gd name="connsiteY71" fmla="*/ 2546163 h 3098548"/>
                <a:gd name="connsiteX72" fmla="*/ 4224583 w 5352225"/>
                <a:gd name="connsiteY72" fmla="*/ 2635743 h 3098548"/>
                <a:gd name="connsiteX73" fmla="*/ 4220667 w 5352225"/>
                <a:gd name="connsiteY73" fmla="*/ 2637704 h 3098548"/>
                <a:gd name="connsiteX74" fmla="*/ 4165195 w 5352225"/>
                <a:gd name="connsiteY74" fmla="*/ 2637704 h 3098548"/>
                <a:gd name="connsiteX75" fmla="*/ 4000738 w 5352225"/>
                <a:gd name="connsiteY75" fmla="*/ 2542894 h 3098548"/>
                <a:gd name="connsiteX76" fmla="*/ 4000738 w 5352225"/>
                <a:gd name="connsiteY76" fmla="*/ 2511508 h 3098548"/>
                <a:gd name="connsiteX77" fmla="*/ 4004654 w 5352225"/>
                <a:gd name="connsiteY77" fmla="*/ 2508893 h 3098548"/>
                <a:gd name="connsiteX78" fmla="*/ 4159322 w 5352225"/>
                <a:gd name="connsiteY78" fmla="*/ 2419313 h 3098548"/>
                <a:gd name="connsiteX79" fmla="*/ 4192605 w 5352225"/>
                <a:gd name="connsiteY79" fmla="*/ 2410813 h 3098548"/>
                <a:gd name="connsiteX80" fmla="*/ 3058418 w 5352225"/>
                <a:gd name="connsiteY80" fmla="*/ 2382010 h 3098548"/>
                <a:gd name="connsiteX81" fmla="*/ 3083870 w 5352225"/>
                <a:gd name="connsiteY81" fmla="*/ 2387895 h 3098548"/>
                <a:gd name="connsiteX82" fmla="*/ 3248327 w 5352225"/>
                <a:gd name="connsiteY82" fmla="*/ 2483359 h 3098548"/>
                <a:gd name="connsiteX83" fmla="*/ 3248327 w 5352225"/>
                <a:gd name="connsiteY83" fmla="*/ 2514745 h 3098548"/>
                <a:gd name="connsiteX84" fmla="*/ 3244412 w 5352225"/>
                <a:gd name="connsiteY84" fmla="*/ 2517360 h 3098548"/>
                <a:gd name="connsiteX85" fmla="*/ 3089744 w 5352225"/>
                <a:gd name="connsiteY85" fmla="*/ 2606940 h 3098548"/>
                <a:gd name="connsiteX86" fmla="*/ 3085828 w 5352225"/>
                <a:gd name="connsiteY86" fmla="*/ 2608901 h 3098548"/>
                <a:gd name="connsiteX87" fmla="*/ 3031009 w 5352225"/>
                <a:gd name="connsiteY87" fmla="*/ 2608901 h 3098548"/>
                <a:gd name="connsiteX88" fmla="*/ 2865899 w 5352225"/>
                <a:gd name="connsiteY88" fmla="*/ 2514091 h 3098548"/>
                <a:gd name="connsiteX89" fmla="*/ 2865899 w 5352225"/>
                <a:gd name="connsiteY89" fmla="*/ 2482705 h 3098548"/>
                <a:gd name="connsiteX90" fmla="*/ 2870467 w 5352225"/>
                <a:gd name="connsiteY90" fmla="*/ 2479436 h 3098548"/>
                <a:gd name="connsiteX91" fmla="*/ 3025135 w 5352225"/>
                <a:gd name="connsiteY91" fmla="*/ 2390510 h 3098548"/>
                <a:gd name="connsiteX92" fmla="*/ 3058418 w 5352225"/>
                <a:gd name="connsiteY92" fmla="*/ 2382010 h 3098548"/>
                <a:gd name="connsiteX93" fmla="*/ 3611109 w 5352225"/>
                <a:gd name="connsiteY93" fmla="*/ 2376249 h 3098548"/>
                <a:gd name="connsiteX94" fmla="*/ 3636517 w 5352225"/>
                <a:gd name="connsiteY94" fmla="*/ 2382134 h 3098548"/>
                <a:gd name="connsiteX95" fmla="*/ 3801346 w 5352225"/>
                <a:gd name="connsiteY95" fmla="*/ 2477598 h 3098548"/>
                <a:gd name="connsiteX96" fmla="*/ 3801346 w 5352225"/>
                <a:gd name="connsiteY96" fmla="*/ 2508330 h 3098548"/>
                <a:gd name="connsiteX97" fmla="*/ 3796786 w 5352225"/>
                <a:gd name="connsiteY97" fmla="*/ 2510945 h 3098548"/>
                <a:gd name="connsiteX98" fmla="*/ 3642381 w 5352225"/>
                <a:gd name="connsiteY98" fmla="*/ 2601179 h 3098548"/>
                <a:gd name="connsiteX99" fmla="*/ 3638472 w 5352225"/>
                <a:gd name="connsiteY99" fmla="*/ 2603140 h 3098548"/>
                <a:gd name="connsiteX100" fmla="*/ 3583095 w 5352225"/>
                <a:gd name="connsiteY100" fmla="*/ 2603140 h 3098548"/>
                <a:gd name="connsiteX101" fmla="*/ 3418917 w 5352225"/>
                <a:gd name="connsiteY101" fmla="*/ 2508330 h 3098548"/>
                <a:gd name="connsiteX102" fmla="*/ 3418917 w 5352225"/>
                <a:gd name="connsiteY102" fmla="*/ 2476944 h 3098548"/>
                <a:gd name="connsiteX103" fmla="*/ 3423477 w 5352225"/>
                <a:gd name="connsiteY103" fmla="*/ 2473675 h 3098548"/>
                <a:gd name="connsiteX104" fmla="*/ 3577883 w 5352225"/>
                <a:gd name="connsiteY104" fmla="*/ 2384095 h 3098548"/>
                <a:gd name="connsiteX105" fmla="*/ 3611109 w 5352225"/>
                <a:gd name="connsiteY105" fmla="*/ 2376249 h 3098548"/>
                <a:gd name="connsiteX106" fmla="*/ 4442372 w 5352225"/>
                <a:gd name="connsiteY106" fmla="*/ 2255276 h 3098548"/>
                <a:gd name="connsiteX107" fmla="*/ 4478988 w 5352225"/>
                <a:gd name="connsiteY107" fmla="*/ 2263776 h 3098548"/>
                <a:gd name="connsiteX108" fmla="*/ 4894834 w 5352225"/>
                <a:gd name="connsiteY108" fmla="*/ 2503725 h 3098548"/>
                <a:gd name="connsiteX109" fmla="*/ 4913141 w 5352225"/>
                <a:gd name="connsiteY109" fmla="*/ 2527916 h 3098548"/>
                <a:gd name="connsiteX110" fmla="*/ 4913141 w 5352225"/>
                <a:gd name="connsiteY110" fmla="*/ 2531839 h 3098548"/>
                <a:gd name="connsiteX111" fmla="*/ 4894834 w 5352225"/>
                <a:gd name="connsiteY111" fmla="*/ 2554722 h 3098548"/>
                <a:gd name="connsiteX112" fmla="*/ 4492719 w 5352225"/>
                <a:gd name="connsiteY112" fmla="*/ 2787479 h 3098548"/>
                <a:gd name="connsiteX113" fmla="*/ 4404449 w 5352225"/>
                <a:gd name="connsiteY113" fmla="*/ 2787479 h 3098548"/>
                <a:gd name="connsiteX114" fmla="*/ 4273027 w 5352225"/>
                <a:gd name="connsiteY114" fmla="*/ 2711637 h 3098548"/>
                <a:gd name="connsiteX115" fmla="*/ 4272373 w 5352225"/>
                <a:gd name="connsiteY115" fmla="*/ 2660640 h 3098548"/>
                <a:gd name="connsiteX116" fmla="*/ 4456103 w 5352225"/>
                <a:gd name="connsiteY116" fmla="*/ 2554722 h 3098548"/>
                <a:gd name="connsiteX117" fmla="*/ 4456103 w 5352225"/>
                <a:gd name="connsiteY117" fmla="*/ 2503071 h 3098548"/>
                <a:gd name="connsiteX118" fmla="*/ 4260603 w 5352225"/>
                <a:gd name="connsiteY118" fmla="*/ 2389961 h 3098548"/>
                <a:gd name="connsiteX119" fmla="*/ 4245565 w 5352225"/>
                <a:gd name="connsiteY119" fmla="*/ 2371655 h 3098548"/>
                <a:gd name="connsiteX120" fmla="*/ 4245565 w 5352225"/>
                <a:gd name="connsiteY120" fmla="*/ 2365770 h 3098548"/>
                <a:gd name="connsiteX121" fmla="*/ 4259950 w 5352225"/>
                <a:gd name="connsiteY121" fmla="*/ 2348117 h 3098548"/>
                <a:gd name="connsiteX122" fmla="*/ 4406411 w 5352225"/>
                <a:gd name="connsiteY122" fmla="*/ 2263776 h 3098548"/>
                <a:gd name="connsiteX123" fmla="*/ 4442372 w 5352225"/>
                <a:gd name="connsiteY123" fmla="*/ 2255276 h 3098548"/>
                <a:gd name="connsiteX124" fmla="*/ 3905227 w 5352225"/>
                <a:gd name="connsiteY124" fmla="*/ 2243756 h 3098548"/>
                <a:gd name="connsiteX125" fmla="*/ 3930679 w 5352225"/>
                <a:gd name="connsiteY125" fmla="*/ 2250276 h 3098548"/>
                <a:gd name="connsiteX126" fmla="*/ 4095136 w 5352225"/>
                <a:gd name="connsiteY126" fmla="*/ 2344815 h 3098548"/>
                <a:gd name="connsiteX127" fmla="*/ 4095136 w 5352225"/>
                <a:gd name="connsiteY127" fmla="*/ 2376110 h 3098548"/>
                <a:gd name="connsiteX128" fmla="*/ 4091221 w 5352225"/>
                <a:gd name="connsiteY128" fmla="*/ 2378718 h 3098548"/>
                <a:gd name="connsiteX129" fmla="*/ 3936553 w 5352225"/>
                <a:gd name="connsiteY129" fmla="*/ 2468041 h 3098548"/>
                <a:gd name="connsiteX130" fmla="*/ 3931984 w 5352225"/>
                <a:gd name="connsiteY130" fmla="*/ 2470649 h 3098548"/>
                <a:gd name="connsiteX131" fmla="*/ 3877165 w 5352225"/>
                <a:gd name="connsiteY131" fmla="*/ 2470649 h 3098548"/>
                <a:gd name="connsiteX132" fmla="*/ 3712708 w 5352225"/>
                <a:gd name="connsiteY132" fmla="*/ 2375458 h 3098548"/>
                <a:gd name="connsiteX133" fmla="*/ 3712708 w 5352225"/>
                <a:gd name="connsiteY133" fmla="*/ 2344815 h 3098548"/>
                <a:gd name="connsiteX134" fmla="*/ 3717276 w 5352225"/>
                <a:gd name="connsiteY134" fmla="*/ 2341555 h 3098548"/>
                <a:gd name="connsiteX135" fmla="*/ 3871944 w 5352225"/>
                <a:gd name="connsiteY135" fmla="*/ 2252232 h 3098548"/>
                <a:gd name="connsiteX136" fmla="*/ 3905227 w 5352225"/>
                <a:gd name="connsiteY136" fmla="*/ 2243756 h 3098548"/>
                <a:gd name="connsiteX137" fmla="*/ 3337809 w 5352225"/>
                <a:gd name="connsiteY137" fmla="*/ 2220713 h 3098548"/>
                <a:gd name="connsiteX138" fmla="*/ 3363261 w 5352225"/>
                <a:gd name="connsiteY138" fmla="*/ 2226581 h 3098548"/>
                <a:gd name="connsiteX139" fmla="*/ 3527717 w 5352225"/>
                <a:gd name="connsiteY139" fmla="*/ 2321772 h 3098548"/>
                <a:gd name="connsiteX140" fmla="*/ 3527717 w 5352225"/>
                <a:gd name="connsiteY140" fmla="*/ 2353067 h 3098548"/>
                <a:gd name="connsiteX141" fmla="*/ 3523149 w 5352225"/>
                <a:gd name="connsiteY141" fmla="*/ 2355675 h 3098548"/>
                <a:gd name="connsiteX142" fmla="*/ 3369134 w 5352225"/>
                <a:gd name="connsiteY142" fmla="*/ 2444998 h 3098548"/>
                <a:gd name="connsiteX143" fmla="*/ 3364566 w 5352225"/>
                <a:gd name="connsiteY143" fmla="*/ 2447606 h 3098548"/>
                <a:gd name="connsiteX144" fmla="*/ 3309747 w 5352225"/>
                <a:gd name="connsiteY144" fmla="*/ 2447606 h 3098548"/>
                <a:gd name="connsiteX145" fmla="*/ 3145291 w 5352225"/>
                <a:gd name="connsiteY145" fmla="*/ 2352415 h 3098548"/>
                <a:gd name="connsiteX146" fmla="*/ 3145291 w 5352225"/>
                <a:gd name="connsiteY146" fmla="*/ 2321120 h 3098548"/>
                <a:gd name="connsiteX147" fmla="*/ 3149207 w 5352225"/>
                <a:gd name="connsiteY147" fmla="*/ 2318512 h 3098548"/>
                <a:gd name="connsiteX148" fmla="*/ 3304527 w 5352225"/>
                <a:gd name="connsiteY148" fmla="*/ 2229189 h 3098548"/>
                <a:gd name="connsiteX149" fmla="*/ 3337809 w 5352225"/>
                <a:gd name="connsiteY149" fmla="*/ 2220713 h 3098548"/>
                <a:gd name="connsiteX150" fmla="*/ 2752454 w 5352225"/>
                <a:gd name="connsiteY150" fmla="*/ 2206312 h 3098548"/>
                <a:gd name="connsiteX151" fmla="*/ 2777906 w 5352225"/>
                <a:gd name="connsiteY151" fmla="*/ 2212832 h 3098548"/>
                <a:gd name="connsiteX152" fmla="*/ 2943015 w 5352225"/>
                <a:gd name="connsiteY152" fmla="*/ 2307370 h 3098548"/>
                <a:gd name="connsiteX153" fmla="*/ 2943015 w 5352225"/>
                <a:gd name="connsiteY153" fmla="*/ 2339317 h 3098548"/>
                <a:gd name="connsiteX154" fmla="*/ 2939100 w 5352225"/>
                <a:gd name="connsiteY154" fmla="*/ 2341925 h 3098548"/>
                <a:gd name="connsiteX155" fmla="*/ 2783779 w 5352225"/>
                <a:gd name="connsiteY155" fmla="*/ 2430595 h 3098548"/>
                <a:gd name="connsiteX156" fmla="*/ 2779211 w 5352225"/>
                <a:gd name="connsiteY156" fmla="*/ 2433203 h 3098548"/>
                <a:gd name="connsiteX157" fmla="*/ 2725044 w 5352225"/>
                <a:gd name="connsiteY157" fmla="*/ 2433203 h 3098548"/>
                <a:gd name="connsiteX158" fmla="*/ 2560587 w 5352225"/>
                <a:gd name="connsiteY158" fmla="*/ 2338013 h 3098548"/>
                <a:gd name="connsiteX159" fmla="*/ 2560587 w 5352225"/>
                <a:gd name="connsiteY159" fmla="*/ 2306718 h 3098548"/>
                <a:gd name="connsiteX160" fmla="*/ 2564503 w 5352225"/>
                <a:gd name="connsiteY160" fmla="*/ 2304110 h 3098548"/>
                <a:gd name="connsiteX161" fmla="*/ 2719171 w 5352225"/>
                <a:gd name="connsiteY161" fmla="*/ 2214788 h 3098548"/>
                <a:gd name="connsiteX162" fmla="*/ 2752454 w 5352225"/>
                <a:gd name="connsiteY162" fmla="*/ 2206312 h 3098548"/>
                <a:gd name="connsiteX163" fmla="*/ 5120912 w 5352225"/>
                <a:gd name="connsiteY163" fmla="*/ 2137184 h 3098548"/>
                <a:gd name="connsiteX164" fmla="*/ 5159493 w 5352225"/>
                <a:gd name="connsiteY164" fmla="*/ 2146264 h 3098548"/>
                <a:gd name="connsiteX165" fmla="*/ 5336701 w 5352225"/>
                <a:gd name="connsiteY165" fmla="*/ 2248085 h 3098548"/>
                <a:gd name="connsiteX166" fmla="*/ 5330162 w 5352225"/>
                <a:gd name="connsiteY166" fmla="*/ 2298672 h 3098548"/>
                <a:gd name="connsiteX167" fmla="*/ 5278504 w 5352225"/>
                <a:gd name="connsiteY167" fmla="*/ 2328505 h 3098548"/>
                <a:gd name="connsiteX168" fmla="*/ 5270657 w 5352225"/>
                <a:gd name="connsiteY168" fmla="*/ 2332396 h 3098548"/>
                <a:gd name="connsiteX169" fmla="*/ 5190226 w 5352225"/>
                <a:gd name="connsiteY169" fmla="*/ 2332396 h 3098548"/>
                <a:gd name="connsiteX170" fmla="*/ 5012364 w 5352225"/>
                <a:gd name="connsiteY170" fmla="*/ 2230575 h 3098548"/>
                <a:gd name="connsiteX171" fmla="*/ 4997324 w 5352225"/>
                <a:gd name="connsiteY171" fmla="*/ 2211767 h 3098548"/>
                <a:gd name="connsiteX172" fmla="*/ 4997324 w 5352225"/>
                <a:gd name="connsiteY172" fmla="*/ 2205281 h 3098548"/>
                <a:gd name="connsiteX173" fmla="*/ 5018903 w 5352225"/>
                <a:gd name="connsiteY173" fmla="*/ 2179340 h 3098548"/>
                <a:gd name="connsiteX174" fmla="*/ 5070562 w 5352225"/>
                <a:gd name="connsiteY174" fmla="*/ 2150155 h 3098548"/>
                <a:gd name="connsiteX175" fmla="*/ 5120912 w 5352225"/>
                <a:gd name="connsiteY175" fmla="*/ 2137184 h 3098548"/>
                <a:gd name="connsiteX176" fmla="*/ 4167336 w 5352225"/>
                <a:gd name="connsiteY176" fmla="*/ 2093980 h 3098548"/>
                <a:gd name="connsiteX177" fmla="*/ 4192788 w 5352225"/>
                <a:gd name="connsiteY177" fmla="*/ 2099865 h 3098548"/>
                <a:gd name="connsiteX178" fmla="*/ 4357244 w 5352225"/>
                <a:gd name="connsiteY178" fmla="*/ 2194675 h 3098548"/>
                <a:gd name="connsiteX179" fmla="*/ 4357244 w 5352225"/>
                <a:gd name="connsiteY179" fmla="*/ 2226715 h 3098548"/>
                <a:gd name="connsiteX180" fmla="*/ 4353329 w 5352225"/>
                <a:gd name="connsiteY180" fmla="*/ 2229330 h 3098548"/>
                <a:gd name="connsiteX181" fmla="*/ 4198661 w 5352225"/>
                <a:gd name="connsiteY181" fmla="*/ 2318256 h 3098548"/>
                <a:gd name="connsiteX182" fmla="*/ 4194093 w 5352225"/>
                <a:gd name="connsiteY182" fmla="*/ 2320871 h 3098548"/>
                <a:gd name="connsiteX183" fmla="*/ 4139927 w 5352225"/>
                <a:gd name="connsiteY183" fmla="*/ 2320871 h 3098548"/>
                <a:gd name="connsiteX184" fmla="*/ 3974818 w 5352225"/>
                <a:gd name="connsiteY184" fmla="*/ 2226061 h 3098548"/>
                <a:gd name="connsiteX185" fmla="*/ 3974818 w 5352225"/>
                <a:gd name="connsiteY185" fmla="*/ 2195329 h 3098548"/>
                <a:gd name="connsiteX186" fmla="*/ 3979386 w 5352225"/>
                <a:gd name="connsiteY186" fmla="*/ 2192060 h 3098548"/>
                <a:gd name="connsiteX187" fmla="*/ 4134054 w 5352225"/>
                <a:gd name="connsiteY187" fmla="*/ 2102480 h 3098548"/>
                <a:gd name="connsiteX188" fmla="*/ 4167336 w 5352225"/>
                <a:gd name="connsiteY188" fmla="*/ 2093980 h 3098548"/>
                <a:gd name="connsiteX189" fmla="*/ 3628718 w 5352225"/>
                <a:gd name="connsiteY189" fmla="*/ 2085339 h 3098548"/>
                <a:gd name="connsiteX190" fmla="*/ 3654170 w 5352225"/>
                <a:gd name="connsiteY190" fmla="*/ 2091207 h 3098548"/>
                <a:gd name="connsiteX191" fmla="*/ 3818627 w 5352225"/>
                <a:gd name="connsiteY191" fmla="*/ 2185745 h 3098548"/>
                <a:gd name="connsiteX192" fmla="*/ 3818627 w 5352225"/>
                <a:gd name="connsiteY192" fmla="*/ 2217040 h 3098548"/>
                <a:gd name="connsiteX193" fmla="*/ 3814059 w 5352225"/>
                <a:gd name="connsiteY193" fmla="*/ 2219648 h 3098548"/>
                <a:gd name="connsiteX194" fmla="*/ 3659391 w 5352225"/>
                <a:gd name="connsiteY194" fmla="*/ 2309622 h 3098548"/>
                <a:gd name="connsiteX195" fmla="*/ 3654170 w 5352225"/>
                <a:gd name="connsiteY195" fmla="*/ 2312230 h 3098548"/>
                <a:gd name="connsiteX196" fmla="*/ 3600656 w 5352225"/>
                <a:gd name="connsiteY196" fmla="*/ 2312230 h 3098548"/>
                <a:gd name="connsiteX197" fmla="*/ 3436199 w 5352225"/>
                <a:gd name="connsiteY197" fmla="*/ 2217040 h 3098548"/>
                <a:gd name="connsiteX198" fmla="*/ 3436199 w 5352225"/>
                <a:gd name="connsiteY198" fmla="*/ 2185745 h 3098548"/>
                <a:gd name="connsiteX199" fmla="*/ 3440115 w 5352225"/>
                <a:gd name="connsiteY199" fmla="*/ 2183137 h 3098548"/>
                <a:gd name="connsiteX200" fmla="*/ 3594783 w 5352225"/>
                <a:gd name="connsiteY200" fmla="*/ 2093815 h 3098548"/>
                <a:gd name="connsiteX201" fmla="*/ 3628718 w 5352225"/>
                <a:gd name="connsiteY201" fmla="*/ 2085339 h 3098548"/>
                <a:gd name="connsiteX202" fmla="*/ 4652227 w 5352225"/>
                <a:gd name="connsiteY202" fmla="*/ 2079578 h 3098548"/>
                <a:gd name="connsiteX203" fmla="*/ 4692761 w 5352225"/>
                <a:gd name="connsiteY203" fmla="*/ 2089375 h 3098548"/>
                <a:gd name="connsiteX204" fmla="*/ 5151059 w 5352225"/>
                <a:gd name="connsiteY204" fmla="*/ 2353887 h 3098548"/>
                <a:gd name="connsiteX205" fmla="*/ 5144522 w 5352225"/>
                <a:gd name="connsiteY205" fmla="*/ 2407443 h 3098548"/>
                <a:gd name="connsiteX206" fmla="*/ 5025534 w 5352225"/>
                <a:gd name="connsiteY206" fmla="*/ 2475367 h 3098548"/>
                <a:gd name="connsiteX207" fmla="*/ 5018343 w 5352225"/>
                <a:gd name="connsiteY207" fmla="*/ 2479286 h 3098548"/>
                <a:gd name="connsiteX208" fmla="*/ 4932698 w 5352225"/>
                <a:gd name="connsiteY208" fmla="*/ 2479286 h 3098548"/>
                <a:gd name="connsiteX209" fmla="*/ 4474400 w 5352225"/>
                <a:gd name="connsiteY209" fmla="*/ 2215426 h 3098548"/>
                <a:gd name="connsiteX210" fmla="*/ 4458709 w 5352225"/>
                <a:gd name="connsiteY210" fmla="*/ 2195833 h 3098548"/>
                <a:gd name="connsiteX211" fmla="*/ 4458709 w 5352225"/>
                <a:gd name="connsiteY211" fmla="*/ 2187996 h 3098548"/>
                <a:gd name="connsiteX212" fmla="*/ 4480937 w 5352225"/>
                <a:gd name="connsiteY212" fmla="*/ 2161218 h 3098548"/>
                <a:gd name="connsiteX213" fmla="*/ 4599925 w 5352225"/>
                <a:gd name="connsiteY213" fmla="*/ 2093293 h 3098548"/>
                <a:gd name="connsiteX214" fmla="*/ 4652227 w 5352225"/>
                <a:gd name="connsiteY214" fmla="*/ 2079578 h 3098548"/>
                <a:gd name="connsiteX215" fmla="*/ 3064179 w 5352225"/>
                <a:gd name="connsiteY215" fmla="*/ 2062297 h 3098548"/>
                <a:gd name="connsiteX216" fmla="*/ 3089631 w 5352225"/>
                <a:gd name="connsiteY216" fmla="*/ 2068165 h 3098548"/>
                <a:gd name="connsiteX217" fmla="*/ 3254088 w 5352225"/>
                <a:gd name="connsiteY217" fmla="*/ 2162703 h 3098548"/>
                <a:gd name="connsiteX218" fmla="*/ 3254088 w 5352225"/>
                <a:gd name="connsiteY218" fmla="*/ 2194650 h 3098548"/>
                <a:gd name="connsiteX219" fmla="*/ 3249520 w 5352225"/>
                <a:gd name="connsiteY219" fmla="*/ 2197258 h 3098548"/>
                <a:gd name="connsiteX220" fmla="*/ 3095505 w 5352225"/>
                <a:gd name="connsiteY220" fmla="*/ 2285928 h 3098548"/>
                <a:gd name="connsiteX221" fmla="*/ 3088979 w 5352225"/>
                <a:gd name="connsiteY221" fmla="*/ 2289188 h 3098548"/>
                <a:gd name="connsiteX222" fmla="*/ 3036117 w 5352225"/>
                <a:gd name="connsiteY222" fmla="*/ 2289188 h 3098548"/>
                <a:gd name="connsiteX223" fmla="*/ 2871660 w 5352225"/>
                <a:gd name="connsiteY223" fmla="*/ 2193998 h 3098548"/>
                <a:gd name="connsiteX224" fmla="*/ 2871660 w 5352225"/>
                <a:gd name="connsiteY224" fmla="*/ 2162051 h 3098548"/>
                <a:gd name="connsiteX225" fmla="*/ 2875576 w 5352225"/>
                <a:gd name="connsiteY225" fmla="*/ 2159443 h 3098548"/>
                <a:gd name="connsiteX226" fmla="*/ 3030244 w 5352225"/>
                <a:gd name="connsiteY226" fmla="*/ 2070773 h 3098548"/>
                <a:gd name="connsiteX227" fmla="*/ 3064179 w 5352225"/>
                <a:gd name="connsiteY227" fmla="*/ 2062297 h 3098548"/>
                <a:gd name="connsiteX228" fmla="*/ 4837195 w 5352225"/>
                <a:gd name="connsiteY228" fmla="*/ 1973006 h 3098548"/>
                <a:gd name="connsiteX229" fmla="*/ 4875776 w 5352225"/>
                <a:gd name="connsiteY229" fmla="*/ 1981465 h 3098548"/>
                <a:gd name="connsiteX230" fmla="*/ 5053638 w 5352225"/>
                <a:gd name="connsiteY230" fmla="*/ 2084276 h 3098548"/>
                <a:gd name="connsiteX231" fmla="*/ 5068678 w 5352225"/>
                <a:gd name="connsiteY231" fmla="*/ 2103146 h 3098548"/>
                <a:gd name="connsiteX232" fmla="*/ 5068678 w 5352225"/>
                <a:gd name="connsiteY232" fmla="*/ 2109653 h 3098548"/>
                <a:gd name="connsiteX233" fmla="*/ 5047099 w 5352225"/>
                <a:gd name="connsiteY233" fmla="*/ 2135031 h 3098548"/>
                <a:gd name="connsiteX234" fmla="*/ 4995441 w 5352225"/>
                <a:gd name="connsiteY234" fmla="*/ 2164963 h 3098548"/>
                <a:gd name="connsiteX235" fmla="*/ 4988902 w 5352225"/>
                <a:gd name="connsiteY235" fmla="*/ 2168216 h 3098548"/>
                <a:gd name="connsiteX236" fmla="*/ 4906509 w 5352225"/>
                <a:gd name="connsiteY236" fmla="*/ 2168216 h 3098548"/>
                <a:gd name="connsiteX237" fmla="*/ 4728647 w 5352225"/>
                <a:gd name="connsiteY237" fmla="*/ 2066056 h 3098548"/>
                <a:gd name="connsiteX238" fmla="*/ 4735186 w 5352225"/>
                <a:gd name="connsiteY238" fmla="*/ 2015302 h 3098548"/>
                <a:gd name="connsiteX239" fmla="*/ 4786844 w 5352225"/>
                <a:gd name="connsiteY239" fmla="*/ 1985369 h 3098548"/>
                <a:gd name="connsiteX240" fmla="*/ 4837195 w 5352225"/>
                <a:gd name="connsiteY240" fmla="*/ 1973006 h 3098548"/>
                <a:gd name="connsiteX241" fmla="*/ 3890827 w 5352225"/>
                <a:gd name="connsiteY241" fmla="*/ 1932683 h 3098548"/>
                <a:gd name="connsiteX242" fmla="*/ 3916279 w 5352225"/>
                <a:gd name="connsiteY242" fmla="*/ 1938568 h 3098548"/>
                <a:gd name="connsiteX243" fmla="*/ 4080735 w 5352225"/>
                <a:gd name="connsiteY243" fmla="*/ 2034032 h 3098548"/>
                <a:gd name="connsiteX244" fmla="*/ 4080735 w 5352225"/>
                <a:gd name="connsiteY244" fmla="*/ 2065418 h 3098548"/>
                <a:gd name="connsiteX245" fmla="*/ 4076820 w 5352225"/>
                <a:gd name="connsiteY245" fmla="*/ 2068033 h 3098548"/>
                <a:gd name="connsiteX246" fmla="*/ 3921500 w 5352225"/>
                <a:gd name="connsiteY246" fmla="*/ 2157613 h 3098548"/>
                <a:gd name="connsiteX247" fmla="*/ 3918237 w 5352225"/>
                <a:gd name="connsiteY247" fmla="*/ 2159574 h 3098548"/>
                <a:gd name="connsiteX248" fmla="*/ 3862765 w 5352225"/>
                <a:gd name="connsiteY248" fmla="*/ 2159574 h 3098548"/>
                <a:gd name="connsiteX249" fmla="*/ 3698309 w 5352225"/>
                <a:gd name="connsiteY249" fmla="*/ 2064764 h 3098548"/>
                <a:gd name="connsiteX250" fmla="*/ 3698309 w 5352225"/>
                <a:gd name="connsiteY250" fmla="*/ 2033378 h 3098548"/>
                <a:gd name="connsiteX251" fmla="*/ 3702225 w 5352225"/>
                <a:gd name="connsiteY251" fmla="*/ 2030763 h 3098548"/>
                <a:gd name="connsiteX252" fmla="*/ 3857545 w 5352225"/>
                <a:gd name="connsiteY252" fmla="*/ 1941183 h 3098548"/>
                <a:gd name="connsiteX253" fmla="*/ 3890827 w 5352225"/>
                <a:gd name="connsiteY253" fmla="*/ 1932683 h 3098548"/>
                <a:gd name="connsiteX254" fmla="*/ 3351882 w 5352225"/>
                <a:gd name="connsiteY254" fmla="*/ 1924042 h 3098548"/>
                <a:gd name="connsiteX255" fmla="*/ 3377290 w 5352225"/>
                <a:gd name="connsiteY255" fmla="*/ 1929273 h 3098548"/>
                <a:gd name="connsiteX256" fmla="*/ 3542120 w 5352225"/>
                <a:gd name="connsiteY256" fmla="*/ 2024736 h 3098548"/>
                <a:gd name="connsiteX257" fmla="*/ 3542120 w 5352225"/>
                <a:gd name="connsiteY257" fmla="*/ 2056122 h 3098548"/>
                <a:gd name="connsiteX258" fmla="*/ 3537559 w 5352225"/>
                <a:gd name="connsiteY258" fmla="*/ 2058737 h 3098548"/>
                <a:gd name="connsiteX259" fmla="*/ 3383154 w 5352225"/>
                <a:gd name="connsiteY259" fmla="*/ 2148316 h 3098548"/>
                <a:gd name="connsiteX260" fmla="*/ 3377942 w 5352225"/>
                <a:gd name="connsiteY260" fmla="*/ 2150931 h 3098548"/>
                <a:gd name="connsiteX261" fmla="*/ 3323868 w 5352225"/>
                <a:gd name="connsiteY261" fmla="*/ 2150931 h 3098548"/>
                <a:gd name="connsiteX262" fmla="*/ 3159690 w 5352225"/>
                <a:gd name="connsiteY262" fmla="*/ 2056122 h 3098548"/>
                <a:gd name="connsiteX263" fmla="*/ 3159690 w 5352225"/>
                <a:gd name="connsiteY263" fmla="*/ 2024736 h 3098548"/>
                <a:gd name="connsiteX264" fmla="*/ 3164250 w 5352225"/>
                <a:gd name="connsiteY264" fmla="*/ 2021467 h 3098548"/>
                <a:gd name="connsiteX265" fmla="*/ 3318656 w 5352225"/>
                <a:gd name="connsiteY265" fmla="*/ 1931888 h 3098548"/>
                <a:gd name="connsiteX266" fmla="*/ 3351882 w 5352225"/>
                <a:gd name="connsiteY266" fmla="*/ 1924042 h 3098548"/>
                <a:gd name="connsiteX267" fmla="*/ 4366076 w 5352225"/>
                <a:gd name="connsiteY267" fmla="*/ 1909640 h 3098548"/>
                <a:gd name="connsiteX268" fmla="*/ 4391528 w 5352225"/>
                <a:gd name="connsiteY268" fmla="*/ 1915525 h 3098548"/>
                <a:gd name="connsiteX269" fmla="*/ 4555985 w 5352225"/>
                <a:gd name="connsiteY269" fmla="*/ 2010989 h 3098548"/>
                <a:gd name="connsiteX270" fmla="*/ 4555985 w 5352225"/>
                <a:gd name="connsiteY270" fmla="*/ 2042375 h 3098548"/>
                <a:gd name="connsiteX271" fmla="*/ 4552070 w 5352225"/>
                <a:gd name="connsiteY271" fmla="*/ 2044990 h 3098548"/>
                <a:gd name="connsiteX272" fmla="*/ 4396749 w 5352225"/>
                <a:gd name="connsiteY272" fmla="*/ 2134570 h 3098548"/>
                <a:gd name="connsiteX273" fmla="*/ 4393486 w 5352225"/>
                <a:gd name="connsiteY273" fmla="*/ 2136531 h 3098548"/>
                <a:gd name="connsiteX274" fmla="*/ 4338014 w 5352225"/>
                <a:gd name="connsiteY274" fmla="*/ 2136531 h 3098548"/>
                <a:gd name="connsiteX275" fmla="*/ 4173557 w 5352225"/>
                <a:gd name="connsiteY275" fmla="*/ 2041721 h 3098548"/>
                <a:gd name="connsiteX276" fmla="*/ 4173557 w 5352225"/>
                <a:gd name="connsiteY276" fmla="*/ 2010335 h 3098548"/>
                <a:gd name="connsiteX277" fmla="*/ 4177473 w 5352225"/>
                <a:gd name="connsiteY277" fmla="*/ 2007720 h 3098548"/>
                <a:gd name="connsiteX278" fmla="*/ 4332793 w 5352225"/>
                <a:gd name="connsiteY278" fmla="*/ 1918140 h 3098548"/>
                <a:gd name="connsiteX279" fmla="*/ 4366076 w 5352225"/>
                <a:gd name="connsiteY279" fmla="*/ 1909640 h 3098548"/>
                <a:gd name="connsiteX280" fmla="*/ 2790224 w 5352225"/>
                <a:gd name="connsiteY280" fmla="*/ 1903880 h 3098548"/>
                <a:gd name="connsiteX281" fmla="*/ 2816284 w 5352225"/>
                <a:gd name="connsiteY281" fmla="*/ 1909748 h 3098548"/>
                <a:gd name="connsiteX282" fmla="*/ 2980460 w 5352225"/>
                <a:gd name="connsiteY282" fmla="*/ 2004939 h 3098548"/>
                <a:gd name="connsiteX283" fmla="*/ 2980460 w 5352225"/>
                <a:gd name="connsiteY283" fmla="*/ 2036234 h 3098548"/>
                <a:gd name="connsiteX284" fmla="*/ 2975900 w 5352225"/>
                <a:gd name="connsiteY284" fmla="*/ 2038842 h 3098548"/>
                <a:gd name="connsiteX285" fmla="*/ 2821496 w 5352225"/>
                <a:gd name="connsiteY285" fmla="*/ 2128165 h 3098548"/>
                <a:gd name="connsiteX286" fmla="*/ 2816935 w 5352225"/>
                <a:gd name="connsiteY286" fmla="*/ 2130773 h 3098548"/>
                <a:gd name="connsiteX287" fmla="*/ 2762861 w 5352225"/>
                <a:gd name="connsiteY287" fmla="*/ 2130773 h 3098548"/>
                <a:gd name="connsiteX288" fmla="*/ 2598033 w 5352225"/>
                <a:gd name="connsiteY288" fmla="*/ 2035582 h 3098548"/>
                <a:gd name="connsiteX289" fmla="*/ 2598033 w 5352225"/>
                <a:gd name="connsiteY289" fmla="*/ 2004939 h 3098548"/>
                <a:gd name="connsiteX290" fmla="*/ 2602593 w 5352225"/>
                <a:gd name="connsiteY290" fmla="*/ 2001679 h 3098548"/>
                <a:gd name="connsiteX291" fmla="*/ 2756998 w 5352225"/>
                <a:gd name="connsiteY291" fmla="*/ 1912356 h 3098548"/>
                <a:gd name="connsiteX292" fmla="*/ 2790224 w 5352225"/>
                <a:gd name="connsiteY292" fmla="*/ 1903880 h 3098548"/>
                <a:gd name="connsiteX293" fmla="*/ 4552325 w 5352225"/>
                <a:gd name="connsiteY293" fmla="*/ 1805949 h 3098548"/>
                <a:gd name="connsiteX294" fmla="*/ 4591643 w 5352225"/>
                <a:gd name="connsiteY294" fmla="*/ 1815029 h 3098548"/>
                <a:gd name="connsiteX295" fmla="*/ 4769232 w 5352225"/>
                <a:gd name="connsiteY295" fmla="*/ 1916850 h 3098548"/>
                <a:gd name="connsiteX296" fmla="*/ 4762679 w 5352225"/>
                <a:gd name="connsiteY296" fmla="*/ 1967437 h 3098548"/>
                <a:gd name="connsiteX297" fmla="*/ 4710909 w 5352225"/>
                <a:gd name="connsiteY297" fmla="*/ 1997270 h 3098548"/>
                <a:gd name="connsiteX298" fmla="*/ 4703046 w 5352225"/>
                <a:gd name="connsiteY298" fmla="*/ 2001161 h 3098548"/>
                <a:gd name="connsiteX299" fmla="*/ 4622443 w 5352225"/>
                <a:gd name="connsiteY299" fmla="*/ 2001161 h 3098548"/>
                <a:gd name="connsiteX300" fmla="*/ 4444199 w 5352225"/>
                <a:gd name="connsiteY300" fmla="*/ 1899340 h 3098548"/>
                <a:gd name="connsiteX301" fmla="*/ 4450752 w 5352225"/>
                <a:gd name="connsiteY301" fmla="*/ 1848753 h 3098548"/>
                <a:gd name="connsiteX302" fmla="*/ 4502521 w 5352225"/>
                <a:gd name="connsiteY302" fmla="*/ 1818920 h 3098548"/>
                <a:gd name="connsiteX303" fmla="*/ 4552325 w 5352225"/>
                <a:gd name="connsiteY303" fmla="*/ 1805949 h 3098548"/>
                <a:gd name="connsiteX304" fmla="*/ 3613666 w 5352225"/>
                <a:gd name="connsiteY304" fmla="*/ 1774266 h 3098548"/>
                <a:gd name="connsiteX305" fmla="*/ 3639770 w 5352225"/>
                <a:gd name="connsiteY305" fmla="*/ 1780151 h 3098548"/>
                <a:gd name="connsiteX306" fmla="*/ 3804226 w 5352225"/>
                <a:gd name="connsiteY306" fmla="*/ 1875614 h 3098548"/>
                <a:gd name="connsiteX307" fmla="*/ 3804226 w 5352225"/>
                <a:gd name="connsiteY307" fmla="*/ 1906346 h 3098548"/>
                <a:gd name="connsiteX308" fmla="*/ 3799658 w 5352225"/>
                <a:gd name="connsiteY308" fmla="*/ 1908961 h 3098548"/>
                <a:gd name="connsiteX309" fmla="*/ 3644991 w 5352225"/>
                <a:gd name="connsiteY309" fmla="*/ 1999194 h 3098548"/>
                <a:gd name="connsiteX310" fmla="*/ 3641728 w 5352225"/>
                <a:gd name="connsiteY310" fmla="*/ 2001155 h 3098548"/>
                <a:gd name="connsiteX311" fmla="*/ 3585604 w 5352225"/>
                <a:gd name="connsiteY311" fmla="*/ 2001155 h 3098548"/>
                <a:gd name="connsiteX312" fmla="*/ 3421800 w 5352225"/>
                <a:gd name="connsiteY312" fmla="*/ 1906346 h 3098548"/>
                <a:gd name="connsiteX313" fmla="*/ 3421800 w 5352225"/>
                <a:gd name="connsiteY313" fmla="*/ 1874960 h 3098548"/>
                <a:gd name="connsiteX314" fmla="*/ 3425716 w 5352225"/>
                <a:gd name="connsiteY314" fmla="*/ 1871691 h 3098548"/>
                <a:gd name="connsiteX315" fmla="*/ 3580383 w 5352225"/>
                <a:gd name="connsiteY315" fmla="*/ 1782112 h 3098548"/>
                <a:gd name="connsiteX316" fmla="*/ 3613666 w 5352225"/>
                <a:gd name="connsiteY316" fmla="*/ 1774266 h 3098548"/>
                <a:gd name="connsiteX317" fmla="*/ 3075048 w 5352225"/>
                <a:gd name="connsiteY317" fmla="*/ 1765625 h 3098548"/>
                <a:gd name="connsiteX318" fmla="*/ 3100500 w 5352225"/>
                <a:gd name="connsiteY318" fmla="*/ 1771510 h 3098548"/>
                <a:gd name="connsiteX319" fmla="*/ 3265609 w 5352225"/>
                <a:gd name="connsiteY319" fmla="*/ 1866974 h 3098548"/>
                <a:gd name="connsiteX320" fmla="*/ 3265609 w 5352225"/>
                <a:gd name="connsiteY320" fmla="*/ 1898360 h 3098548"/>
                <a:gd name="connsiteX321" fmla="*/ 3261694 w 5352225"/>
                <a:gd name="connsiteY321" fmla="*/ 1900975 h 3098548"/>
                <a:gd name="connsiteX322" fmla="*/ 3106373 w 5352225"/>
                <a:gd name="connsiteY322" fmla="*/ 1990555 h 3098548"/>
                <a:gd name="connsiteX323" fmla="*/ 3102457 w 5352225"/>
                <a:gd name="connsiteY323" fmla="*/ 1992516 h 3098548"/>
                <a:gd name="connsiteX324" fmla="*/ 3047638 w 5352225"/>
                <a:gd name="connsiteY324" fmla="*/ 1992516 h 3098548"/>
                <a:gd name="connsiteX325" fmla="*/ 2883181 w 5352225"/>
                <a:gd name="connsiteY325" fmla="*/ 1897706 h 3098548"/>
                <a:gd name="connsiteX326" fmla="*/ 2883181 w 5352225"/>
                <a:gd name="connsiteY326" fmla="*/ 1865666 h 3098548"/>
                <a:gd name="connsiteX327" fmla="*/ 2887097 w 5352225"/>
                <a:gd name="connsiteY327" fmla="*/ 1863051 h 3098548"/>
                <a:gd name="connsiteX328" fmla="*/ 3041765 w 5352225"/>
                <a:gd name="connsiteY328" fmla="*/ 1774125 h 3098548"/>
                <a:gd name="connsiteX329" fmla="*/ 3075048 w 5352225"/>
                <a:gd name="connsiteY329" fmla="*/ 1765625 h 3098548"/>
                <a:gd name="connsiteX330" fmla="*/ 4083806 w 5352225"/>
                <a:gd name="connsiteY330" fmla="*/ 1745463 h 3098548"/>
                <a:gd name="connsiteX331" fmla="*/ 4109258 w 5352225"/>
                <a:gd name="connsiteY331" fmla="*/ 1751348 h 3098548"/>
                <a:gd name="connsiteX332" fmla="*/ 4273715 w 5352225"/>
                <a:gd name="connsiteY332" fmla="*/ 1846157 h 3098548"/>
                <a:gd name="connsiteX333" fmla="*/ 4273715 w 5352225"/>
                <a:gd name="connsiteY333" fmla="*/ 1877543 h 3098548"/>
                <a:gd name="connsiteX334" fmla="*/ 4269800 w 5352225"/>
                <a:gd name="connsiteY334" fmla="*/ 1880158 h 3098548"/>
                <a:gd name="connsiteX335" fmla="*/ 4114479 w 5352225"/>
                <a:gd name="connsiteY335" fmla="*/ 1969737 h 3098548"/>
                <a:gd name="connsiteX336" fmla="*/ 4109911 w 5352225"/>
                <a:gd name="connsiteY336" fmla="*/ 1972352 h 3098548"/>
                <a:gd name="connsiteX337" fmla="*/ 4055744 w 5352225"/>
                <a:gd name="connsiteY337" fmla="*/ 1972352 h 3098548"/>
                <a:gd name="connsiteX338" fmla="*/ 3891287 w 5352225"/>
                <a:gd name="connsiteY338" fmla="*/ 1877543 h 3098548"/>
                <a:gd name="connsiteX339" fmla="*/ 3891287 w 5352225"/>
                <a:gd name="connsiteY339" fmla="*/ 1845503 h 3098548"/>
                <a:gd name="connsiteX340" fmla="*/ 3895203 w 5352225"/>
                <a:gd name="connsiteY340" fmla="*/ 1842888 h 3098548"/>
                <a:gd name="connsiteX341" fmla="*/ 4050523 w 5352225"/>
                <a:gd name="connsiteY341" fmla="*/ 1753309 h 3098548"/>
                <a:gd name="connsiteX342" fmla="*/ 4083806 w 5352225"/>
                <a:gd name="connsiteY342" fmla="*/ 1745463 h 3098548"/>
                <a:gd name="connsiteX343" fmla="*/ 2519803 w 5352225"/>
                <a:gd name="connsiteY343" fmla="*/ 1745463 h 3098548"/>
                <a:gd name="connsiteX344" fmla="*/ 2545255 w 5352225"/>
                <a:gd name="connsiteY344" fmla="*/ 1751331 h 3098548"/>
                <a:gd name="connsiteX345" fmla="*/ 2709711 w 5352225"/>
                <a:gd name="connsiteY345" fmla="*/ 1845869 h 3098548"/>
                <a:gd name="connsiteX346" fmla="*/ 2709711 w 5352225"/>
                <a:gd name="connsiteY346" fmla="*/ 1878468 h 3098548"/>
                <a:gd name="connsiteX347" fmla="*/ 2705796 w 5352225"/>
                <a:gd name="connsiteY347" fmla="*/ 1880424 h 3098548"/>
                <a:gd name="connsiteX348" fmla="*/ 2551128 w 5352225"/>
                <a:gd name="connsiteY348" fmla="*/ 1969746 h 3098548"/>
                <a:gd name="connsiteX349" fmla="*/ 2545908 w 5352225"/>
                <a:gd name="connsiteY349" fmla="*/ 1972354 h 3098548"/>
                <a:gd name="connsiteX350" fmla="*/ 2492394 w 5352225"/>
                <a:gd name="connsiteY350" fmla="*/ 1972354 h 3098548"/>
                <a:gd name="connsiteX351" fmla="*/ 2327285 w 5352225"/>
                <a:gd name="connsiteY351" fmla="*/ 1877164 h 3098548"/>
                <a:gd name="connsiteX352" fmla="*/ 2327285 w 5352225"/>
                <a:gd name="connsiteY352" fmla="*/ 1846521 h 3098548"/>
                <a:gd name="connsiteX353" fmla="*/ 2331853 w 5352225"/>
                <a:gd name="connsiteY353" fmla="*/ 1843261 h 3098548"/>
                <a:gd name="connsiteX354" fmla="*/ 2486521 w 5352225"/>
                <a:gd name="connsiteY354" fmla="*/ 1753939 h 3098548"/>
                <a:gd name="connsiteX355" fmla="*/ 2519803 w 5352225"/>
                <a:gd name="connsiteY355" fmla="*/ 1745463 h 3098548"/>
                <a:gd name="connsiteX356" fmla="*/ 4267841 w 5352225"/>
                <a:gd name="connsiteY356" fmla="*/ 1644652 h 3098548"/>
                <a:gd name="connsiteX357" fmla="*/ 4306264 w 5352225"/>
                <a:gd name="connsiteY357" fmla="*/ 1653762 h 3098548"/>
                <a:gd name="connsiteX358" fmla="*/ 4483403 w 5352225"/>
                <a:gd name="connsiteY358" fmla="*/ 1755271 h 3098548"/>
                <a:gd name="connsiteX359" fmla="*/ 4498382 w 5352225"/>
                <a:gd name="connsiteY359" fmla="*/ 1774792 h 3098548"/>
                <a:gd name="connsiteX360" fmla="*/ 4498382 w 5352225"/>
                <a:gd name="connsiteY360" fmla="*/ 1781299 h 3098548"/>
                <a:gd name="connsiteX361" fmla="*/ 4476891 w 5352225"/>
                <a:gd name="connsiteY361" fmla="*/ 1806677 h 3098548"/>
                <a:gd name="connsiteX362" fmla="*/ 4425442 w 5352225"/>
                <a:gd name="connsiteY362" fmla="*/ 1836609 h 3098548"/>
                <a:gd name="connsiteX363" fmla="*/ 4419581 w 5352225"/>
                <a:gd name="connsiteY363" fmla="*/ 1839862 h 3098548"/>
                <a:gd name="connsiteX364" fmla="*/ 4336873 w 5352225"/>
                <a:gd name="connsiteY364" fmla="*/ 1839862 h 3098548"/>
                <a:gd name="connsiteX365" fmla="*/ 4159734 w 5352225"/>
                <a:gd name="connsiteY365" fmla="*/ 1737702 h 3098548"/>
                <a:gd name="connsiteX366" fmla="*/ 4144755 w 5352225"/>
                <a:gd name="connsiteY366" fmla="*/ 1719482 h 3098548"/>
                <a:gd name="connsiteX367" fmla="*/ 4144755 w 5352225"/>
                <a:gd name="connsiteY367" fmla="*/ 1712975 h 3098548"/>
                <a:gd name="connsiteX368" fmla="*/ 4166246 w 5352225"/>
                <a:gd name="connsiteY368" fmla="*/ 1686947 h 3098548"/>
                <a:gd name="connsiteX369" fmla="*/ 4217695 w 5352225"/>
                <a:gd name="connsiteY369" fmla="*/ 1657015 h 3098548"/>
                <a:gd name="connsiteX370" fmla="*/ 4267841 w 5352225"/>
                <a:gd name="connsiteY370" fmla="*/ 1644652 h 3098548"/>
                <a:gd name="connsiteX371" fmla="*/ 3337809 w 5352225"/>
                <a:gd name="connsiteY371" fmla="*/ 1612969 h 3098548"/>
                <a:gd name="connsiteX372" fmla="*/ 3363261 w 5352225"/>
                <a:gd name="connsiteY372" fmla="*/ 1618837 h 3098548"/>
                <a:gd name="connsiteX373" fmla="*/ 3527717 w 5352225"/>
                <a:gd name="connsiteY373" fmla="*/ 1714027 h 3098548"/>
                <a:gd name="connsiteX374" fmla="*/ 3527717 w 5352225"/>
                <a:gd name="connsiteY374" fmla="*/ 1745974 h 3098548"/>
                <a:gd name="connsiteX375" fmla="*/ 3523802 w 5352225"/>
                <a:gd name="connsiteY375" fmla="*/ 1747930 h 3098548"/>
                <a:gd name="connsiteX376" fmla="*/ 3368482 w 5352225"/>
                <a:gd name="connsiteY376" fmla="*/ 1837252 h 3098548"/>
                <a:gd name="connsiteX377" fmla="*/ 3363914 w 5352225"/>
                <a:gd name="connsiteY377" fmla="*/ 1839860 h 3098548"/>
                <a:gd name="connsiteX378" fmla="*/ 3309747 w 5352225"/>
                <a:gd name="connsiteY378" fmla="*/ 1839860 h 3098548"/>
                <a:gd name="connsiteX379" fmla="*/ 3145291 w 5352225"/>
                <a:gd name="connsiteY379" fmla="*/ 1744670 h 3098548"/>
                <a:gd name="connsiteX380" fmla="*/ 3145291 w 5352225"/>
                <a:gd name="connsiteY380" fmla="*/ 1713375 h 3098548"/>
                <a:gd name="connsiteX381" fmla="*/ 3149207 w 5352225"/>
                <a:gd name="connsiteY381" fmla="*/ 1710767 h 3098548"/>
                <a:gd name="connsiteX382" fmla="*/ 3304527 w 5352225"/>
                <a:gd name="connsiteY382" fmla="*/ 1621445 h 3098548"/>
                <a:gd name="connsiteX383" fmla="*/ 3337809 w 5352225"/>
                <a:gd name="connsiteY383" fmla="*/ 1612969 h 3098548"/>
                <a:gd name="connsiteX384" fmla="*/ 2798864 w 5352225"/>
                <a:gd name="connsiteY384" fmla="*/ 1604328 h 3098548"/>
                <a:gd name="connsiteX385" fmla="*/ 2824272 w 5352225"/>
                <a:gd name="connsiteY385" fmla="*/ 1610848 h 3098548"/>
                <a:gd name="connsiteX386" fmla="*/ 2989102 w 5352225"/>
                <a:gd name="connsiteY386" fmla="*/ 1705386 h 3098548"/>
                <a:gd name="connsiteX387" fmla="*/ 2989102 w 5352225"/>
                <a:gd name="connsiteY387" fmla="*/ 1736682 h 3098548"/>
                <a:gd name="connsiteX388" fmla="*/ 2984541 w 5352225"/>
                <a:gd name="connsiteY388" fmla="*/ 1739290 h 3098548"/>
                <a:gd name="connsiteX389" fmla="*/ 2830136 w 5352225"/>
                <a:gd name="connsiteY389" fmla="*/ 1828613 h 3098548"/>
                <a:gd name="connsiteX390" fmla="*/ 2825575 w 5352225"/>
                <a:gd name="connsiteY390" fmla="*/ 1831221 h 3098548"/>
                <a:gd name="connsiteX391" fmla="*/ 2770850 w 5352225"/>
                <a:gd name="connsiteY391" fmla="*/ 1831221 h 3098548"/>
                <a:gd name="connsiteX392" fmla="*/ 2606672 w 5352225"/>
                <a:gd name="connsiteY392" fmla="*/ 1736030 h 3098548"/>
                <a:gd name="connsiteX393" fmla="*/ 2606672 w 5352225"/>
                <a:gd name="connsiteY393" fmla="*/ 1705386 h 3098548"/>
                <a:gd name="connsiteX394" fmla="*/ 2611232 w 5352225"/>
                <a:gd name="connsiteY394" fmla="*/ 1702126 h 3098548"/>
                <a:gd name="connsiteX395" fmla="*/ 2764986 w 5352225"/>
                <a:gd name="connsiteY395" fmla="*/ 1612804 h 3098548"/>
                <a:gd name="connsiteX396" fmla="*/ 2798864 w 5352225"/>
                <a:gd name="connsiteY396" fmla="*/ 1604328 h 3098548"/>
                <a:gd name="connsiteX397" fmla="*/ 2246173 w 5352225"/>
                <a:gd name="connsiteY397" fmla="*/ 1589927 h 3098548"/>
                <a:gd name="connsiteX398" fmla="*/ 2271625 w 5352225"/>
                <a:gd name="connsiteY398" fmla="*/ 1595811 h 3098548"/>
                <a:gd name="connsiteX399" fmla="*/ 2436082 w 5352225"/>
                <a:gd name="connsiteY399" fmla="*/ 1690621 h 3098548"/>
                <a:gd name="connsiteX400" fmla="*/ 2436082 w 5352225"/>
                <a:gd name="connsiteY400" fmla="*/ 1722660 h 3098548"/>
                <a:gd name="connsiteX401" fmla="*/ 2432167 w 5352225"/>
                <a:gd name="connsiteY401" fmla="*/ 1724622 h 3098548"/>
                <a:gd name="connsiteX402" fmla="*/ 2277499 w 5352225"/>
                <a:gd name="connsiteY402" fmla="*/ 1814201 h 3098548"/>
                <a:gd name="connsiteX403" fmla="*/ 2272278 w 5352225"/>
                <a:gd name="connsiteY403" fmla="*/ 1816816 h 3098548"/>
                <a:gd name="connsiteX404" fmla="*/ 2218764 w 5352225"/>
                <a:gd name="connsiteY404" fmla="*/ 1816816 h 3098548"/>
                <a:gd name="connsiteX405" fmla="*/ 2053654 w 5352225"/>
                <a:gd name="connsiteY405" fmla="*/ 1722006 h 3098548"/>
                <a:gd name="connsiteX406" fmla="*/ 2053654 w 5352225"/>
                <a:gd name="connsiteY406" fmla="*/ 1690621 h 3098548"/>
                <a:gd name="connsiteX407" fmla="*/ 2057570 w 5352225"/>
                <a:gd name="connsiteY407" fmla="*/ 1688006 h 3098548"/>
                <a:gd name="connsiteX408" fmla="*/ 2212890 w 5352225"/>
                <a:gd name="connsiteY408" fmla="*/ 1597773 h 3098548"/>
                <a:gd name="connsiteX409" fmla="*/ 2246173 w 5352225"/>
                <a:gd name="connsiteY409" fmla="*/ 1589927 h 3098548"/>
                <a:gd name="connsiteX410" fmla="*/ 3801536 w 5352225"/>
                <a:gd name="connsiteY410" fmla="*/ 1581286 h 3098548"/>
                <a:gd name="connsiteX411" fmla="*/ 3826988 w 5352225"/>
                <a:gd name="connsiteY411" fmla="*/ 1587171 h 3098548"/>
                <a:gd name="connsiteX412" fmla="*/ 3991445 w 5352225"/>
                <a:gd name="connsiteY412" fmla="*/ 1682635 h 3098548"/>
                <a:gd name="connsiteX413" fmla="*/ 3991445 w 5352225"/>
                <a:gd name="connsiteY413" fmla="*/ 1714020 h 3098548"/>
                <a:gd name="connsiteX414" fmla="*/ 3987530 w 5352225"/>
                <a:gd name="connsiteY414" fmla="*/ 1716636 h 3098548"/>
                <a:gd name="connsiteX415" fmla="*/ 3832209 w 5352225"/>
                <a:gd name="connsiteY415" fmla="*/ 1806216 h 3098548"/>
                <a:gd name="connsiteX416" fmla="*/ 3828946 w 5352225"/>
                <a:gd name="connsiteY416" fmla="*/ 1808177 h 3098548"/>
                <a:gd name="connsiteX417" fmla="*/ 3773474 w 5352225"/>
                <a:gd name="connsiteY417" fmla="*/ 1808177 h 3098548"/>
                <a:gd name="connsiteX418" fmla="*/ 3609017 w 5352225"/>
                <a:gd name="connsiteY418" fmla="*/ 1713366 h 3098548"/>
                <a:gd name="connsiteX419" fmla="*/ 3609017 w 5352225"/>
                <a:gd name="connsiteY419" fmla="*/ 1681981 h 3098548"/>
                <a:gd name="connsiteX420" fmla="*/ 3612933 w 5352225"/>
                <a:gd name="connsiteY420" fmla="*/ 1679365 h 3098548"/>
                <a:gd name="connsiteX421" fmla="*/ 3768253 w 5352225"/>
                <a:gd name="connsiteY421" fmla="*/ 1589132 h 3098548"/>
                <a:gd name="connsiteX422" fmla="*/ 3801536 w 5352225"/>
                <a:gd name="connsiteY422" fmla="*/ 1581286 h 3098548"/>
                <a:gd name="connsiteX423" fmla="*/ 3981745 w 5352225"/>
                <a:gd name="connsiteY423" fmla="*/ 1480475 h 3098548"/>
                <a:gd name="connsiteX424" fmla="*/ 4020980 w 5352225"/>
                <a:gd name="connsiteY424" fmla="*/ 1488934 h 3098548"/>
                <a:gd name="connsiteX425" fmla="*/ 4198188 w 5352225"/>
                <a:gd name="connsiteY425" fmla="*/ 1591094 h 3098548"/>
                <a:gd name="connsiteX426" fmla="*/ 4213228 w 5352225"/>
                <a:gd name="connsiteY426" fmla="*/ 1609964 h 3098548"/>
                <a:gd name="connsiteX427" fmla="*/ 4213228 w 5352225"/>
                <a:gd name="connsiteY427" fmla="*/ 1616471 h 3098548"/>
                <a:gd name="connsiteX428" fmla="*/ 4191649 w 5352225"/>
                <a:gd name="connsiteY428" fmla="*/ 1641849 h 3098548"/>
                <a:gd name="connsiteX429" fmla="*/ 4139991 w 5352225"/>
                <a:gd name="connsiteY429" fmla="*/ 1671781 h 3098548"/>
                <a:gd name="connsiteX430" fmla="*/ 4132798 w 5352225"/>
                <a:gd name="connsiteY430" fmla="*/ 1675685 h 3098548"/>
                <a:gd name="connsiteX431" fmla="*/ 4051713 w 5352225"/>
                <a:gd name="connsiteY431" fmla="*/ 1675685 h 3098548"/>
                <a:gd name="connsiteX432" fmla="*/ 3873851 w 5352225"/>
                <a:gd name="connsiteY432" fmla="*/ 1573525 h 3098548"/>
                <a:gd name="connsiteX433" fmla="*/ 3880390 w 5352225"/>
                <a:gd name="connsiteY433" fmla="*/ 1522120 h 3098548"/>
                <a:gd name="connsiteX434" fmla="*/ 3932048 w 5352225"/>
                <a:gd name="connsiteY434" fmla="*/ 1492187 h 3098548"/>
                <a:gd name="connsiteX435" fmla="*/ 3981745 w 5352225"/>
                <a:gd name="connsiteY435" fmla="*/ 1480475 h 3098548"/>
                <a:gd name="connsiteX436" fmla="*/ 3060648 w 5352225"/>
                <a:gd name="connsiteY436" fmla="*/ 1454553 h 3098548"/>
                <a:gd name="connsiteX437" fmla="*/ 3086752 w 5352225"/>
                <a:gd name="connsiteY437" fmla="*/ 1460438 h 3098548"/>
                <a:gd name="connsiteX438" fmla="*/ 3251208 w 5352225"/>
                <a:gd name="connsiteY438" fmla="*/ 1555248 h 3098548"/>
                <a:gd name="connsiteX439" fmla="*/ 3251208 w 5352225"/>
                <a:gd name="connsiteY439" fmla="*/ 1587287 h 3098548"/>
                <a:gd name="connsiteX440" fmla="*/ 3246640 w 5352225"/>
                <a:gd name="connsiteY440" fmla="*/ 1589903 h 3098548"/>
                <a:gd name="connsiteX441" fmla="*/ 3091973 w 5352225"/>
                <a:gd name="connsiteY441" fmla="*/ 1678828 h 3098548"/>
                <a:gd name="connsiteX442" fmla="*/ 3087405 w 5352225"/>
                <a:gd name="connsiteY442" fmla="*/ 1681444 h 3098548"/>
                <a:gd name="connsiteX443" fmla="*/ 3033238 w 5352225"/>
                <a:gd name="connsiteY443" fmla="*/ 1681444 h 3098548"/>
                <a:gd name="connsiteX444" fmla="*/ 2868782 w 5352225"/>
                <a:gd name="connsiteY444" fmla="*/ 1585980 h 3098548"/>
                <a:gd name="connsiteX445" fmla="*/ 2868782 w 5352225"/>
                <a:gd name="connsiteY445" fmla="*/ 1555248 h 3098548"/>
                <a:gd name="connsiteX446" fmla="*/ 2872698 w 5352225"/>
                <a:gd name="connsiteY446" fmla="*/ 1552632 h 3098548"/>
                <a:gd name="connsiteX447" fmla="*/ 3027365 w 5352225"/>
                <a:gd name="connsiteY447" fmla="*/ 1462399 h 3098548"/>
                <a:gd name="connsiteX448" fmla="*/ 3060648 w 5352225"/>
                <a:gd name="connsiteY448" fmla="*/ 1454553 h 3098548"/>
                <a:gd name="connsiteX449" fmla="*/ 2522355 w 5352225"/>
                <a:gd name="connsiteY449" fmla="*/ 1445912 h 3098548"/>
                <a:gd name="connsiteX450" fmla="*/ 2548415 w 5352225"/>
                <a:gd name="connsiteY450" fmla="*/ 1451780 h 3098548"/>
                <a:gd name="connsiteX451" fmla="*/ 2712592 w 5352225"/>
                <a:gd name="connsiteY451" fmla="*/ 1546318 h 3098548"/>
                <a:gd name="connsiteX452" fmla="*/ 2712592 w 5352225"/>
                <a:gd name="connsiteY452" fmla="*/ 1578265 h 3098548"/>
                <a:gd name="connsiteX453" fmla="*/ 2708032 w 5352225"/>
                <a:gd name="connsiteY453" fmla="*/ 1580873 h 3098548"/>
                <a:gd name="connsiteX454" fmla="*/ 2553627 w 5352225"/>
                <a:gd name="connsiteY454" fmla="*/ 1669543 h 3098548"/>
                <a:gd name="connsiteX455" fmla="*/ 2547763 w 5352225"/>
                <a:gd name="connsiteY455" fmla="*/ 1672803 h 3098548"/>
                <a:gd name="connsiteX456" fmla="*/ 2494992 w 5352225"/>
                <a:gd name="connsiteY456" fmla="*/ 1672803 h 3098548"/>
                <a:gd name="connsiteX457" fmla="*/ 2330163 w 5352225"/>
                <a:gd name="connsiteY457" fmla="*/ 1577613 h 3098548"/>
                <a:gd name="connsiteX458" fmla="*/ 2330163 w 5352225"/>
                <a:gd name="connsiteY458" fmla="*/ 1546970 h 3098548"/>
                <a:gd name="connsiteX459" fmla="*/ 2334723 w 5352225"/>
                <a:gd name="connsiteY459" fmla="*/ 1543710 h 3098548"/>
                <a:gd name="connsiteX460" fmla="*/ 2489129 w 5352225"/>
                <a:gd name="connsiteY460" fmla="*/ 1454388 h 3098548"/>
                <a:gd name="connsiteX461" fmla="*/ 2522355 w 5352225"/>
                <a:gd name="connsiteY461" fmla="*/ 1445912 h 3098548"/>
                <a:gd name="connsiteX462" fmla="*/ 1972220 w 5352225"/>
                <a:gd name="connsiteY462" fmla="*/ 1431510 h 3098548"/>
                <a:gd name="connsiteX463" fmla="*/ 1997715 w 5352225"/>
                <a:gd name="connsiteY463" fmla="*/ 1437395 h 3098548"/>
                <a:gd name="connsiteX464" fmla="*/ 2162452 w 5352225"/>
                <a:gd name="connsiteY464" fmla="*/ 1532859 h 3098548"/>
                <a:gd name="connsiteX465" fmla="*/ 2162452 w 5352225"/>
                <a:gd name="connsiteY465" fmla="*/ 1564898 h 3098548"/>
                <a:gd name="connsiteX466" fmla="*/ 2158530 w 5352225"/>
                <a:gd name="connsiteY466" fmla="*/ 1566860 h 3098548"/>
                <a:gd name="connsiteX467" fmla="*/ 2002945 w 5352225"/>
                <a:gd name="connsiteY467" fmla="*/ 1656439 h 3098548"/>
                <a:gd name="connsiteX468" fmla="*/ 1999676 w 5352225"/>
                <a:gd name="connsiteY468" fmla="*/ 1658401 h 3098548"/>
                <a:gd name="connsiteX469" fmla="*/ 1944110 w 5352225"/>
                <a:gd name="connsiteY469" fmla="*/ 1658401 h 3098548"/>
                <a:gd name="connsiteX470" fmla="*/ 1780027 w 5352225"/>
                <a:gd name="connsiteY470" fmla="*/ 1563590 h 3098548"/>
                <a:gd name="connsiteX471" fmla="*/ 1780027 w 5352225"/>
                <a:gd name="connsiteY471" fmla="*/ 1532205 h 3098548"/>
                <a:gd name="connsiteX472" fmla="*/ 1783949 w 5352225"/>
                <a:gd name="connsiteY472" fmla="*/ 1529589 h 3098548"/>
                <a:gd name="connsiteX473" fmla="*/ 1938881 w 5352225"/>
                <a:gd name="connsiteY473" fmla="*/ 1439356 h 3098548"/>
                <a:gd name="connsiteX474" fmla="*/ 1972220 w 5352225"/>
                <a:gd name="connsiteY474" fmla="*/ 1431510 h 3098548"/>
                <a:gd name="connsiteX475" fmla="*/ 3516387 w 5352225"/>
                <a:gd name="connsiteY475" fmla="*/ 1419989 h 3098548"/>
                <a:gd name="connsiteX476" fmla="*/ 3541839 w 5352225"/>
                <a:gd name="connsiteY476" fmla="*/ 1425857 h 3098548"/>
                <a:gd name="connsiteX477" fmla="*/ 3706295 w 5352225"/>
                <a:gd name="connsiteY477" fmla="*/ 1521047 h 3098548"/>
                <a:gd name="connsiteX478" fmla="*/ 3706295 w 5352225"/>
                <a:gd name="connsiteY478" fmla="*/ 1552343 h 3098548"/>
                <a:gd name="connsiteX479" fmla="*/ 3702380 w 5352225"/>
                <a:gd name="connsiteY479" fmla="*/ 1554951 h 3098548"/>
                <a:gd name="connsiteX480" fmla="*/ 3547060 w 5352225"/>
                <a:gd name="connsiteY480" fmla="*/ 1644274 h 3098548"/>
                <a:gd name="connsiteX481" fmla="*/ 3541839 w 5352225"/>
                <a:gd name="connsiteY481" fmla="*/ 1646882 h 3098548"/>
                <a:gd name="connsiteX482" fmla="*/ 3488325 w 5352225"/>
                <a:gd name="connsiteY482" fmla="*/ 1646882 h 3098548"/>
                <a:gd name="connsiteX483" fmla="*/ 3323869 w 5352225"/>
                <a:gd name="connsiteY483" fmla="*/ 1551691 h 3098548"/>
                <a:gd name="connsiteX484" fmla="*/ 3323869 w 5352225"/>
                <a:gd name="connsiteY484" fmla="*/ 1520395 h 3098548"/>
                <a:gd name="connsiteX485" fmla="*/ 3327785 w 5352225"/>
                <a:gd name="connsiteY485" fmla="*/ 1517787 h 3098548"/>
                <a:gd name="connsiteX486" fmla="*/ 3483105 w 5352225"/>
                <a:gd name="connsiteY486" fmla="*/ 1428465 h 3098548"/>
                <a:gd name="connsiteX487" fmla="*/ 3516387 w 5352225"/>
                <a:gd name="connsiteY487" fmla="*/ 1419989 h 3098548"/>
                <a:gd name="connsiteX488" fmla="*/ 1366911 w 5352225"/>
                <a:gd name="connsiteY488" fmla="*/ 1419989 h 3098548"/>
                <a:gd name="connsiteX489" fmla="*/ 1428945 w 5352225"/>
                <a:gd name="connsiteY489" fmla="*/ 1434346 h 3098548"/>
                <a:gd name="connsiteX490" fmla="*/ 2572334 w 5352225"/>
                <a:gd name="connsiteY490" fmla="*/ 2094148 h 3098548"/>
                <a:gd name="connsiteX491" fmla="*/ 2562539 w 5352225"/>
                <a:gd name="connsiteY491" fmla="*/ 2177032 h 3098548"/>
                <a:gd name="connsiteX492" fmla="*/ 2497239 w 5352225"/>
                <a:gd name="connsiteY492" fmla="*/ 2214231 h 3098548"/>
                <a:gd name="connsiteX493" fmla="*/ 2427369 w 5352225"/>
                <a:gd name="connsiteY493" fmla="*/ 2234462 h 3098548"/>
                <a:gd name="connsiteX494" fmla="*/ 2405821 w 5352225"/>
                <a:gd name="connsiteY494" fmla="*/ 2234462 h 3098548"/>
                <a:gd name="connsiteX495" fmla="*/ 2354887 w 5352225"/>
                <a:gd name="connsiteY495" fmla="*/ 2220757 h 3098548"/>
                <a:gd name="connsiteX496" fmla="*/ 1210846 w 5352225"/>
                <a:gd name="connsiteY496" fmla="*/ 1560303 h 3098548"/>
                <a:gd name="connsiteX497" fmla="*/ 1186685 w 5352225"/>
                <a:gd name="connsiteY497" fmla="*/ 1525714 h 3098548"/>
                <a:gd name="connsiteX498" fmla="*/ 1186685 w 5352225"/>
                <a:gd name="connsiteY498" fmla="*/ 1523756 h 3098548"/>
                <a:gd name="connsiteX499" fmla="*/ 1221294 w 5352225"/>
                <a:gd name="connsiteY499" fmla="*/ 1478072 h 3098548"/>
                <a:gd name="connsiteX500" fmla="*/ 1286593 w 5352225"/>
                <a:gd name="connsiteY500" fmla="*/ 1440220 h 3098548"/>
                <a:gd name="connsiteX501" fmla="*/ 1366911 w 5352225"/>
                <a:gd name="connsiteY501" fmla="*/ 1419989 h 3098548"/>
                <a:gd name="connsiteX502" fmla="*/ 3697541 w 5352225"/>
                <a:gd name="connsiteY502" fmla="*/ 1313418 h 3098548"/>
                <a:gd name="connsiteX503" fmla="*/ 3735964 w 5352225"/>
                <a:gd name="connsiteY503" fmla="*/ 1322528 h 3098548"/>
                <a:gd name="connsiteX504" fmla="*/ 3913103 w 5352225"/>
                <a:gd name="connsiteY504" fmla="*/ 1424037 h 3098548"/>
                <a:gd name="connsiteX505" fmla="*/ 3928082 w 5352225"/>
                <a:gd name="connsiteY505" fmla="*/ 1442907 h 3098548"/>
                <a:gd name="connsiteX506" fmla="*/ 3928082 w 5352225"/>
                <a:gd name="connsiteY506" fmla="*/ 1450065 h 3098548"/>
                <a:gd name="connsiteX507" fmla="*/ 3906591 w 5352225"/>
                <a:gd name="connsiteY507" fmla="*/ 1475442 h 3098548"/>
                <a:gd name="connsiteX508" fmla="*/ 3854491 w 5352225"/>
                <a:gd name="connsiteY508" fmla="*/ 1505375 h 3098548"/>
                <a:gd name="connsiteX509" fmla="*/ 3848630 w 5352225"/>
                <a:gd name="connsiteY509" fmla="*/ 1508628 h 3098548"/>
                <a:gd name="connsiteX510" fmla="*/ 3766573 w 5352225"/>
                <a:gd name="connsiteY510" fmla="*/ 1508628 h 3098548"/>
                <a:gd name="connsiteX511" fmla="*/ 3589434 w 5352225"/>
                <a:gd name="connsiteY511" fmla="*/ 1406468 h 3098548"/>
                <a:gd name="connsiteX512" fmla="*/ 3574455 w 5352225"/>
                <a:gd name="connsiteY512" fmla="*/ 1388248 h 3098548"/>
                <a:gd name="connsiteX513" fmla="*/ 3574455 w 5352225"/>
                <a:gd name="connsiteY513" fmla="*/ 1381741 h 3098548"/>
                <a:gd name="connsiteX514" fmla="*/ 3595946 w 5352225"/>
                <a:gd name="connsiteY514" fmla="*/ 1355713 h 3098548"/>
                <a:gd name="connsiteX515" fmla="*/ 3647395 w 5352225"/>
                <a:gd name="connsiteY515" fmla="*/ 1325781 h 3098548"/>
                <a:gd name="connsiteX516" fmla="*/ 3697541 w 5352225"/>
                <a:gd name="connsiteY516" fmla="*/ 1313418 h 3098548"/>
                <a:gd name="connsiteX517" fmla="*/ 2784791 w 5352225"/>
                <a:gd name="connsiteY517" fmla="*/ 1293256 h 3098548"/>
                <a:gd name="connsiteX518" fmla="*/ 2810243 w 5352225"/>
                <a:gd name="connsiteY518" fmla="*/ 1299124 h 3098548"/>
                <a:gd name="connsiteX519" fmla="*/ 2974699 w 5352225"/>
                <a:gd name="connsiteY519" fmla="*/ 1394314 h 3098548"/>
                <a:gd name="connsiteX520" fmla="*/ 2974699 w 5352225"/>
                <a:gd name="connsiteY520" fmla="*/ 1425610 h 3098548"/>
                <a:gd name="connsiteX521" fmla="*/ 2970784 w 5352225"/>
                <a:gd name="connsiteY521" fmla="*/ 1428218 h 3098548"/>
                <a:gd name="connsiteX522" fmla="*/ 2816116 w 5352225"/>
                <a:gd name="connsiteY522" fmla="*/ 1517541 h 3098548"/>
                <a:gd name="connsiteX523" fmla="*/ 2810896 w 5352225"/>
                <a:gd name="connsiteY523" fmla="*/ 1520149 h 3098548"/>
                <a:gd name="connsiteX524" fmla="*/ 2756729 w 5352225"/>
                <a:gd name="connsiteY524" fmla="*/ 1520149 h 3098548"/>
                <a:gd name="connsiteX525" fmla="*/ 2592273 w 5352225"/>
                <a:gd name="connsiteY525" fmla="*/ 1424958 h 3098548"/>
                <a:gd name="connsiteX526" fmla="*/ 2592273 w 5352225"/>
                <a:gd name="connsiteY526" fmla="*/ 1394314 h 3098548"/>
                <a:gd name="connsiteX527" fmla="*/ 2596841 w 5352225"/>
                <a:gd name="connsiteY527" fmla="*/ 1391054 h 3098548"/>
                <a:gd name="connsiteX528" fmla="*/ 2751509 w 5352225"/>
                <a:gd name="connsiteY528" fmla="*/ 1301732 h 3098548"/>
                <a:gd name="connsiteX529" fmla="*/ 2784791 w 5352225"/>
                <a:gd name="connsiteY529" fmla="*/ 1293256 h 3098548"/>
                <a:gd name="connsiteX530" fmla="*/ 2246173 w 5352225"/>
                <a:gd name="connsiteY530" fmla="*/ 1287495 h 3098548"/>
                <a:gd name="connsiteX531" fmla="*/ 2271625 w 5352225"/>
                <a:gd name="connsiteY531" fmla="*/ 1292726 h 3098548"/>
                <a:gd name="connsiteX532" fmla="*/ 2436082 w 5352225"/>
                <a:gd name="connsiteY532" fmla="*/ 1388190 h 3098548"/>
                <a:gd name="connsiteX533" fmla="*/ 2436082 w 5352225"/>
                <a:gd name="connsiteY533" fmla="*/ 1420229 h 3098548"/>
                <a:gd name="connsiteX534" fmla="*/ 2432167 w 5352225"/>
                <a:gd name="connsiteY534" fmla="*/ 1422191 h 3098548"/>
                <a:gd name="connsiteX535" fmla="*/ 2277499 w 5352225"/>
                <a:gd name="connsiteY535" fmla="*/ 1511770 h 3098548"/>
                <a:gd name="connsiteX536" fmla="*/ 2272930 w 5352225"/>
                <a:gd name="connsiteY536" fmla="*/ 1514386 h 3098548"/>
                <a:gd name="connsiteX537" fmla="*/ 2218764 w 5352225"/>
                <a:gd name="connsiteY537" fmla="*/ 1514386 h 3098548"/>
                <a:gd name="connsiteX538" fmla="*/ 2053654 w 5352225"/>
                <a:gd name="connsiteY538" fmla="*/ 1418922 h 3098548"/>
                <a:gd name="connsiteX539" fmla="*/ 2053654 w 5352225"/>
                <a:gd name="connsiteY539" fmla="*/ 1388190 h 3098548"/>
                <a:gd name="connsiteX540" fmla="*/ 2057570 w 5352225"/>
                <a:gd name="connsiteY540" fmla="*/ 1384921 h 3098548"/>
                <a:gd name="connsiteX541" fmla="*/ 2212890 w 5352225"/>
                <a:gd name="connsiteY541" fmla="*/ 1295341 h 3098548"/>
                <a:gd name="connsiteX542" fmla="*/ 2246173 w 5352225"/>
                <a:gd name="connsiteY542" fmla="*/ 1287495 h 3098548"/>
                <a:gd name="connsiteX543" fmla="*/ 1701797 w 5352225"/>
                <a:gd name="connsiteY543" fmla="*/ 1273094 h 3098548"/>
                <a:gd name="connsiteX544" fmla="*/ 1727249 w 5352225"/>
                <a:gd name="connsiteY544" fmla="*/ 1278978 h 3098548"/>
                <a:gd name="connsiteX545" fmla="*/ 1891705 w 5352225"/>
                <a:gd name="connsiteY545" fmla="*/ 1373788 h 3098548"/>
                <a:gd name="connsiteX546" fmla="*/ 1891705 w 5352225"/>
                <a:gd name="connsiteY546" fmla="*/ 1405827 h 3098548"/>
                <a:gd name="connsiteX547" fmla="*/ 1887137 w 5352225"/>
                <a:gd name="connsiteY547" fmla="*/ 1408443 h 3098548"/>
                <a:gd name="connsiteX548" fmla="*/ 1732470 w 5352225"/>
                <a:gd name="connsiteY548" fmla="*/ 1497367 h 3098548"/>
                <a:gd name="connsiteX549" fmla="*/ 1727249 w 5352225"/>
                <a:gd name="connsiteY549" fmla="*/ 1499983 h 3098548"/>
                <a:gd name="connsiteX550" fmla="*/ 1673735 w 5352225"/>
                <a:gd name="connsiteY550" fmla="*/ 1499983 h 3098548"/>
                <a:gd name="connsiteX551" fmla="*/ 1509279 w 5352225"/>
                <a:gd name="connsiteY551" fmla="*/ 1404519 h 3098548"/>
                <a:gd name="connsiteX552" fmla="*/ 1509279 w 5352225"/>
                <a:gd name="connsiteY552" fmla="*/ 1373788 h 3098548"/>
                <a:gd name="connsiteX553" fmla="*/ 1513195 w 5352225"/>
                <a:gd name="connsiteY553" fmla="*/ 1370519 h 3098548"/>
                <a:gd name="connsiteX554" fmla="*/ 1667862 w 5352225"/>
                <a:gd name="connsiteY554" fmla="*/ 1280940 h 3098548"/>
                <a:gd name="connsiteX555" fmla="*/ 1701797 w 5352225"/>
                <a:gd name="connsiteY555" fmla="*/ 1273094 h 3098548"/>
                <a:gd name="connsiteX556" fmla="*/ 3234118 w 5352225"/>
                <a:gd name="connsiteY556" fmla="*/ 1255812 h 3098548"/>
                <a:gd name="connsiteX557" fmla="*/ 3259570 w 5352225"/>
                <a:gd name="connsiteY557" fmla="*/ 1261696 h 3098548"/>
                <a:gd name="connsiteX558" fmla="*/ 3424026 w 5352225"/>
                <a:gd name="connsiteY558" fmla="*/ 1356506 h 3098548"/>
                <a:gd name="connsiteX559" fmla="*/ 3424026 w 5352225"/>
                <a:gd name="connsiteY559" fmla="*/ 1387891 h 3098548"/>
                <a:gd name="connsiteX560" fmla="*/ 3419458 w 5352225"/>
                <a:gd name="connsiteY560" fmla="*/ 1390507 h 3098548"/>
                <a:gd name="connsiteX561" fmla="*/ 3264791 w 5352225"/>
                <a:gd name="connsiteY561" fmla="*/ 1480085 h 3098548"/>
                <a:gd name="connsiteX562" fmla="*/ 3260223 w 5352225"/>
                <a:gd name="connsiteY562" fmla="*/ 1482701 h 3098548"/>
                <a:gd name="connsiteX563" fmla="*/ 3206056 w 5352225"/>
                <a:gd name="connsiteY563" fmla="*/ 1482701 h 3098548"/>
                <a:gd name="connsiteX564" fmla="*/ 3041600 w 5352225"/>
                <a:gd name="connsiteY564" fmla="*/ 1387891 h 3098548"/>
                <a:gd name="connsiteX565" fmla="*/ 3041600 w 5352225"/>
                <a:gd name="connsiteY565" fmla="*/ 1355852 h 3098548"/>
                <a:gd name="connsiteX566" fmla="*/ 3045516 w 5352225"/>
                <a:gd name="connsiteY566" fmla="*/ 1353237 h 3098548"/>
                <a:gd name="connsiteX567" fmla="*/ 3200836 w 5352225"/>
                <a:gd name="connsiteY567" fmla="*/ 1264312 h 3098548"/>
                <a:gd name="connsiteX568" fmla="*/ 3234118 w 5352225"/>
                <a:gd name="connsiteY568" fmla="*/ 1255812 h 3098548"/>
                <a:gd name="connsiteX569" fmla="*/ 1032264 w 5352225"/>
                <a:gd name="connsiteY569" fmla="*/ 1212606 h 3098548"/>
                <a:gd name="connsiteX570" fmla="*/ 1061638 w 5352225"/>
                <a:gd name="connsiteY570" fmla="*/ 1219112 h 3098548"/>
                <a:gd name="connsiteX571" fmla="*/ 1275743 w 5352225"/>
                <a:gd name="connsiteY571" fmla="*/ 1342081 h 3098548"/>
                <a:gd name="connsiteX572" fmla="*/ 1286840 w 5352225"/>
                <a:gd name="connsiteY572" fmla="*/ 1355744 h 3098548"/>
                <a:gd name="connsiteX573" fmla="*/ 1286840 w 5352225"/>
                <a:gd name="connsiteY573" fmla="*/ 1362901 h 3098548"/>
                <a:gd name="connsiteX574" fmla="*/ 1271174 w 5352225"/>
                <a:gd name="connsiteY574" fmla="*/ 1380468 h 3098548"/>
                <a:gd name="connsiteX575" fmla="*/ 1123650 w 5352225"/>
                <a:gd name="connsiteY575" fmla="*/ 1465050 h 3098548"/>
                <a:gd name="connsiteX576" fmla="*/ 1116470 w 5352225"/>
                <a:gd name="connsiteY576" fmla="*/ 1468303 h 3098548"/>
                <a:gd name="connsiteX577" fmla="*/ 1057722 w 5352225"/>
                <a:gd name="connsiteY577" fmla="*/ 1468303 h 3098548"/>
                <a:gd name="connsiteX578" fmla="*/ 842964 w 5352225"/>
                <a:gd name="connsiteY578" fmla="*/ 1344684 h 3098548"/>
                <a:gd name="connsiteX579" fmla="*/ 848186 w 5352225"/>
                <a:gd name="connsiteY579" fmla="*/ 1306296 h 3098548"/>
                <a:gd name="connsiteX580" fmla="*/ 995710 w 5352225"/>
                <a:gd name="connsiteY580" fmla="*/ 1221715 h 3098548"/>
                <a:gd name="connsiteX581" fmla="*/ 1032264 w 5352225"/>
                <a:gd name="connsiteY581" fmla="*/ 1212606 h 3098548"/>
                <a:gd name="connsiteX582" fmla="*/ 3414326 w 5352225"/>
                <a:gd name="connsiteY582" fmla="*/ 1149240 h 3098548"/>
                <a:gd name="connsiteX583" fmla="*/ 3452907 w 5352225"/>
                <a:gd name="connsiteY583" fmla="*/ 1158319 h 3098548"/>
                <a:gd name="connsiteX584" fmla="*/ 3630769 w 5352225"/>
                <a:gd name="connsiteY584" fmla="*/ 1260141 h 3098548"/>
                <a:gd name="connsiteX585" fmla="*/ 3645809 w 5352225"/>
                <a:gd name="connsiteY585" fmla="*/ 1278949 h 3098548"/>
                <a:gd name="connsiteX586" fmla="*/ 3645809 w 5352225"/>
                <a:gd name="connsiteY586" fmla="*/ 1285434 h 3098548"/>
                <a:gd name="connsiteX587" fmla="*/ 3624230 w 5352225"/>
                <a:gd name="connsiteY587" fmla="*/ 1310728 h 3098548"/>
                <a:gd name="connsiteX588" fmla="*/ 3572572 w 5352225"/>
                <a:gd name="connsiteY588" fmla="*/ 1340561 h 3098548"/>
                <a:gd name="connsiteX589" fmla="*/ 3565379 w 5352225"/>
                <a:gd name="connsiteY589" fmla="*/ 1344452 h 3098548"/>
                <a:gd name="connsiteX590" fmla="*/ 3484294 w 5352225"/>
                <a:gd name="connsiteY590" fmla="*/ 1344452 h 3098548"/>
                <a:gd name="connsiteX591" fmla="*/ 3306432 w 5352225"/>
                <a:gd name="connsiteY591" fmla="*/ 1242630 h 3098548"/>
                <a:gd name="connsiteX592" fmla="*/ 3312317 w 5352225"/>
                <a:gd name="connsiteY592" fmla="*/ 1191395 h 3098548"/>
                <a:gd name="connsiteX593" fmla="*/ 3364629 w 5352225"/>
                <a:gd name="connsiteY593" fmla="*/ 1162211 h 3098548"/>
                <a:gd name="connsiteX594" fmla="*/ 3414326 w 5352225"/>
                <a:gd name="connsiteY594" fmla="*/ 1149240 h 3098548"/>
                <a:gd name="connsiteX595" fmla="*/ 2507630 w 5352225"/>
                <a:gd name="connsiteY595" fmla="*/ 1134839 h 3098548"/>
                <a:gd name="connsiteX596" fmla="*/ 2533081 w 5352225"/>
                <a:gd name="connsiteY596" fmla="*/ 1140723 h 3098548"/>
                <a:gd name="connsiteX597" fmla="*/ 2698190 w 5352225"/>
                <a:gd name="connsiteY597" fmla="*/ 1235533 h 3098548"/>
                <a:gd name="connsiteX598" fmla="*/ 2698190 w 5352225"/>
                <a:gd name="connsiteY598" fmla="*/ 1266918 h 3098548"/>
                <a:gd name="connsiteX599" fmla="*/ 2693622 w 5352225"/>
                <a:gd name="connsiteY599" fmla="*/ 1269534 h 3098548"/>
                <a:gd name="connsiteX600" fmla="*/ 2538955 w 5352225"/>
                <a:gd name="connsiteY600" fmla="*/ 1359112 h 3098548"/>
                <a:gd name="connsiteX601" fmla="*/ 2534387 w 5352225"/>
                <a:gd name="connsiteY601" fmla="*/ 1361728 h 3098548"/>
                <a:gd name="connsiteX602" fmla="*/ 2480220 w 5352225"/>
                <a:gd name="connsiteY602" fmla="*/ 1361728 h 3098548"/>
                <a:gd name="connsiteX603" fmla="*/ 2315764 w 5352225"/>
                <a:gd name="connsiteY603" fmla="*/ 1266918 h 3098548"/>
                <a:gd name="connsiteX604" fmla="*/ 2315764 w 5352225"/>
                <a:gd name="connsiteY604" fmla="*/ 1234879 h 3098548"/>
                <a:gd name="connsiteX605" fmla="*/ 2319680 w 5352225"/>
                <a:gd name="connsiteY605" fmla="*/ 1232264 h 3098548"/>
                <a:gd name="connsiteX606" fmla="*/ 2474347 w 5352225"/>
                <a:gd name="connsiteY606" fmla="*/ 1143339 h 3098548"/>
                <a:gd name="connsiteX607" fmla="*/ 2507630 w 5352225"/>
                <a:gd name="connsiteY607" fmla="*/ 1134839 h 3098548"/>
                <a:gd name="connsiteX608" fmla="*/ 1968686 w 5352225"/>
                <a:gd name="connsiteY608" fmla="*/ 1126198 h 3098548"/>
                <a:gd name="connsiteX609" fmla="*/ 1994834 w 5352225"/>
                <a:gd name="connsiteY609" fmla="*/ 1132083 h 3098548"/>
                <a:gd name="connsiteX610" fmla="*/ 2159572 w 5352225"/>
                <a:gd name="connsiteY610" fmla="*/ 1227547 h 3098548"/>
                <a:gd name="connsiteX611" fmla="*/ 2159572 w 5352225"/>
                <a:gd name="connsiteY611" fmla="*/ 1258932 h 3098548"/>
                <a:gd name="connsiteX612" fmla="*/ 2154996 w 5352225"/>
                <a:gd name="connsiteY612" fmla="*/ 1261548 h 3098548"/>
                <a:gd name="connsiteX613" fmla="*/ 2000718 w 5352225"/>
                <a:gd name="connsiteY613" fmla="*/ 1351127 h 3098548"/>
                <a:gd name="connsiteX614" fmla="*/ 1997449 w 5352225"/>
                <a:gd name="connsiteY614" fmla="*/ 1353089 h 3098548"/>
                <a:gd name="connsiteX615" fmla="*/ 1941229 w 5352225"/>
                <a:gd name="connsiteY615" fmla="*/ 1353089 h 3098548"/>
                <a:gd name="connsiteX616" fmla="*/ 1777145 w 5352225"/>
                <a:gd name="connsiteY616" fmla="*/ 1258278 h 3098548"/>
                <a:gd name="connsiteX617" fmla="*/ 1777145 w 5352225"/>
                <a:gd name="connsiteY617" fmla="*/ 1226893 h 3098548"/>
                <a:gd name="connsiteX618" fmla="*/ 1781067 w 5352225"/>
                <a:gd name="connsiteY618" fmla="*/ 1224277 h 3098548"/>
                <a:gd name="connsiteX619" fmla="*/ 1935346 w 5352225"/>
                <a:gd name="connsiteY619" fmla="*/ 1134698 h 3098548"/>
                <a:gd name="connsiteX620" fmla="*/ 1968686 w 5352225"/>
                <a:gd name="connsiteY620" fmla="*/ 1126198 h 3098548"/>
                <a:gd name="connsiteX621" fmla="*/ 1428167 w 5352225"/>
                <a:gd name="connsiteY621" fmla="*/ 1114677 h 3098548"/>
                <a:gd name="connsiteX622" fmla="*/ 1453619 w 5352225"/>
                <a:gd name="connsiteY622" fmla="*/ 1120545 h 3098548"/>
                <a:gd name="connsiteX623" fmla="*/ 1618076 w 5352225"/>
                <a:gd name="connsiteY623" fmla="*/ 1215735 h 3098548"/>
                <a:gd name="connsiteX624" fmla="*/ 1618076 w 5352225"/>
                <a:gd name="connsiteY624" fmla="*/ 1247031 h 3098548"/>
                <a:gd name="connsiteX625" fmla="*/ 1613508 w 5352225"/>
                <a:gd name="connsiteY625" fmla="*/ 1249639 h 3098548"/>
                <a:gd name="connsiteX626" fmla="*/ 1458840 w 5352225"/>
                <a:gd name="connsiteY626" fmla="*/ 1338962 h 3098548"/>
                <a:gd name="connsiteX627" fmla="*/ 1453619 w 5352225"/>
                <a:gd name="connsiteY627" fmla="*/ 1341570 h 3098548"/>
                <a:gd name="connsiteX628" fmla="*/ 1400105 w 5352225"/>
                <a:gd name="connsiteY628" fmla="*/ 1341570 h 3098548"/>
                <a:gd name="connsiteX629" fmla="*/ 1235648 w 5352225"/>
                <a:gd name="connsiteY629" fmla="*/ 1246379 h 3098548"/>
                <a:gd name="connsiteX630" fmla="*/ 1235648 w 5352225"/>
                <a:gd name="connsiteY630" fmla="*/ 1215083 h 3098548"/>
                <a:gd name="connsiteX631" fmla="*/ 1239564 w 5352225"/>
                <a:gd name="connsiteY631" fmla="*/ 1212475 h 3098548"/>
                <a:gd name="connsiteX632" fmla="*/ 1394232 w 5352225"/>
                <a:gd name="connsiteY632" fmla="*/ 1123153 h 3098548"/>
                <a:gd name="connsiteX633" fmla="*/ 1428167 w 5352225"/>
                <a:gd name="connsiteY633" fmla="*/ 1114677 h 3098548"/>
                <a:gd name="connsiteX634" fmla="*/ 2948967 w 5352225"/>
                <a:gd name="connsiteY634" fmla="*/ 1091635 h 3098548"/>
                <a:gd name="connsiteX635" fmla="*/ 2974419 w 5352225"/>
                <a:gd name="connsiteY635" fmla="*/ 1097503 h 3098548"/>
                <a:gd name="connsiteX636" fmla="*/ 3138876 w 5352225"/>
                <a:gd name="connsiteY636" fmla="*/ 1192693 h 3098548"/>
                <a:gd name="connsiteX637" fmla="*/ 3138876 w 5352225"/>
                <a:gd name="connsiteY637" fmla="*/ 1223989 h 3098548"/>
                <a:gd name="connsiteX638" fmla="*/ 3134308 w 5352225"/>
                <a:gd name="connsiteY638" fmla="*/ 1226597 h 3098548"/>
                <a:gd name="connsiteX639" fmla="*/ 2979640 w 5352225"/>
                <a:gd name="connsiteY639" fmla="*/ 1315920 h 3098548"/>
                <a:gd name="connsiteX640" fmla="*/ 2974419 w 5352225"/>
                <a:gd name="connsiteY640" fmla="*/ 1318528 h 3098548"/>
                <a:gd name="connsiteX641" fmla="*/ 2920905 w 5352225"/>
                <a:gd name="connsiteY641" fmla="*/ 1318528 h 3098548"/>
                <a:gd name="connsiteX642" fmla="*/ 2756448 w 5352225"/>
                <a:gd name="connsiteY642" fmla="*/ 1223337 h 3098548"/>
                <a:gd name="connsiteX643" fmla="*/ 2756448 w 5352225"/>
                <a:gd name="connsiteY643" fmla="*/ 1192041 h 3098548"/>
                <a:gd name="connsiteX644" fmla="*/ 2760364 w 5352225"/>
                <a:gd name="connsiteY644" fmla="*/ 1189433 h 3098548"/>
                <a:gd name="connsiteX645" fmla="*/ 2915032 w 5352225"/>
                <a:gd name="connsiteY645" fmla="*/ 1100111 h 3098548"/>
                <a:gd name="connsiteX646" fmla="*/ 2948967 w 5352225"/>
                <a:gd name="connsiteY646" fmla="*/ 1091635 h 3098548"/>
                <a:gd name="connsiteX647" fmla="*/ 751297 w 5352225"/>
                <a:gd name="connsiteY647" fmla="*/ 1051310 h 3098548"/>
                <a:gd name="connsiteX648" fmla="*/ 776749 w 5352225"/>
                <a:gd name="connsiteY648" fmla="*/ 1057195 h 3098548"/>
                <a:gd name="connsiteX649" fmla="*/ 941205 w 5352225"/>
                <a:gd name="connsiteY649" fmla="*/ 1152659 h 3098548"/>
                <a:gd name="connsiteX650" fmla="*/ 941205 w 5352225"/>
                <a:gd name="connsiteY650" fmla="*/ 1184698 h 3098548"/>
                <a:gd name="connsiteX651" fmla="*/ 937290 w 5352225"/>
                <a:gd name="connsiteY651" fmla="*/ 1186660 h 3098548"/>
                <a:gd name="connsiteX652" fmla="*/ 782622 w 5352225"/>
                <a:gd name="connsiteY652" fmla="*/ 1276239 h 3098548"/>
                <a:gd name="connsiteX653" fmla="*/ 778707 w 5352225"/>
                <a:gd name="connsiteY653" fmla="*/ 1278201 h 3098548"/>
                <a:gd name="connsiteX654" fmla="*/ 723235 w 5352225"/>
                <a:gd name="connsiteY654" fmla="*/ 1278201 h 3098548"/>
                <a:gd name="connsiteX655" fmla="*/ 558779 w 5352225"/>
                <a:gd name="connsiteY655" fmla="*/ 1183390 h 3098548"/>
                <a:gd name="connsiteX656" fmla="*/ 558779 w 5352225"/>
                <a:gd name="connsiteY656" fmla="*/ 1152659 h 3098548"/>
                <a:gd name="connsiteX657" fmla="*/ 563347 w 5352225"/>
                <a:gd name="connsiteY657" fmla="*/ 1149389 h 3098548"/>
                <a:gd name="connsiteX658" fmla="*/ 717362 w 5352225"/>
                <a:gd name="connsiteY658" fmla="*/ 1059810 h 3098548"/>
                <a:gd name="connsiteX659" fmla="*/ 751297 w 5352225"/>
                <a:gd name="connsiteY659" fmla="*/ 1051310 h 3098548"/>
                <a:gd name="connsiteX660" fmla="*/ 3130624 w 5352225"/>
                <a:gd name="connsiteY660" fmla="*/ 985063 h 3098548"/>
                <a:gd name="connsiteX661" fmla="*/ 3169205 w 5352225"/>
                <a:gd name="connsiteY661" fmla="*/ 993494 h 3098548"/>
                <a:gd name="connsiteX662" fmla="*/ 3347067 w 5352225"/>
                <a:gd name="connsiteY662" fmla="*/ 1095964 h 3098548"/>
                <a:gd name="connsiteX663" fmla="*/ 3340528 w 5352225"/>
                <a:gd name="connsiteY663" fmla="*/ 1146551 h 3098548"/>
                <a:gd name="connsiteX664" fmla="*/ 3288216 w 5352225"/>
                <a:gd name="connsiteY664" fmla="*/ 1176384 h 3098548"/>
                <a:gd name="connsiteX665" fmla="*/ 3281023 w 5352225"/>
                <a:gd name="connsiteY665" fmla="*/ 1180275 h 3098548"/>
                <a:gd name="connsiteX666" fmla="*/ 3199938 w 5352225"/>
                <a:gd name="connsiteY666" fmla="*/ 1180275 h 3098548"/>
                <a:gd name="connsiteX667" fmla="*/ 3022076 w 5352225"/>
                <a:gd name="connsiteY667" fmla="*/ 1077805 h 3098548"/>
                <a:gd name="connsiteX668" fmla="*/ 3007036 w 5352225"/>
                <a:gd name="connsiteY668" fmla="*/ 1059646 h 3098548"/>
                <a:gd name="connsiteX669" fmla="*/ 3007036 w 5352225"/>
                <a:gd name="connsiteY669" fmla="*/ 1053160 h 3098548"/>
                <a:gd name="connsiteX670" fmla="*/ 3028615 w 5352225"/>
                <a:gd name="connsiteY670" fmla="*/ 1027218 h 3098548"/>
                <a:gd name="connsiteX671" fmla="*/ 3080274 w 5352225"/>
                <a:gd name="connsiteY671" fmla="*/ 997385 h 3098548"/>
                <a:gd name="connsiteX672" fmla="*/ 3130624 w 5352225"/>
                <a:gd name="connsiteY672" fmla="*/ 985063 h 3098548"/>
                <a:gd name="connsiteX673" fmla="*/ 2231772 w 5352225"/>
                <a:gd name="connsiteY673" fmla="*/ 973542 h 3098548"/>
                <a:gd name="connsiteX674" fmla="*/ 2257224 w 5352225"/>
                <a:gd name="connsiteY674" fmla="*/ 979426 h 3098548"/>
                <a:gd name="connsiteX675" fmla="*/ 2421680 w 5352225"/>
                <a:gd name="connsiteY675" fmla="*/ 1074890 h 3098548"/>
                <a:gd name="connsiteX676" fmla="*/ 2421680 w 5352225"/>
                <a:gd name="connsiteY676" fmla="*/ 1106929 h 3098548"/>
                <a:gd name="connsiteX677" fmla="*/ 2417765 w 5352225"/>
                <a:gd name="connsiteY677" fmla="*/ 1108891 h 3098548"/>
                <a:gd name="connsiteX678" fmla="*/ 2263097 w 5352225"/>
                <a:gd name="connsiteY678" fmla="*/ 1198469 h 3098548"/>
                <a:gd name="connsiteX679" fmla="*/ 2259834 w 5352225"/>
                <a:gd name="connsiteY679" fmla="*/ 1200431 h 3098548"/>
                <a:gd name="connsiteX680" fmla="*/ 2203710 w 5352225"/>
                <a:gd name="connsiteY680" fmla="*/ 1200431 h 3098548"/>
                <a:gd name="connsiteX681" fmla="*/ 2039254 w 5352225"/>
                <a:gd name="connsiteY681" fmla="*/ 1105621 h 3098548"/>
                <a:gd name="connsiteX682" fmla="*/ 2039254 w 5352225"/>
                <a:gd name="connsiteY682" fmla="*/ 1074890 h 3098548"/>
                <a:gd name="connsiteX683" fmla="*/ 2043822 w 5352225"/>
                <a:gd name="connsiteY683" fmla="*/ 1071621 h 3098548"/>
                <a:gd name="connsiteX684" fmla="*/ 2198490 w 5352225"/>
                <a:gd name="connsiteY684" fmla="*/ 982042 h 3098548"/>
                <a:gd name="connsiteX685" fmla="*/ 2231772 w 5352225"/>
                <a:gd name="connsiteY685" fmla="*/ 973542 h 3098548"/>
                <a:gd name="connsiteX686" fmla="*/ 1693155 w 5352225"/>
                <a:gd name="connsiteY686" fmla="*/ 964901 h 3098548"/>
                <a:gd name="connsiteX687" fmla="*/ 1718607 w 5352225"/>
                <a:gd name="connsiteY687" fmla="*/ 970769 h 3098548"/>
                <a:gd name="connsiteX688" fmla="*/ 1883064 w 5352225"/>
                <a:gd name="connsiteY688" fmla="*/ 1065959 h 3098548"/>
                <a:gd name="connsiteX689" fmla="*/ 1883064 w 5352225"/>
                <a:gd name="connsiteY689" fmla="*/ 1097907 h 3098548"/>
                <a:gd name="connsiteX690" fmla="*/ 1879149 w 5352225"/>
                <a:gd name="connsiteY690" fmla="*/ 1099863 h 3098548"/>
                <a:gd name="connsiteX691" fmla="*/ 1724481 w 5352225"/>
                <a:gd name="connsiteY691" fmla="*/ 1189186 h 3098548"/>
                <a:gd name="connsiteX692" fmla="*/ 1719260 w 5352225"/>
                <a:gd name="connsiteY692" fmla="*/ 1191794 h 3098548"/>
                <a:gd name="connsiteX693" fmla="*/ 1665746 w 5352225"/>
                <a:gd name="connsiteY693" fmla="*/ 1191794 h 3098548"/>
                <a:gd name="connsiteX694" fmla="*/ 1500636 w 5352225"/>
                <a:gd name="connsiteY694" fmla="*/ 1097255 h 3098548"/>
                <a:gd name="connsiteX695" fmla="*/ 1500636 w 5352225"/>
                <a:gd name="connsiteY695" fmla="*/ 1065959 h 3098548"/>
                <a:gd name="connsiteX696" fmla="*/ 1505204 w 5352225"/>
                <a:gd name="connsiteY696" fmla="*/ 1062699 h 3098548"/>
                <a:gd name="connsiteX697" fmla="*/ 1659872 w 5352225"/>
                <a:gd name="connsiteY697" fmla="*/ 973377 h 3098548"/>
                <a:gd name="connsiteX698" fmla="*/ 1693155 w 5352225"/>
                <a:gd name="connsiteY698" fmla="*/ 964901 h 3098548"/>
                <a:gd name="connsiteX699" fmla="*/ 1154212 w 5352225"/>
                <a:gd name="connsiteY699" fmla="*/ 956260 h 3098548"/>
                <a:gd name="connsiteX700" fmla="*/ 1180272 w 5352225"/>
                <a:gd name="connsiteY700" fmla="*/ 962780 h 3098548"/>
                <a:gd name="connsiteX701" fmla="*/ 1344448 w 5352225"/>
                <a:gd name="connsiteY701" fmla="*/ 1057970 h 3098548"/>
                <a:gd name="connsiteX702" fmla="*/ 1344448 w 5352225"/>
                <a:gd name="connsiteY702" fmla="*/ 1088613 h 3098548"/>
                <a:gd name="connsiteX703" fmla="*/ 1339888 w 5352225"/>
                <a:gd name="connsiteY703" fmla="*/ 1091221 h 3098548"/>
                <a:gd name="connsiteX704" fmla="*/ 1185484 w 5352225"/>
                <a:gd name="connsiteY704" fmla="*/ 1181195 h 3098548"/>
                <a:gd name="connsiteX705" fmla="*/ 1181575 w 5352225"/>
                <a:gd name="connsiteY705" fmla="*/ 1183151 h 3098548"/>
                <a:gd name="connsiteX706" fmla="*/ 1126198 w 5352225"/>
                <a:gd name="connsiteY706" fmla="*/ 1183151 h 3098548"/>
                <a:gd name="connsiteX707" fmla="*/ 962021 w 5352225"/>
                <a:gd name="connsiteY707" fmla="*/ 1087961 h 3098548"/>
                <a:gd name="connsiteX708" fmla="*/ 962021 w 5352225"/>
                <a:gd name="connsiteY708" fmla="*/ 1057318 h 3098548"/>
                <a:gd name="connsiteX709" fmla="*/ 966581 w 5352225"/>
                <a:gd name="connsiteY709" fmla="*/ 1054058 h 3098548"/>
                <a:gd name="connsiteX710" fmla="*/ 1120986 w 5352225"/>
                <a:gd name="connsiteY710" fmla="*/ 964736 h 3098548"/>
                <a:gd name="connsiteX711" fmla="*/ 1154212 w 5352225"/>
                <a:gd name="connsiteY711" fmla="*/ 956260 h 3098548"/>
                <a:gd name="connsiteX712" fmla="*/ 2666697 w 5352225"/>
                <a:gd name="connsiteY712" fmla="*/ 927457 h 3098548"/>
                <a:gd name="connsiteX713" fmla="*/ 2692149 w 5352225"/>
                <a:gd name="connsiteY713" fmla="*/ 932688 h 3098548"/>
                <a:gd name="connsiteX714" fmla="*/ 2856606 w 5352225"/>
                <a:gd name="connsiteY714" fmla="*/ 1028151 h 3098548"/>
                <a:gd name="connsiteX715" fmla="*/ 2856606 w 5352225"/>
                <a:gd name="connsiteY715" fmla="*/ 1060190 h 3098548"/>
                <a:gd name="connsiteX716" fmla="*/ 2852691 w 5352225"/>
                <a:gd name="connsiteY716" fmla="*/ 1062152 h 3098548"/>
                <a:gd name="connsiteX717" fmla="*/ 2697370 w 5352225"/>
                <a:gd name="connsiteY717" fmla="*/ 1151730 h 3098548"/>
                <a:gd name="connsiteX718" fmla="*/ 2692149 w 5352225"/>
                <a:gd name="connsiteY718" fmla="*/ 1154346 h 3098548"/>
                <a:gd name="connsiteX719" fmla="*/ 2638635 w 5352225"/>
                <a:gd name="connsiteY719" fmla="*/ 1154346 h 3098548"/>
                <a:gd name="connsiteX720" fmla="*/ 2474178 w 5352225"/>
                <a:gd name="connsiteY720" fmla="*/ 1058882 h 3098548"/>
                <a:gd name="connsiteX721" fmla="*/ 2474178 w 5352225"/>
                <a:gd name="connsiteY721" fmla="*/ 1027497 h 3098548"/>
                <a:gd name="connsiteX722" fmla="*/ 2478094 w 5352225"/>
                <a:gd name="connsiteY722" fmla="*/ 1024882 h 3098548"/>
                <a:gd name="connsiteX723" fmla="*/ 2632762 w 5352225"/>
                <a:gd name="connsiteY723" fmla="*/ 935303 h 3098548"/>
                <a:gd name="connsiteX724" fmla="*/ 2666697 w 5352225"/>
                <a:gd name="connsiteY724" fmla="*/ 927457 h 3098548"/>
                <a:gd name="connsiteX725" fmla="*/ 474136 w 5352225"/>
                <a:gd name="connsiteY725" fmla="*/ 890013 h 3098548"/>
                <a:gd name="connsiteX726" fmla="*/ 499587 w 5352225"/>
                <a:gd name="connsiteY726" fmla="*/ 895881 h 3098548"/>
                <a:gd name="connsiteX727" fmla="*/ 664696 w 5352225"/>
                <a:gd name="connsiteY727" fmla="*/ 991071 h 3098548"/>
                <a:gd name="connsiteX728" fmla="*/ 664696 w 5352225"/>
                <a:gd name="connsiteY728" fmla="*/ 1022367 h 3098548"/>
                <a:gd name="connsiteX729" fmla="*/ 660128 w 5352225"/>
                <a:gd name="connsiteY729" fmla="*/ 1024975 h 3098548"/>
                <a:gd name="connsiteX730" fmla="*/ 505461 w 5352225"/>
                <a:gd name="connsiteY730" fmla="*/ 1114298 h 3098548"/>
                <a:gd name="connsiteX731" fmla="*/ 499587 w 5352225"/>
                <a:gd name="connsiteY731" fmla="*/ 1116906 h 3098548"/>
                <a:gd name="connsiteX732" fmla="*/ 446074 w 5352225"/>
                <a:gd name="connsiteY732" fmla="*/ 1116906 h 3098548"/>
                <a:gd name="connsiteX733" fmla="*/ 282270 w 5352225"/>
                <a:gd name="connsiteY733" fmla="*/ 1021715 h 3098548"/>
                <a:gd name="connsiteX734" fmla="*/ 282270 w 5352225"/>
                <a:gd name="connsiteY734" fmla="*/ 990419 h 3098548"/>
                <a:gd name="connsiteX735" fmla="*/ 286186 w 5352225"/>
                <a:gd name="connsiteY735" fmla="*/ 987811 h 3098548"/>
                <a:gd name="connsiteX736" fmla="*/ 440853 w 5352225"/>
                <a:gd name="connsiteY736" fmla="*/ 898489 h 3098548"/>
                <a:gd name="connsiteX737" fmla="*/ 474136 w 5352225"/>
                <a:gd name="connsiteY737" fmla="*/ 890013 h 3098548"/>
                <a:gd name="connsiteX738" fmla="*/ 2844026 w 5352225"/>
                <a:gd name="connsiteY738" fmla="*/ 820885 h 3098548"/>
                <a:gd name="connsiteX739" fmla="*/ 2882607 w 5352225"/>
                <a:gd name="connsiteY739" fmla="*/ 829344 h 3098548"/>
                <a:gd name="connsiteX740" fmla="*/ 3060469 w 5352225"/>
                <a:gd name="connsiteY740" fmla="*/ 931504 h 3098548"/>
                <a:gd name="connsiteX741" fmla="*/ 3075509 w 5352225"/>
                <a:gd name="connsiteY741" fmla="*/ 950374 h 3098548"/>
                <a:gd name="connsiteX742" fmla="*/ 3075509 w 5352225"/>
                <a:gd name="connsiteY742" fmla="*/ 957532 h 3098548"/>
                <a:gd name="connsiteX743" fmla="*/ 3054584 w 5352225"/>
                <a:gd name="connsiteY743" fmla="*/ 982909 h 3098548"/>
                <a:gd name="connsiteX744" fmla="*/ 3002272 w 5352225"/>
                <a:gd name="connsiteY744" fmla="*/ 1012191 h 3098548"/>
                <a:gd name="connsiteX745" fmla="*/ 2995079 w 5352225"/>
                <a:gd name="connsiteY745" fmla="*/ 1016095 h 3098548"/>
                <a:gd name="connsiteX746" fmla="*/ 2913994 w 5352225"/>
                <a:gd name="connsiteY746" fmla="*/ 1016095 h 3098548"/>
                <a:gd name="connsiteX747" fmla="*/ 2736132 w 5352225"/>
                <a:gd name="connsiteY747" fmla="*/ 913935 h 3098548"/>
                <a:gd name="connsiteX748" fmla="*/ 2742017 w 5352225"/>
                <a:gd name="connsiteY748" fmla="*/ 863180 h 3098548"/>
                <a:gd name="connsiteX749" fmla="*/ 2793675 w 5352225"/>
                <a:gd name="connsiteY749" fmla="*/ 833248 h 3098548"/>
                <a:gd name="connsiteX750" fmla="*/ 2844026 w 5352225"/>
                <a:gd name="connsiteY750" fmla="*/ 820885 h 3098548"/>
                <a:gd name="connsiteX751" fmla="*/ 1954938 w 5352225"/>
                <a:gd name="connsiteY751" fmla="*/ 815126 h 3098548"/>
                <a:gd name="connsiteX752" fmla="*/ 1979780 w 5352225"/>
                <a:gd name="connsiteY752" fmla="*/ 821011 h 3098548"/>
                <a:gd name="connsiteX753" fmla="*/ 2145170 w 5352225"/>
                <a:gd name="connsiteY753" fmla="*/ 915821 h 3098548"/>
                <a:gd name="connsiteX754" fmla="*/ 2145170 w 5352225"/>
                <a:gd name="connsiteY754" fmla="*/ 947860 h 3098548"/>
                <a:gd name="connsiteX755" fmla="*/ 2141248 w 5352225"/>
                <a:gd name="connsiteY755" fmla="*/ 950476 h 3098548"/>
                <a:gd name="connsiteX756" fmla="*/ 1985663 w 5352225"/>
                <a:gd name="connsiteY756" fmla="*/ 1040055 h 3098548"/>
                <a:gd name="connsiteX757" fmla="*/ 1982394 w 5352225"/>
                <a:gd name="connsiteY757" fmla="*/ 1042017 h 3098548"/>
                <a:gd name="connsiteX758" fmla="*/ 1926828 w 5352225"/>
                <a:gd name="connsiteY758" fmla="*/ 1042017 h 3098548"/>
                <a:gd name="connsiteX759" fmla="*/ 1762745 w 5352225"/>
                <a:gd name="connsiteY759" fmla="*/ 946553 h 3098548"/>
                <a:gd name="connsiteX760" fmla="*/ 1762745 w 5352225"/>
                <a:gd name="connsiteY760" fmla="*/ 915167 h 3098548"/>
                <a:gd name="connsiteX761" fmla="*/ 1766667 w 5352225"/>
                <a:gd name="connsiteY761" fmla="*/ 912552 h 3098548"/>
                <a:gd name="connsiteX762" fmla="*/ 1921599 w 5352225"/>
                <a:gd name="connsiteY762" fmla="*/ 822972 h 3098548"/>
                <a:gd name="connsiteX763" fmla="*/ 1954938 w 5352225"/>
                <a:gd name="connsiteY763" fmla="*/ 815126 h 3098548"/>
                <a:gd name="connsiteX764" fmla="*/ 1415994 w 5352225"/>
                <a:gd name="connsiteY764" fmla="*/ 806485 h 3098548"/>
                <a:gd name="connsiteX765" fmla="*/ 1442098 w 5352225"/>
                <a:gd name="connsiteY765" fmla="*/ 812369 h 3098548"/>
                <a:gd name="connsiteX766" fmla="*/ 1606555 w 5352225"/>
                <a:gd name="connsiteY766" fmla="*/ 907833 h 3098548"/>
                <a:gd name="connsiteX767" fmla="*/ 1606555 w 5352225"/>
                <a:gd name="connsiteY767" fmla="*/ 939218 h 3098548"/>
                <a:gd name="connsiteX768" fmla="*/ 1601987 w 5352225"/>
                <a:gd name="connsiteY768" fmla="*/ 941834 h 3098548"/>
                <a:gd name="connsiteX769" fmla="*/ 1447972 w 5352225"/>
                <a:gd name="connsiteY769" fmla="*/ 1031412 h 3098548"/>
                <a:gd name="connsiteX770" fmla="*/ 1443403 w 5352225"/>
                <a:gd name="connsiteY770" fmla="*/ 1033374 h 3098548"/>
                <a:gd name="connsiteX771" fmla="*/ 1388584 w 5352225"/>
                <a:gd name="connsiteY771" fmla="*/ 1033374 h 3098548"/>
                <a:gd name="connsiteX772" fmla="*/ 1224127 w 5352225"/>
                <a:gd name="connsiteY772" fmla="*/ 938564 h 3098548"/>
                <a:gd name="connsiteX773" fmla="*/ 1224127 w 5352225"/>
                <a:gd name="connsiteY773" fmla="*/ 907179 h 3098548"/>
                <a:gd name="connsiteX774" fmla="*/ 1228043 w 5352225"/>
                <a:gd name="connsiteY774" fmla="*/ 904564 h 3098548"/>
                <a:gd name="connsiteX775" fmla="*/ 1382711 w 5352225"/>
                <a:gd name="connsiteY775" fmla="*/ 814985 h 3098548"/>
                <a:gd name="connsiteX776" fmla="*/ 1415994 w 5352225"/>
                <a:gd name="connsiteY776" fmla="*/ 806485 h 3098548"/>
                <a:gd name="connsiteX777" fmla="*/ 2384428 w 5352225"/>
                <a:gd name="connsiteY777" fmla="*/ 763280 h 3098548"/>
                <a:gd name="connsiteX778" fmla="*/ 2409228 w 5352225"/>
                <a:gd name="connsiteY778" fmla="*/ 769148 h 3098548"/>
                <a:gd name="connsiteX779" fmla="*/ 2574337 w 5352225"/>
                <a:gd name="connsiteY779" fmla="*/ 863686 h 3098548"/>
                <a:gd name="connsiteX780" fmla="*/ 2574337 w 5352225"/>
                <a:gd name="connsiteY780" fmla="*/ 895634 h 3098548"/>
                <a:gd name="connsiteX781" fmla="*/ 2570422 w 5352225"/>
                <a:gd name="connsiteY781" fmla="*/ 898242 h 3098548"/>
                <a:gd name="connsiteX782" fmla="*/ 2415101 w 5352225"/>
                <a:gd name="connsiteY782" fmla="*/ 986913 h 3098548"/>
                <a:gd name="connsiteX783" fmla="*/ 2409228 w 5352225"/>
                <a:gd name="connsiteY783" fmla="*/ 990173 h 3098548"/>
                <a:gd name="connsiteX784" fmla="*/ 2356366 w 5352225"/>
                <a:gd name="connsiteY784" fmla="*/ 990173 h 3098548"/>
                <a:gd name="connsiteX785" fmla="*/ 2191909 w 5352225"/>
                <a:gd name="connsiteY785" fmla="*/ 894982 h 3098548"/>
                <a:gd name="connsiteX786" fmla="*/ 2191909 w 5352225"/>
                <a:gd name="connsiteY786" fmla="*/ 863686 h 3098548"/>
                <a:gd name="connsiteX787" fmla="*/ 2195825 w 5352225"/>
                <a:gd name="connsiteY787" fmla="*/ 861078 h 3098548"/>
                <a:gd name="connsiteX788" fmla="*/ 2351145 w 5352225"/>
                <a:gd name="connsiteY788" fmla="*/ 771756 h 3098548"/>
                <a:gd name="connsiteX789" fmla="*/ 2384428 w 5352225"/>
                <a:gd name="connsiteY789" fmla="*/ 763280 h 3098548"/>
                <a:gd name="connsiteX790" fmla="*/ 192191 w 5352225"/>
                <a:gd name="connsiteY790" fmla="*/ 728716 h 3098548"/>
                <a:gd name="connsiteX791" fmla="*/ 217599 w 5352225"/>
                <a:gd name="connsiteY791" fmla="*/ 735236 h 3098548"/>
                <a:gd name="connsiteX792" fmla="*/ 382428 w 5352225"/>
                <a:gd name="connsiteY792" fmla="*/ 829774 h 3098548"/>
                <a:gd name="connsiteX793" fmla="*/ 382428 w 5352225"/>
                <a:gd name="connsiteY793" fmla="*/ 861070 h 3098548"/>
                <a:gd name="connsiteX794" fmla="*/ 377867 w 5352225"/>
                <a:gd name="connsiteY794" fmla="*/ 863678 h 3098548"/>
                <a:gd name="connsiteX795" fmla="*/ 223463 w 5352225"/>
                <a:gd name="connsiteY795" fmla="*/ 953001 h 3098548"/>
                <a:gd name="connsiteX796" fmla="*/ 218251 w 5352225"/>
                <a:gd name="connsiteY796" fmla="*/ 955609 h 3098548"/>
                <a:gd name="connsiteX797" fmla="*/ 164828 w 5352225"/>
                <a:gd name="connsiteY797" fmla="*/ 955609 h 3098548"/>
                <a:gd name="connsiteX798" fmla="*/ 0 w 5352225"/>
                <a:gd name="connsiteY798" fmla="*/ 860418 h 3098548"/>
                <a:gd name="connsiteX799" fmla="*/ 0 w 5352225"/>
                <a:gd name="connsiteY799" fmla="*/ 830426 h 3098548"/>
                <a:gd name="connsiteX800" fmla="*/ 5212 w 5352225"/>
                <a:gd name="connsiteY800" fmla="*/ 826514 h 3098548"/>
                <a:gd name="connsiteX801" fmla="*/ 158965 w 5352225"/>
                <a:gd name="connsiteY801" fmla="*/ 737192 h 3098548"/>
                <a:gd name="connsiteX802" fmla="*/ 192191 w 5352225"/>
                <a:gd name="connsiteY802" fmla="*/ 728716 h 3098548"/>
                <a:gd name="connsiteX803" fmla="*/ 2559670 w 5352225"/>
                <a:gd name="connsiteY803" fmla="*/ 656709 h 3098548"/>
                <a:gd name="connsiteX804" fmla="*/ 2598905 w 5352225"/>
                <a:gd name="connsiteY804" fmla="*/ 665819 h 3098548"/>
                <a:gd name="connsiteX805" fmla="*/ 2776767 w 5352225"/>
                <a:gd name="connsiteY805" fmla="*/ 767328 h 3098548"/>
                <a:gd name="connsiteX806" fmla="*/ 2770228 w 5352225"/>
                <a:gd name="connsiteY806" fmla="*/ 818733 h 3098548"/>
                <a:gd name="connsiteX807" fmla="*/ 2717916 w 5352225"/>
                <a:gd name="connsiteY807" fmla="*/ 848666 h 3098548"/>
                <a:gd name="connsiteX808" fmla="*/ 2712031 w 5352225"/>
                <a:gd name="connsiteY808" fmla="*/ 851919 h 3098548"/>
                <a:gd name="connsiteX809" fmla="*/ 2629638 w 5352225"/>
                <a:gd name="connsiteY809" fmla="*/ 851919 h 3098548"/>
                <a:gd name="connsiteX810" fmla="*/ 2451776 w 5352225"/>
                <a:gd name="connsiteY810" fmla="*/ 749759 h 3098548"/>
                <a:gd name="connsiteX811" fmla="*/ 2436736 w 5352225"/>
                <a:gd name="connsiteY811" fmla="*/ 732190 h 3098548"/>
                <a:gd name="connsiteX812" fmla="*/ 2436736 w 5352225"/>
                <a:gd name="connsiteY812" fmla="*/ 723731 h 3098548"/>
                <a:gd name="connsiteX813" fmla="*/ 2458315 w 5352225"/>
                <a:gd name="connsiteY813" fmla="*/ 699004 h 3098548"/>
                <a:gd name="connsiteX814" fmla="*/ 2509974 w 5352225"/>
                <a:gd name="connsiteY814" fmla="*/ 669072 h 3098548"/>
                <a:gd name="connsiteX815" fmla="*/ 2559670 w 5352225"/>
                <a:gd name="connsiteY815" fmla="*/ 656709 h 3098548"/>
                <a:gd name="connsiteX816" fmla="*/ 1678427 w 5352225"/>
                <a:gd name="connsiteY816" fmla="*/ 653829 h 3098548"/>
                <a:gd name="connsiteX817" fmla="*/ 1703835 w 5352225"/>
                <a:gd name="connsiteY817" fmla="*/ 660349 h 3098548"/>
                <a:gd name="connsiteX818" fmla="*/ 1868664 w 5352225"/>
                <a:gd name="connsiteY818" fmla="*/ 754887 h 3098548"/>
                <a:gd name="connsiteX819" fmla="*/ 1868664 w 5352225"/>
                <a:gd name="connsiteY819" fmla="*/ 786183 h 3098548"/>
                <a:gd name="connsiteX820" fmla="*/ 1864103 w 5352225"/>
                <a:gd name="connsiteY820" fmla="*/ 788791 h 3098548"/>
                <a:gd name="connsiteX821" fmla="*/ 1709699 w 5352225"/>
                <a:gd name="connsiteY821" fmla="*/ 878114 h 3098548"/>
                <a:gd name="connsiteX822" fmla="*/ 1703835 w 5352225"/>
                <a:gd name="connsiteY822" fmla="*/ 880722 h 3098548"/>
                <a:gd name="connsiteX823" fmla="*/ 1650413 w 5352225"/>
                <a:gd name="connsiteY823" fmla="*/ 880722 h 3098548"/>
                <a:gd name="connsiteX824" fmla="*/ 1486236 w 5352225"/>
                <a:gd name="connsiteY824" fmla="*/ 785531 h 3098548"/>
                <a:gd name="connsiteX825" fmla="*/ 1486236 w 5352225"/>
                <a:gd name="connsiteY825" fmla="*/ 754887 h 3098548"/>
                <a:gd name="connsiteX826" fmla="*/ 1490796 w 5352225"/>
                <a:gd name="connsiteY826" fmla="*/ 751627 h 3098548"/>
                <a:gd name="connsiteX827" fmla="*/ 1645201 w 5352225"/>
                <a:gd name="connsiteY827" fmla="*/ 662305 h 3098548"/>
                <a:gd name="connsiteX828" fmla="*/ 1678427 w 5352225"/>
                <a:gd name="connsiteY828" fmla="*/ 653829 h 3098548"/>
                <a:gd name="connsiteX829" fmla="*/ 1140137 w 5352225"/>
                <a:gd name="connsiteY829" fmla="*/ 645188 h 3098548"/>
                <a:gd name="connsiteX830" fmla="*/ 1165589 w 5352225"/>
                <a:gd name="connsiteY830" fmla="*/ 651056 h 3098548"/>
                <a:gd name="connsiteX831" fmla="*/ 1330046 w 5352225"/>
                <a:gd name="connsiteY831" fmla="*/ 746246 h 3098548"/>
                <a:gd name="connsiteX832" fmla="*/ 1330046 w 5352225"/>
                <a:gd name="connsiteY832" fmla="*/ 778193 h 3098548"/>
                <a:gd name="connsiteX833" fmla="*/ 1326131 w 5352225"/>
                <a:gd name="connsiteY833" fmla="*/ 780149 h 3098548"/>
                <a:gd name="connsiteX834" fmla="*/ 1171463 w 5352225"/>
                <a:gd name="connsiteY834" fmla="*/ 869471 h 3098548"/>
                <a:gd name="connsiteX835" fmla="*/ 1166242 w 5352225"/>
                <a:gd name="connsiteY835" fmla="*/ 872079 h 3098548"/>
                <a:gd name="connsiteX836" fmla="*/ 1112728 w 5352225"/>
                <a:gd name="connsiteY836" fmla="*/ 872079 h 3098548"/>
                <a:gd name="connsiteX837" fmla="*/ 947618 w 5352225"/>
                <a:gd name="connsiteY837" fmla="*/ 776889 h 3098548"/>
                <a:gd name="connsiteX838" fmla="*/ 947618 w 5352225"/>
                <a:gd name="connsiteY838" fmla="*/ 746246 h 3098548"/>
                <a:gd name="connsiteX839" fmla="*/ 952186 w 5352225"/>
                <a:gd name="connsiteY839" fmla="*/ 742986 h 3098548"/>
                <a:gd name="connsiteX840" fmla="*/ 1106854 w 5352225"/>
                <a:gd name="connsiteY840" fmla="*/ 653664 h 3098548"/>
                <a:gd name="connsiteX841" fmla="*/ 1140137 w 5352225"/>
                <a:gd name="connsiteY841" fmla="*/ 645188 h 3098548"/>
                <a:gd name="connsiteX842" fmla="*/ 2098954 w 5352225"/>
                <a:gd name="connsiteY842" fmla="*/ 599103 h 3098548"/>
                <a:gd name="connsiteX843" fmla="*/ 2123796 w 5352225"/>
                <a:gd name="connsiteY843" fmla="*/ 604971 h 3098548"/>
                <a:gd name="connsiteX844" fmla="*/ 2289186 w 5352225"/>
                <a:gd name="connsiteY844" fmla="*/ 700161 h 3098548"/>
                <a:gd name="connsiteX845" fmla="*/ 2289186 w 5352225"/>
                <a:gd name="connsiteY845" fmla="*/ 731456 h 3098548"/>
                <a:gd name="connsiteX846" fmla="*/ 2285264 w 5352225"/>
                <a:gd name="connsiteY846" fmla="*/ 734064 h 3098548"/>
                <a:gd name="connsiteX847" fmla="*/ 2129679 w 5352225"/>
                <a:gd name="connsiteY847" fmla="*/ 823386 h 3098548"/>
                <a:gd name="connsiteX848" fmla="*/ 2125103 w 5352225"/>
                <a:gd name="connsiteY848" fmla="*/ 825994 h 3098548"/>
                <a:gd name="connsiteX849" fmla="*/ 2070844 w 5352225"/>
                <a:gd name="connsiteY849" fmla="*/ 825994 h 3098548"/>
                <a:gd name="connsiteX850" fmla="*/ 1906761 w 5352225"/>
                <a:gd name="connsiteY850" fmla="*/ 730804 h 3098548"/>
                <a:gd name="connsiteX851" fmla="*/ 1906761 w 5352225"/>
                <a:gd name="connsiteY851" fmla="*/ 699509 h 3098548"/>
                <a:gd name="connsiteX852" fmla="*/ 1910683 w 5352225"/>
                <a:gd name="connsiteY852" fmla="*/ 696901 h 3098548"/>
                <a:gd name="connsiteX853" fmla="*/ 2065615 w 5352225"/>
                <a:gd name="connsiteY853" fmla="*/ 607579 h 3098548"/>
                <a:gd name="connsiteX854" fmla="*/ 2098954 w 5352225"/>
                <a:gd name="connsiteY854" fmla="*/ 599103 h 3098548"/>
                <a:gd name="connsiteX855" fmla="*/ 474744 w 5352225"/>
                <a:gd name="connsiteY855" fmla="*/ 570301 h 3098548"/>
                <a:gd name="connsiteX856" fmla="*/ 515848 w 5352225"/>
                <a:gd name="connsiteY856" fmla="*/ 580071 h 3098548"/>
                <a:gd name="connsiteX857" fmla="*/ 1049558 w 5352225"/>
                <a:gd name="connsiteY857" fmla="*/ 887507 h 3098548"/>
                <a:gd name="connsiteX858" fmla="*/ 1043033 w 5352225"/>
                <a:gd name="connsiteY858" fmla="*/ 942220 h 3098548"/>
                <a:gd name="connsiteX859" fmla="*/ 925591 w 5352225"/>
                <a:gd name="connsiteY859" fmla="*/ 1009308 h 3098548"/>
                <a:gd name="connsiteX860" fmla="*/ 917762 w 5352225"/>
                <a:gd name="connsiteY860" fmla="*/ 1013216 h 3098548"/>
                <a:gd name="connsiteX861" fmla="*/ 831637 w 5352225"/>
                <a:gd name="connsiteY861" fmla="*/ 1013216 h 3098548"/>
                <a:gd name="connsiteX862" fmla="*/ 297928 w 5352225"/>
                <a:gd name="connsiteY862" fmla="*/ 705781 h 3098548"/>
                <a:gd name="connsiteX863" fmla="*/ 282269 w 5352225"/>
                <a:gd name="connsiteY863" fmla="*/ 687543 h 3098548"/>
                <a:gd name="connsiteX864" fmla="*/ 282269 w 5352225"/>
                <a:gd name="connsiteY864" fmla="*/ 677773 h 3098548"/>
                <a:gd name="connsiteX865" fmla="*/ 305105 w 5352225"/>
                <a:gd name="connsiteY865" fmla="*/ 651068 h 3098548"/>
                <a:gd name="connsiteX866" fmla="*/ 421895 w 5352225"/>
                <a:gd name="connsiteY866" fmla="*/ 583979 h 3098548"/>
                <a:gd name="connsiteX867" fmla="*/ 474744 w 5352225"/>
                <a:gd name="connsiteY867" fmla="*/ 570301 h 3098548"/>
                <a:gd name="connsiteX868" fmla="*/ 1401593 w 5352225"/>
                <a:gd name="connsiteY868" fmla="*/ 495412 h 3098548"/>
                <a:gd name="connsiteX869" fmla="*/ 1427697 w 5352225"/>
                <a:gd name="connsiteY869" fmla="*/ 501296 h 3098548"/>
                <a:gd name="connsiteX870" fmla="*/ 1592153 w 5352225"/>
                <a:gd name="connsiteY870" fmla="*/ 596106 h 3098548"/>
                <a:gd name="connsiteX871" fmla="*/ 1592153 w 5352225"/>
                <a:gd name="connsiteY871" fmla="*/ 627491 h 3098548"/>
                <a:gd name="connsiteX872" fmla="*/ 1587585 w 5352225"/>
                <a:gd name="connsiteY872" fmla="*/ 630107 h 3098548"/>
                <a:gd name="connsiteX873" fmla="*/ 1432918 w 5352225"/>
                <a:gd name="connsiteY873" fmla="*/ 719685 h 3098548"/>
                <a:gd name="connsiteX874" fmla="*/ 1427697 w 5352225"/>
                <a:gd name="connsiteY874" fmla="*/ 722301 h 3098548"/>
                <a:gd name="connsiteX875" fmla="*/ 1374183 w 5352225"/>
                <a:gd name="connsiteY875" fmla="*/ 722301 h 3098548"/>
                <a:gd name="connsiteX876" fmla="*/ 1209727 w 5352225"/>
                <a:gd name="connsiteY876" fmla="*/ 627491 h 3098548"/>
                <a:gd name="connsiteX877" fmla="*/ 1209727 w 5352225"/>
                <a:gd name="connsiteY877" fmla="*/ 595452 h 3098548"/>
                <a:gd name="connsiteX878" fmla="*/ 1213643 w 5352225"/>
                <a:gd name="connsiteY878" fmla="*/ 592837 h 3098548"/>
                <a:gd name="connsiteX879" fmla="*/ 1368310 w 5352225"/>
                <a:gd name="connsiteY879" fmla="*/ 503912 h 3098548"/>
                <a:gd name="connsiteX880" fmla="*/ 1401593 w 5352225"/>
                <a:gd name="connsiteY880" fmla="*/ 495412 h 3098548"/>
                <a:gd name="connsiteX881" fmla="*/ 2276606 w 5352225"/>
                <a:gd name="connsiteY881" fmla="*/ 492531 h 3098548"/>
                <a:gd name="connsiteX882" fmla="*/ 2315187 w 5352225"/>
                <a:gd name="connsiteY882" fmla="*/ 500990 h 3098548"/>
                <a:gd name="connsiteX883" fmla="*/ 2493049 w 5352225"/>
                <a:gd name="connsiteY883" fmla="*/ 603150 h 3098548"/>
                <a:gd name="connsiteX884" fmla="*/ 2508089 w 5352225"/>
                <a:gd name="connsiteY884" fmla="*/ 621370 h 3098548"/>
                <a:gd name="connsiteX885" fmla="*/ 2508089 w 5352225"/>
                <a:gd name="connsiteY885" fmla="*/ 630479 h 3098548"/>
                <a:gd name="connsiteX886" fmla="*/ 2487164 w 5352225"/>
                <a:gd name="connsiteY886" fmla="*/ 654555 h 3098548"/>
                <a:gd name="connsiteX887" fmla="*/ 2434852 w 5352225"/>
                <a:gd name="connsiteY887" fmla="*/ 684488 h 3098548"/>
                <a:gd name="connsiteX888" fmla="*/ 2428966 w 5352225"/>
                <a:gd name="connsiteY888" fmla="*/ 687741 h 3098548"/>
                <a:gd name="connsiteX889" fmla="*/ 2346574 w 5352225"/>
                <a:gd name="connsiteY889" fmla="*/ 687741 h 3098548"/>
                <a:gd name="connsiteX890" fmla="*/ 2168712 w 5352225"/>
                <a:gd name="connsiteY890" fmla="*/ 585581 h 3098548"/>
                <a:gd name="connsiteX891" fmla="*/ 2174597 w 5352225"/>
                <a:gd name="connsiteY891" fmla="*/ 534176 h 3098548"/>
                <a:gd name="connsiteX892" fmla="*/ 2226909 w 5352225"/>
                <a:gd name="connsiteY892" fmla="*/ 504243 h 3098548"/>
                <a:gd name="connsiteX893" fmla="*/ 2276606 w 5352225"/>
                <a:gd name="connsiteY893" fmla="*/ 492531 h 3098548"/>
                <a:gd name="connsiteX894" fmla="*/ 1817338 w 5352225"/>
                <a:gd name="connsiteY894" fmla="*/ 437806 h 3098548"/>
                <a:gd name="connsiteX895" fmla="*/ 1842179 w 5352225"/>
                <a:gd name="connsiteY895" fmla="*/ 443707 h 3098548"/>
                <a:gd name="connsiteX896" fmla="*/ 2006916 w 5352225"/>
                <a:gd name="connsiteY896" fmla="*/ 538135 h 3098548"/>
                <a:gd name="connsiteX897" fmla="*/ 2006916 w 5352225"/>
                <a:gd name="connsiteY897" fmla="*/ 569610 h 3098548"/>
                <a:gd name="connsiteX898" fmla="*/ 2002340 w 5352225"/>
                <a:gd name="connsiteY898" fmla="*/ 572233 h 3098548"/>
                <a:gd name="connsiteX899" fmla="*/ 1848063 w 5352225"/>
                <a:gd name="connsiteY899" fmla="*/ 662726 h 3098548"/>
                <a:gd name="connsiteX900" fmla="*/ 1844140 w 5352225"/>
                <a:gd name="connsiteY900" fmla="*/ 664693 h 3098548"/>
                <a:gd name="connsiteX901" fmla="*/ 1789228 w 5352225"/>
                <a:gd name="connsiteY901" fmla="*/ 664693 h 3098548"/>
                <a:gd name="connsiteX902" fmla="*/ 1624491 w 5352225"/>
                <a:gd name="connsiteY902" fmla="*/ 569610 h 3098548"/>
                <a:gd name="connsiteX903" fmla="*/ 1624491 w 5352225"/>
                <a:gd name="connsiteY903" fmla="*/ 538135 h 3098548"/>
                <a:gd name="connsiteX904" fmla="*/ 1628413 w 5352225"/>
                <a:gd name="connsiteY904" fmla="*/ 535512 h 3098548"/>
                <a:gd name="connsiteX905" fmla="*/ 1783998 w 5352225"/>
                <a:gd name="connsiteY905" fmla="*/ 446330 h 3098548"/>
                <a:gd name="connsiteX906" fmla="*/ 1817338 w 5352225"/>
                <a:gd name="connsiteY906" fmla="*/ 437806 h 3098548"/>
                <a:gd name="connsiteX907" fmla="*/ 736852 w 5352225"/>
                <a:gd name="connsiteY907" fmla="*/ 417643 h 3098548"/>
                <a:gd name="connsiteX908" fmla="*/ 769439 w 5352225"/>
                <a:gd name="connsiteY908" fmla="*/ 425508 h 3098548"/>
                <a:gd name="connsiteX909" fmla="*/ 1054904 w 5352225"/>
                <a:gd name="connsiteY909" fmla="*/ 590688 h 3098548"/>
                <a:gd name="connsiteX910" fmla="*/ 1067939 w 5352225"/>
                <a:gd name="connsiteY910" fmla="*/ 607074 h 3098548"/>
                <a:gd name="connsiteX911" fmla="*/ 1067939 w 5352225"/>
                <a:gd name="connsiteY911" fmla="*/ 611663 h 3098548"/>
                <a:gd name="connsiteX912" fmla="*/ 1049690 w 5352225"/>
                <a:gd name="connsiteY912" fmla="*/ 633949 h 3098548"/>
                <a:gd name="connsiteX913" fmla="*/ 912172 w 5352225"/>
                <a:gd name="connsiteY913" fmla="*/ 713916 h 3098548"/>
                <a:gd name="connsiteX914" fmla="*/ 906958 w 5352225"/>
                <a:gd name="connsiteY914" fmla="*/ 716538 h 3098548"/>
                <a:gd name="connsiteX915" fmla="*/ 837221 w 5352225"/>
                <a:gd name="connsiteY915" fmla="*/ 716538 h 3098548"/>
                <a:gd name="connsiteX916" fmla="*/ 551756 w 5352225"/>
                <a:gd name="connsiteY916" fmla="*/ 550704 h 3098548"/>
                <a:gd name="connsiteX917" fmla="*/ 557621 w 5352225"/>
                <a:gd name="connsiteY917" fmla="*/ 507443 h 3098548"/>
                <a:gd name="connsiteX918" fmla="*/ 694488 w 5352225"/>
                <a:gd name="connsiteY918" fmla="*/ 428130 h 3098548"/>
                <a:gd name="connsiteX919" fmla="*/ 736852 w 5352225"/>
                <a:gd name="connsiteY919" fmla="*/ 417643 h 3098548"/>
                <a:gd name="connsiteX920" fmla="*/ 1991817 w 5352225"/>
                <a:gd name="connsiteY920" fmla="*/ 331234 h 3098548"/>
                <a:gd name="connsiteX921" fmla="*/ 2030467 w 5352225"/>
                <a:gd name="connsiteY921" fmla="*/ 340374 h 3098548"/>
                <a:gd name="connsiteX922" fmla="*/ 2209306 w 5352225"/>
                <a:gd name="connsiteY922" fmla="*/ 442875 h 3098548"/>
                <a:gd name="connsiteX923" fmla="*/ 2202755 w 5352225"/>
                <a:gd name="connsiteY923" fmla="*/ 493146 h 3098548"/>
                <a:gd name="connsiteX924" fmla="*/ 2150348 w 5352225"/>
                <a:gd name="connsiteY924" fmla="*/ 523178 h 3098548"/>
                <a:gd name="connsiteX925" fmla="*/ 2144452 w 5352225"/>
                <a:gd name="connsiteY925" fmla="*/ 526442 h 3098548"/>
                <a:gd name="connsiteX926" fmla="*/ 2061911 w 5352225"/>
                <a:gd name="connsiteY926" fmla="*/ 526442 h 3098548"/>
                <a:gd name="connsiteX927" fmla="*/ 1884383 w 5352225"/>
                <a:gd name="connsiteY927" fmla="*/ 425247 h 3098548"/>
                <a:gd name="connsiteX928" fmla="*/ 1869316 w 5352225"/>
                <a:gd name="connsiteY928" fmla="*/ 406314 h 3098548"/>
                <a:gd name="connsiteX929" fmla="*/ 1869316 w 5352225"/>
                <a:gd name="connsiteY929" fmla="*/ 397826 h 3098548"/>
                <a:gd name="connsiteX930" fmla="*/ 1890934 w 5352225"/>
                <a:gd name="connsiteY930" fmla="*/ 373670 h 3098548"/>
                <a:gd name="connsiteX931" fmla="*/ 1942031 w 5352225"/>
                <a:gd name="connsiteY931" fmla="*/ 343638 h 3098548"/>
                <a:gd name="connsiteX932" fmla="*/ 1991817 w 5352225"/>
                <a:gd name="connsiteY932" fmla="*/ 331234 h 3098548"/>
                <a:gd name="connsiteX933" fmla="*/ 1531858 w 5352225"/>
                <a:gd name="connsiteY933" fmla="*/ 273629 h 3098548"/>
                <a:gd name="connsiteX934" fmla="*/ 1556658 w 5352225"/>
                <a:gd name="connsiteY934" fmla="*/ 279514 h 3098548"/>
                <a:gd name="connsiteX935" fmla="*/ 1721767 w 5352225"/>
                <a:gd name="connsiteY935" fmla="*/ 374324 h 3098548"/>
                <a:gd name="connsiteX936" fmla="*/ 1721767 w 5352225"/>
                <a:gd name="connsiteY936" fmla="*/ 405709 h 3098548"/>
                <a:gd name="connsiteX937" fmla="*/ 1717199 w 5352225"/>
                <a:gd name="connsiteY937" fmla="*/ 408979 h 3098548"/>
                <a:gd name="connsiteX938" fmla="*/ 1562531 w 5352225"/>
                <a:gd name="connsiteY938" fmla="*/ 497904 h 3098548"/>
                <a:gd name="connsiteX939" fmla="*/ 1557310 w 5352225"/>
                <a:gd name="connsiteY939" fmla="*/ 500520 h 3098548"/>
                <a:gd name="connsiteX940" fmla="*/ 1503796 w 5352225"/>
                <a:gd name="connsiteY940" fmla="*/ 500520 h 3098548"/>
                <a:gd name="connsiteX941" fmla="*/ 1339339 w 5352225"/>
                <a:gd name="connsiteY941" fmla="*/ 405709 h 3098548"/>
                <a:gd name="connsiteX942" fmla="*/ 1339339 w 5352225"/>
                <a:gd name="connsiteY942" fmla="*/ 373670 h 3098548"/>
                <a:gd name="connsiteX943" fmla="*/ 1343255 w 5352225"/>
                <a:gd name="connsiteY943" fmla="*/ 371708 h 3098548"/>
                <a:gd name="connsiteX944" fmla="*/ 1498575 w 5352225"/>
                <a:gd name="connsiteY944" fmla="*/ 282129 h 3098548"/>
                <a:gd name="connsiteX945" fmla="*/ 1531858 w 5352225"/>
                <a:gd name="connsiteY945" fmla="*/ 273629 h 3098548"/>
                <a:gd name="connsiteX946" fmla="*/ 990555 w 5352225"/>
                <a:gd name="connsiteY946" fmla="*/ 262106 h 3098548"/>
                <a:gd name="connsiteX947" fmla="*/ 1023199 w 5352225"/>
                <a:gd name="connsiteY947" fmla="*/ 269927 h 3098548"/>
                <a:gd name="connsiteX948" fmla="*/ 1316990 w 5352225"/>
                <a:gd name="connsiteY948" fmla="*/ 438742 h 3098548"/>
                <a:gd name="connsiteX949" fmla="*/ 1330047 w 5352225"/>
                <a:gd name="connsiteY949" fmla="*/ 456341 h 3098548"/>
                <a:gd name="connsiteX950" fmla="*/ 1330047 w 5352225"/>
                <a:gd name="connsiteY950" fmla="*/ 459600 h 3098548"/>
                <a:gd name="connsiteX951" fmla="*/ 1311114 w 5352225"/>
                <a:gd name="connsiteY951" fmla="*/ 482413 h 3098548"/>
                <a:gd name="connsiteX952" fmla="*/ 1174664 w 5352225"/>
                <a:gd name="connsiteY952" fmla="*/ 560628 h 3098548"/>
                <a:gd name="connsiteX953" fmla="*/ 1168136 w 5352225"/>
                <a:gd name="connsiteY953" fmla="*/ 563887 h 3098548"/>
                <a:gd name="connsiteX954" fmla="*/ 1098931 w 5352225"/>
                <a:gd name="connsiteY954" fmla="*/ 563887 h 3098548"/>
                <a:gd name="connsiteX955" fmla="*/ 805140 w 5352225"/>
                <a:gd name="connsiteY955" fmla="*/ 395724 h 3098548"/>
                <a:gd name="connsiteX956" fmla="*/ 792083 w 5352225"/>
                <a:gd name="connsiteY956" fmla="*/ 377474 h 3098548"/>
                <a:gd name="connsiteX957" fmla="*/ 792083 w 5352225"/>
                <a:gd name="connsiteY957" fmla="*/ 374215 h 3098548"/>
                <a:gd name="connsiteX958" fmla="*/ 811016 w 5352225"/>
                <a:gd name="connsiteY958" fmla="*/ 351402 h 3098548"/>
                <a:gd name="connsiteX959" fmla="*/ 947466 w 5352225"/>
                <a:gd name="connsiteY959" fmla="*/ 273186 h 3098548"/>
                <a:gd name="connsiteX960" fmla="*/ 990555 w 5352225"/>
                <a:gd name="connsiteY960" fmla="*/ 262106 h 3098548"/>
                <a:gd name="connsiteX961" fmla="*/ 1709423 w 5352225"/>
                <a:gd name="connsiteY961" fmla="*/ 167057 h 3098548"/>
                <a:gd name="connsiteX962" fmla="*/ 1748073 w 5352225"/>
                <a:gd name="connsiteY962" fmla="*/ 175516 h 3098548"/>
                <a:gd name="connsiteX963" fmla="*/ 1925602 w 5352225"/>
                <a:gd name="connsiteY963" fmla="*/ 277676 h 3098548"/>
                <a:gd name="connsiteX964" fmla="*/ 1940669 w 5352225"/>
                <a:gd name="connsiteY964" fmla="*/ 295245 h 3098548"/>
                <a:gd name="connsiteX965" fmla="*/ 1940669 w 5352225"/>
                <a:gd name="connsiteY965" fmla="*/ 304355 h 3098548"/>
                <a:gd name="connsiteX966" fmla="*/ 1919706 w 5352225"/>
                <a:gd name="connsiteY966" fmla="*/ 328431 h 3098548"/>
                <a:gd name="connsiteX967" fmla="*/ 1867954 w 5352225"/>
                <a:gd name="connsiteY967" fmla="*/ 358363 h 3098548"/>
                <a:gd name="connsiteX968" fmla="*/ 1860093 w 5352225"/>
                <a:gd name="connsiteY968" fmla="*/ 362267 h 3098548"/>
                <a:gd name="connsiteX969" fmla="*/ 1779518 w 5352225"/>
                <a:gd name="connsiteY969" fmla="*/ 362267 h 3098548"/>
                <a:gd name="connsiteX970" fmla="*/ 1600679 w 5352225"/>
                <a:gd name="connsiteY970" fmla="*/ 260107 h 3098548"/>
                <a:gd name="connsiteX971" fmla="*/ 1607230 w 5352225"/>
                <a:gd name="connsiteY971" fmla="*/ 209352 h 3098548"/>
                <a:gd name="connsiteX972" fmla="*/ 1659637 w 5352225"/>
                <a:gd name="connsiteY972" fmla="*/ 179420 h 3098548"/>
                <a:gd name="connsiteX973" fmla="*/ 1709423 w 5352225"/>
                <a:gd name="connsiteY973" fmla="*/ 167057 h 3098548"/>
                <a:gd name="connsiteX974" fmla="*/ 1249588 w 5352225"/>
                <a:gd name="connsiteY974" fmla="*/ 109452 h 3098548"/>
                <a:gd name="connsiteX975" fmla="*/ 1274388 w 5352225"/>
                <a:gd name="connsiteY975" fmla="*/ 115972 h 3098548"/>
                <a:gd name="connsiteX976" fmla="*/ 1439497 w 5352225"/>
                <a:gd name="connsiteY976" fmla="*/ 210510 h 3098548"/>
                <a:gd name="connsiteX977" fmla="*/ 1439497 w 5352225"/>
                <a:gd name="connsiteY977" fmla="*/ 241805 h 3098548"/>
                <a:gd name="connsiteX978" fmla="*/ 1434929 w 5352225"/>
                <a:gd name="connsiteY978" fmla="*/ 245065 h 3098548"/>
                <a:gd name="connsiteX979" fmla="*/ 1280261 w 5352225"/>
                <a:gd name="connsiteY979" fmla="*/ 333735 h 3098548"/>
                <a:gd name="connsiteX980" fmla="*/ 1275040 w 5352225"/>
                <a:gd name="connsiteY980" fmla="*/ 336343 h 3098548"/>
                <a:gd name="connsiteX981" fmla="*/ 1221526 w 5352225"/>
                <a:gd name="connsiteY981" fmla="*/ 336343 h 3098548"/>
                <a:gd name="connsiteX982" fmla="*/ 1057069 w 5352225"/>
                <a:gd name="connsiteY982" fmla="*/ 241153 h 3098548"/>
                <a:gd name="connsiteX983" fmla="*/ 1057069 w 5352225"/>
                <a:gd name="connsiteY983" fmla="*/ 209206 h 3098548"/>
                <a:gd name="connsiteX984" fmla="*/ 1060985 w 5352225"/>
                <a:gd name="connsiteY984" fmla="*/ 207250 h 3098548"/>
                <a:gd name="connsiteX985" fmla="*/ 1215653 w 5352225"/>
                <a:gd name="connsiteY985" fmla="*/ 117928 h 3098548"/>
                <a:gd name="connsiteX986" fmla="*/ 1249588 w 5352225"/>
                <a:gd name="connsiteY986" fmla="*/ 109452 h 3098548"/>
                <a:gd name="connsiteX987" fmla="*/ 1421950 w 5352225"/>
                <a:gd name="connsiteY987" fmla="*/ 0 h 3098548"/>
                <a:gd name="connsiteX988" fmla="*/ 1460531 w 5352225"/>
                <a:gd name="connsiteY988" fmla="*/ 8431 h 3098548"/>
                <a:gd name="connsiteX989" fmla="*/ 1638393 w 5352225"/>
                <a:gd name="connsiteY989" fmla="*/ 110901 h 3098548"/>
                <a:gd name="connsiteX990" fmla="*/ 1632508 w 5352225"/>
                <a:gd name="connsiteY990" fmla="*/ 161488 h 3098548"/>
                <a:gd name="connsiteX991" fmla="*/ 1580196 w 5352225"/>
                <a:gd name="connsiteY991" fmla="*/ 191321 h 3098548"/>
                <a:gd name="connsiteX992" fmla="*/ 1572349 w 5352225"/>
                <a:gd name="connsiteY992" fmla="*/ 195212 h 3098548"/>
                <a:gd name="connsiteX993" fmla="*/ 1491918 w 5352225"/>
                <a:gd name="connsiteY993" fmla="*/ 195212 h 3098548"/>
                <a:gd name="connsiteX994" fmla="*/ 1314056 w 5352225"/>
                <a:gd name="connsiteY994" fmla="*/ 92742 h 3098548"/>
                <a:gd name="connsiteX995" fmla="*/ 1299016 w 5352225"/>
                <a:gd name="connsiteY995" fmla="*/ 74583 h 3098548"/>
                <a:gd name="connsiteX996" fmla="*/ 1299016 w 5352225"/>
                <a:gd name="connsiteY996" fmla="*/ 65503 h 3098548"/>
                <a:gd name="connsiteX997" fmla="*/ 1319941 w 5352225"/>
                <a:gd name="connsiteY997" fmla="*/ 42155 h 3098548"/>
                <a:gd name="connsiteX998" fmla="*/ 1372254 w 5352225"/>
                <a:gd name="connsiteY998" fmla="*/ 12971 h 3098548"/>
                <a:gd name="connsiteX999" fmla="*/ 1421950 w 5352225"/>
                <a:gd name="connsiteY999" fmla="*/ 0 h 309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Lst>
              <a:rect l="l" t="t" r="r" b="b"/>
              <a:pathLst>
                <a:path w="5352225" h="3098548">
                  <a:moveTo>
                    <a:pt x="3747381" y="2935027"/>
                  </a:moveTo>
                  <a:cubicBezTo>
                    <a:pt x="3753902" y="2935027"/>
                    <a:pt x="3759771" y="2936340"/>
                    <a:pt x="3764336" y="2938967"/>
                  </a:cubicBezTo>
                  <a:lnTo>
                    <a:pt x="3948241" y="3045355"/>
                  </a:lnTo>
                  <a:lnTo>
                    <a:pt x="3948241" y="3066369"/>
                  </a:lnTo>
                  <a:cubicBezTo>
                    <a:pt x="3947589" y="3067026"/>
                    <a:pt x="3946937" y="3067026"/>
                    <a:pt x="3945632" y="3067683"/>
                  </a:cubicBezTo>
                  <a:lnTo>
                    <a:pt x="3894113" y="3097235"/>
                  </a:lnTo>
                  <a:cubicBezTo>
                    <a:pt x="3893461" y="3097892"/>
                    <a:pt x="3892809" y="3098548"/>
                    <a:pt x="3892156" y="3098548"/>
                  </a:cubicBezTo>
                  <a:lnTo>
                    <a:pt x="3856289" y="3098548"/>
                  </a:lnTo>
                  <a:lnTo>
                    <a:pt x="3672384" y="2992161"/>
                  </a:lnTo>
                  <a:lnTo>
                    <a:pt x="3672384" y="2971803"/>
                  </a:lnTo>
                  <a:cubicBezTo>
                    <a:pt x="3673688" y="2971146"/>
                    <a:pt x="3674340" y="2970489"/>
                    <a:pt x="3674993" y="2969833"/>
                  </a:cubicBezTo>
                  <a:lnTo>
                    <a:pt x="3726512" y="2940281"/>
                  </a:lnTo>
                  <a:cubicBezTo>
                    <a:pt x="3732381" y="2936997"/>
                    <a:pt x="3740207" y="2935027"/>
                    <a:pt x="3747381" y="2935027"/>
                  </a:cubicBezTo>
                  <a:close/>
                  <a:moveTo>
                    <a:pt x="3471049" y="2773730"/>
                  </a:moveTo>
                  <a:cubicBezTo>
                    <a:pt x="3477586" y="2773730"/>
                    <a:pt x="3483469" y="2774387"/>
                    <a:pt x="3487391" y="2777670"/>
                  </a:cubicBezTo>
                  <a:lnTo>
                    <a:pt x="3671730" y="2884058"/>
                  </a:lnTo>
                  <a:lnTo>
                    <a:pt x="3671730" y="2905072"/>
                  </a:lnTo>
                  <a:cubicBezTo>
                    <a:pt x="3671077" y="2905729"/>
                    <a:pt x="3670423" y="2905729"/>
                    <a:pt x="3669116" y="2906386"/>
                  </a:cubicBezTo>
                  <a:lnTo>
                    <a:pt x="3618128" y="2935938"/>
                  </a:lnTo>
                  <a:cubicBezTo>
                    <a:pt x="3617474" y="2936595"/>
                    <a:pt x="3616821" y="2937251"/>
                    <a:pt x="3615513" y="2937251"/>
                  </a:cubicBezTo>
                  <a:lnTo>
                    <a:pt x="3579561" y="2937251"/>
                  </a:lnTo>
                  <a:lnTo>
                    <a:pt x="3395875" y="2830864"/>
                  </a:lnTo>
                  <a:lnTo>
                    <a:pt x="3395875" y="2810506"/>
                  </a:lnTo>
                  <a:cubicBezTo>
                    <a:pt x="3397182" y="2809849"/>
                    <a:pt x="3397836" y="2809192"/>
                    <a:pt x="3398490" y="2808536"/>
                  </a:cubicBezTo>
                  <a:lnTo>
                    <a:pt x="3449477" y="2778984"/>
                  </a:lnTo>
                  <a:cubicBezTo>
                    <a:pt x="3456014" y="2775700"/>
                    <a:pt x="3463205" y="2773730"/>
                    <a:pt x="3471049" y="2773730"/>
                  </a:cubicBezTo>
                  <a:close/>
                  <a:moveTo>
                    <a:pt x="3604018" y="2695964"/>
                  </a:moveTo>
                  <a:cubicBezTo>
                    <a:pt x="3609887" y="2695964"/>
                    <a:pt x="3616408" y="2697272"/>
                    <a:pt x="3620321" y="2699889"/>
                  </a:cubicBezTo>
                  <a:lnTo>
                    <a:pt x="3804226" y="2806505"/>
                  </a:lnTo>
                  <a:lnTo>
                    <a:pt x="3804226" y="2826127"/>
                  </a:lnTo>
                  <a:cubicBezTo>
                    <a:pt x="3803574" y="2826782"/>
                    <a:pt x="3802269" y="2827436"/>
                    <a:pt x="3800965" y="2828090"/>
                  </a:cubicBezTo>
                  <a:lnTo>
                    <a:pt x="3750750" y="2858178"/>
                  </a:lnTo>
                  <a:cubicBezTo>
                    <a:pt x="3750098" y="2858832"/>
                    <a:pt x="3749446" y="2859486"/>
                    <a:pt x="3748141" y="2859486"/>
                  </a:cubicBezTo>
                  <a:lnTo>
                    <a:pt x="3712274" y="2859486"/>
                  </a:lnTo>
                  <a:lnTo>
                    <a:pt x="3528369" y="2753524"/>
                  </a:lnTo>
                  <a:lnTo>
                    <a:pt x="3528369" y="2733247"/>
                  </a:lnTo>
                  <a:cubicBezTo>
                    <a:pt x="3529673" y="2731939"/>
                    <a:pt x="3530978" y="2731285"/>
                    <a:pt x="3531630" y="2730631"/>
                  </a:cubicBezTo>
                  <a:lnTo>
                    <a:pt x="3581845" y="2701851"/>
                  </a:lnTo>
                  <a:cubicBezTo>
                    <a:pt x="3588366" y="2697926"/>
                    <a:pt x="3596192" y="2695964"/>
                    <a:pt x="3604018" y="2695964"/>
                  </a:cubicBezTo>
                  <a:close/>
                  <a:moveTo>
                    <a:pt x="3200124" y="2618194"/>
                  </a:moveTo>
                  <a:cubicBezTo>
                    <a:pt x="3206645" y="2618194"/>
                    <a:pt x="3212514" y="2619502"/>
                    <a:pt x="3217079" y="2622119"/>
                  </a:cubicBezTo>
                  <a:lnTo>
                    <a:pt x="3400984" y="2728082"/>
                  </a:lnTo>
                  <a:lnTo>
                    <a:pt x="3400984" y="2748359"/>
                  </a:lnTo>
                  <a:cubicBezTo>
                    <a:pt x="3400332" y="2749013"/>
                    <a:pt x="3399027" y="2749667"/>
                    <a:pt x="3397723" y="2750321"/>
                  </a:cubicBezTo>
                  <a:lnTo>
                    <a:pt x="3346856" y="2779756"/>
                  </a:lnTo>
                  <a:cubicBezTo>
                    <a:pt x="3346204" y="2780410"/>
                    <a:pt x="3344899" y="2781064"/>
                    <a:pt x="3343595" y="2781718"/>
                  </a:cubicBezTo>
                  <a:lnTo>
                    <a:pt x="3309032" y="2781718"/>
                  </a:lnTo>
                  <a:lnTo>
                    <a:pt x="3125127" y="2675100"/>
                  </a:lnTo>
                  <a:lnTo>
                    <a:pt x="3125127" y="2654823"/>
                  </a:lnTo>
                  <a:cubicBezTo>
                    <a:pt x="3126431" y="2654169"/>
                    <a:pt x="3127083" y="2653515"/>
                    <a:pt x="3127736" y="2652861"/>
                  </a:cubicBezTo>
                  <a:lnTo>
                    <a:pt x="3178603" y="2624081"/>
                  </a:lnTo>
                  <a:cubicBezTo>
                    <a:pt x="3185124" y="2620156"/>
                    <a:pt x="3192950" y="2618194"/>
                    <a:pt x="3200124" y="2618194"/>
                  </a:cubicBezTo>
                  <a:close/>
                  <a:moveTo>
                    <a:pt x="3886932" y="2540427"/>
                  </a:moveTo>
                  <a:cubicBezTo>
                    <a:pt x="3901985" y="2540427"/>
                    <a:pt x="3915729" y="2543034"/>
                    <a:pt x="3926856" y="2549552"/>
                  </a:cubicBezTo>
                  <a:lnTo>
                    <a:pt x="4373219" y="2805702"/>
                  </a:lnTo>
                  <a:cubicBezTo>
                    <a:pt x="4383036" y="2811568"/>
                    <a:pt x="4388272" y="2818738"/>
                    <a:pt x="4388926" y="2826559"/>
                  </a:cubicBezTo>
                  <a:lnTo>
                    <a:pt x="4388926" y="2830470"/>
                  </a:lnTo>
                  <a:cubicBezTo>
                    <a:pt x="4388272" y="2840247"/>
                    <a:pt x="4380418" y="2850675"/>
                    <a:pt x="4366674" y="2858497"/>
                  </a:cubicBezTo>
                  <a:lnTo>
                    <a:pt x="4246247" y="2927586"/>
                  </a:lnTo>
                  <a:cubicBezTo>
                    <a:pt x="4244284" y="2928889"/>
                    <a:pt x="4241666" y="2930193"/>
                    <a:pt x="4239048" y="2931496"/>
                  </a:cubicBezTo>
                  <a:lnTo>
                    <a:pt x="4153964" y="2931496"/>
                  </a:lnTo>
                  <a:lnTo>
                    <a:pt x="3708256" y="2674694"/>
                  </a:lnTo>
                  <a:cubicBezTo>
                    <a:pt x="3698438" y="2669480"/>
                    <a:pt x="3693202" y="2662310"/>
                    <a:pt x="3692548" y="2654489"/>
                  </a:cubicBezTo>
                  <a:lnTo>
                    <a:pt x="3692548" y="2650578"/>
                  </a:lnTo>
                  <a:cubicBezTo>
                    <a:pt x="3693857" y="2640801"/>
                    <a:pt x="3701056" y="2630373"/>
                    <a:pt x="3714801" y="2621900"/>
                  </a:cubicBezTo>
                  <a:lnTo>
                    <a:pt x="3834573" y="2553463"/>
                  </a:lnTo>
                  <a:cubicBezTo>
                    <a:pt x="3849626" y="2544338"/>
                    <a:pt x="3868606" y="2540427"/>
                    <a:pt x="3886932" y="2540427"/>
                  </a:cubicBezTo>
                  <a:close/>
                  <a:moveTo>
                    <a:pt x="4192605" y="2410813"/>
                  </a:moveTo>
                  <a:cubicBezTo>
                    <a:pt x="4202394" y="2410813"/>
                    <a:pt x="4211530" y="2412775"/>
                    <a:pt x="4218709" y="2416698"/>
                  </a:cubicBezTo>
                  <a:lnTo>
                    <a:pt x="4383166" y="2511508"/>
                  </a:lnTo>
                  <a:lnTo>
                    <a:pt x="4383166" y="2543548"/>
                  </a:lnTo>
                  <a:cubicBezTo>
                    <a:pt x="4381861" y="2544201"/>
                    <a:pt x="4380556" y="2545509"/>
                    <a:pt x="4378598" y="2546163"/>
                  </a:cubicBezTo>
                  <a:lnTo>
                    <a:pt x="4224583" y="2635743"/>
                  </a:lnTo>
                  <a:cubicBezTo>
                    <a:pt x="4223277" y="2636396"/>
                    <a:pt x="4221972" y="2637050"/>
                    <a:pt x="4220667" y="2637704"/>
                  </a:cubicBezTo>
                  <a:lnTo>
                    <a:pt x="4165195" y="2637704"/>
                  </a:lnTo>
                  <a:lnTo>
                    <a:pt x="4000738" y="2542894"/>
                  </a:lnTo>
                  <a:lnTo>
                    <a:pt x="4000738" y="2511508"/>
                  </a:lnTo>
                  <a:cubicBezTo>
                    <a:pt x="4002043" y="2510854"/>
                    <a:pt x="4003348" y="2510200"/>
                    <a:pt x="4004654" y="2508893"/>
                  </a:cubicBezTo>
                  <a:lnTo>
                    <a:pt x="4159322" y="2419313"/>
                  </a:lnTo>
                  <a:cubicBezTo>
                    <a:pt x="4169111" y="2413428"/>
                    <a:pt x="4181510" y="2410813"/>
                    <a:pt x="4192605" y="2410813"/>
                  </a:cubicBezTo>
                  <a:close/>
                  <a:moveTo>
                    <a:pt x="3058418" y="2382010"/>
                  </a:moveTo>
                  <a:cubicBezTo>
                    <a:pt x="3068208" y="2382010"/>
                    <a:pt x="3077344" y="2383972"/>
                    <a:pt x="3083870" y="2387895"/>
                  </a:cubicBezTo>
                  <a:lnTo>
                    <a:pt x="3248327" y="2483359"/>
                  </a:lnTo>
                  <a:lnTo>
                    <a:pt x="3248327" y="2514745"/>
                  </a:lnTo>
                  <a:cubicBezTo>
                    <a:pt x="3247675" y="2516052"/>
                    <a:pt x="3246370" y="2516706"/>
                    <a:pt x="3244412" y="2517360"/>
                  </a:cubicBezTo>
                  <a:lnTo>
                    <a:pt x="3089744" y="2606940"/>
                  </a:lnTo>
                  <a:cubicBezTo>
                    <a:pt x="3088438" y="2607593"/>
                    <a:pt x="3087786" y="2608247"/>
                    <a:pt x="3085828" y="2608901"/>
                  </a:cubicBezTo>
                  <a:lnTo>
                    <a:pt x="3031009" y="2608901"/>
                  </a:lnTo>
                  <a:lnTo>
                    <a:pt x="2865899" y="2514091"/>
                  </a:lnTo>
                  <a:lnTo>
                    <a:pt x="2865899" y="2482705"/>
                  </a:lnTo>
                  <a:cubicBezTo>
                    <a:pt x="2867857" y="2481397"/>
                    <a:pt x="2869162" y="2480744"/>
                    <a:pt x="2870467" y="2479436"/>
                  </a:cubicBezTo>
                  <a:lnTo>
                    <a:pt x="3025135" y="2390510"/>
                  </a:lnTo>
                  <a:cubicBezTo>
                    <a:pt x="3034925" y="2384625"/>
                    <a:pt x="3047324" y="2382010"/>
                    <a:pt x="3058418" y="2382010"/>
                  </a:cubicBezTo>
                  <a:close/>
                  <a:moveTo>
                    <a:pt x="3611109" y="2376249"/>
                  </a:moveTo>
                  <a:cubicBezTo>
                    <a:pt x="3620881" y="2376249"/>
                    <a:pt x="3629351" y="2377557"/>
                    <a:pt x="3636517" y="2382134"/>
                  </a:cubicBezTo>
                  <a:lnTo>
                    <a:pt x="3801346" y="2477598"/>
                  </a:lnTo>
                  <a:lnTo>
                    <a:pt x="3801346" y="2508330"/>
                  </a:lnTo>
                  <a:cubicBezTo>
                    <a:pt x="3800044" y="2508984"/>
                    <a:pt x="3798740" y="2510291"/>
                    <a:pt x="3796786" y="2510945"/>
                  </a:cubicBezTo>
                  <a:lnTo>
                    <a:pt x="3642381" y="2601179"/>
                  </a:lnTo>
                  <a:cubicBezTo>
                    <a:pt x="3641078" y="2601832"/>
                    <a:pt x="3639775" y="2602486"/>
                    <a:pt x="3638472" y="2603140"/>
                  </a:cubicBezTo>
                  <a:lnTo>
                    <a:pt x="3583095" y="2603140"/>
                  </a:lnTo>
                  <a:lnTo>
                    <a:pt x="3418917" y="2508330"/>
                  </a:lnTo>
                  <a:lnTo>
                    <a:pt x="3418917" y="2476944"/>
                  </a:lnTo>
                  <a:cubicBezTo>
                    <a:pt x="3420220" y="2475636"/>
                    <a:pt x="3422174" y="2474983"/>
                    <a:pt x="3423477" y="2473675"/>
                  </a:cubicBezTo>
                  <a:lnTo>
                    <a:pt x="3577883" y="2384095"/>
                  </a:lnTo>
                  <a:cubicBezTo>
                    <a:pt x="3587655" y="2378864"/>
                    <a:pt x="3599382" y="2376249"/>
                    <a:pt x="3611109" y="2376249"/>
                  </a:cubicBezTo>
                  <a:close/>
                  <a:moveTo>
                    <a:pt x="4442372" y="2255276"/>
                  </a:moveTo>
                  <a:cubicBezTo>
                    <a:pt x="4455449" y="2255276"/>
                    <a:pt x="4469180" y="2257891"/>
                    <a:pt x="4478988" y="2263776"/>
                  </a:cubicBezTo>
                  <a:lnTo>
                    <a:pt x="4894834" y="2503725"/>
                  </a:lnTo>
                  <a:cubicBezTo>
                    <a:pt x="4906603" y="2510917"/>
                    <a:pt x="4912487" y="2519416"/>
                    <a:pt x="4913141" y="2527916"/>
                  </a:cubicBezTo>
                  <a:lnTo>
                    <a:pt x="4913141" y="2531839"/>
                  </a:lnTo>
                  <a:cubicBezTo>
                    <a:pt x="4912487" y="2540338"/>
                    <a:pt x="4906603" y="2548838"/>
                    <a:pt x="4894834" y="2554722"/>
                  </a:cubicBezTo>
                  <a:lnTo>
                    <a:pt x="4492719" y="2787479"/>
                  </a:lnTo>
                  <a:lnTo>
                    <a:pt x="4404449" y="2787479"/>
                  </a:lnTo>
                  <a:lnTo>
                    <a:pt x="4273027" y="2711637"/>
                  </a:lnTo>
                  <a:cubicBezTo>
                    <a:pt x="4248834" y="2697253"/>
                    <a:pt x="4248834" y="2675023"/>
                    <a:pt x="4272373" y="2660640"/>
                  </a:cubicBezTo>
                  <a:lnTo>
                    <a:pt x="4456103" y="2554722"/>
                  </a:lnTo>
                  <a:cubicBezTo>
                    <a:pt x="4480949" y="2540338"/>
                    <a:pt x="4480949" y="2517455"/>
                    <a:pt x="4456103" y="2503071"/>
                  </a:cubicBezTo>
                  <a:lnTo>
                    <a:pt x="4260603" y="2389961"/>
                  </a:lnTo>
                  <a:cubicBezTo>
                    <a:pt x="4252103" y="2384731"/>
                    <a:pt x="4246873" y="2378193"/>
                    <a:pt x="4245565" y="2371655"/>
                  </a:cubicBezTo>
                  <a:lnTo>
                    <a:pt x="4245565" y="2365770"/>
                  </a:lnTo>
                  <a:cubicBezTo>
                    <a:pt x="4246873" y="2359232"/>
                    <a:pt x="4251450" y="2353348"/>
                    <a:pt x="4259950" y="2348117"/>
                  </a:cubicBezTo>
                  <a:lnTo>
                    <a:pt x="4406411" y="2263776"/>
                  </a:lnTo>
                  <a:cubicBezTo>
                    <a:pt x="4416219" y="2257891"/>
                    <a:pt x="4429296" y="2255276"/>
                    <a:pt x="4442372" y="2255276"/>
                  </a:cubicBezTo>
                  <a:close/>
                  <a:moveTo>
                    <a:pt x="3905227" y="2243756"/>
                  </a:moveTo>
                  <a:cubicBezTo>
                    <a:pt x="3915017" y="2243756"/>
                    <a:pt x="3924153" y="2246364"/>
                    <a:pt x="3930679" y="2250276"/>
                  </a:cubicBezTo>
                  <a:lnTo>
                    <a:pt x="4095136" y="2344815"/>
                  </a:lnTo>
                  <a:lnTo>
                    <a:pt x="4095136" y="2376110"/>
                  </a:lnTo>
                  <a:cubicBezTo>
                    <a:pt x="4093831" y="2377414"/>
                    <a:pt x="4092526" y="2378066"/>
                    <a:pt x="4091221" y="2378718"/>
                  </a:cubicBezTo>
                  <a:lnTo>
                    <a:pt x="3936553" y="2468041"/>
                  </a:lnTo>
                  <a:cubicBezTo>
                    <a:pt x="3935247" y="2469345"/>
                    <a:pt x="3933290" y="2469997"/>
                    <a:pt x="3931984" y="2470649"/>
                  </a:cubicBezTo>
                  <a:lnTo>
                    <a:pt x="3877165" y="2470649"/>
                  </a:lnTo>
                  <a:lnTo>
                    <a:pt x="3712708" y="2375458"/>
                  </a:lnTo>
                  <a:lnTo>
                    <a:pt x="3712708" y="2344815"/>
                  </a:lnTo>
                  <a:cubicBezTo>
                    <a:pt x="3714013" y="2343511"/>
                    <a:pt x="3715971" y="2342859"/>
                    <a:pt x="3717276" y="2341555"/>
                  </a:cubicBezTo>
                  <a:lnTo>
                    <a:pt x="3871944" y="2252232"/>
                  </a:lnTo>
                  <a:cubicBezTo>
                    <a:pt x="3881081" y="2247016"/>
                    <a:pt x="3893480" y="2243756"/>
                    <a:pt x="3905227" y="2243756"/>
                  </a:cubicBezTo>
                  <a:close/>
                  <a:moveTo>
                    <a:pt x="3337809" y="2220713"/>
                  </a:moveTo>
                  <a:cubicBezTo>
                    <a:pt x="3346946" y="2220713"/>
                    <a:pt x="3356082" y="2222669"/>
                    <a:pt x="3363261" y="2226581"/>
                  </a:cubicBezTo>
                  <a:lnTo>
                    <a:pt x="3527717" y="2321772"/>
                  </a:lnTo>
                  <a:lnTo>
                    <a:pt x="3527717" y="2353067"/>
                  </a:lnTo>
                  <a:cubicBezTo>
                    <a:pt x="3526412" y="2354371"/>
                    <a:pt x="3525107" y="2355023"/>
                    <a:pt x="3523149" y="2355675"/>
                  </a:cubicBezTo>
                  <a:lnTo>
                    <a:pt x="3369134" y="2444998"/>
                  </a:lnTo>
                  <a:cubicBezTo>
                    <a:pt x="3367829" y="2446302"/>
                    <a:pt x="3365871" y="2446954"/>
                    <a:pt x="3364566" y="2447606"/>
                  </a:cubicBezTo>
                  <a:lnTo>
                    <a:pt x="3309747" y="2447606"/>
                  </a:lnTo>
                  <a:lnTo>
                    <a:pt x="3145291" y="2352415"/>
                  </a:lnTo>
                  <a:lnTo>
                    <a:pt x="3145291" y="2321120"/>
                  </a:lnTo>
                  <a:cubicBezTo>
                    <a:pt x="3146596" y="2320468"/>
                    <a:pt x="3147901" y="2319816"/>
                    <a:pt x="3149207" y="2318512"/>
                  </a:cubicBezTo>
                  <a:lnTo>
                    <a:pt x="3304527" y="2229189"/>
                  </a:lnTo>
                  <a:cubicBezTo>
                    <a:pt x="3313663" y="2223973"/>
                    <a:pt x="3326063" y="2220713"/>
                    <a:pt x="3337809" y="2220713"/>
                  </a:cubicBezTo>
                  <a:close/>
                  <a:moveTo>
                    <a:pt x="2752454" y="2206312"/>
                  </a:moveTo>
                  <a:cubicBezTo>
                    <a:pt x="2762243" y="2206312"/>
                    <a:pt x="2771379" y="2208920"/>
                    <a:pt x="2777906" y="2212832"/>
                  </a:cubicBezTo>
                  <a:lnTo>
                    <a:pt x="2943015" y="2307370"/>
                  </a:lnTo>
                  <a:lnTo>
                    <a:pt x="2943015" y="2339317"/>
                  </a:lnTo>
                  <a:cubicBezTo>
                    <a:pt x="2942363" y="2340621"/>
                    <a:pt x="2941058" y="2341273"/>
                    <a:pt x="2939100" y="2341925"/>
                  </a:cubicBezTo>
                  <a:lnTo>
                    <a:pt x="2783779" y="2430595"/>
                  </a:lnTo>
                  <a:cubicBezTo>
                    <a:pt x="2782474" y="2431899"/>
                    <a:pt x="2780516" y="2432551"/>
                    <a:pt x="2779211" y="2433203"/>
                  </a:cubicBezTo>
                  <a:lnTo>
                    <a:pt x="2725044" y="2433203"/>
                  </a:lnTo>
                  <a:lnTo>
                    <a:pt x="2560587" y="2338013"/>
                  </a:lnTo>
                  <a:lnTo>
                    <a:pt x="2560587" y="2306718"/>
                  </a:lnTo>
                  <a:cubicBezTo>
                    <a:pt x="2561892" y="2306066"/>
                    <a:pt x="2563197" y="2305414"/>
                    <a:pt x="2564503" y="2304110"/>
                  </a:cubicBezTo>
                  <a:lnTo>
                    <a:pt x="2719171" y="2214788"/>
                  </a:lnTo>
                  <a:cubicBezTo>
                    <a:pt x="2728960" y="2209572"/>
                    <a:pt x="2740707" y="2206312"/>
                    <a:pt x="2752454" y="2206312"/>
                  </a:cubicBezTo>
                  <a:close/>
                  <a:moveTo>
                    <a:pt x="5120912" y="2137184"/>
                  </a:moveTo>
                  <a:cubicBezTo>
                    <a:pt x="5135298" y="2137184"/>
                    <a:pt x="5149030" y="2140427"/>
                    <a:pt x="5159493" y="2146264"/>
                  </a:cubicBezTo>
                  <a:lnTo>
                    <a:pt x="5336701" y="2248085"/>
                  </a:lnTo>
                  <a:cubicBezTo>
                    <a:pt x="5359588" y="2261056"/>
                    <a:pt x="5356972" y="2283755"/>
                    <a:pt x="5330162" y="2298672"/>
                  </a:cubicBezTo>
                  <a:lnTo>
                    <a:pt x="5278504" y="2328505"/>
                  </a:lnTo>
                  <a:cubicBezTo>
                    <a:pt x="5275888" y="2330451"/>
                    <a:pt x="5273272" y="2331748"/>
                    <a:pt x="5270657" y="2332396"/>
                  </a:cubicBezTo>
                  <a:lnTo>
                    <a:pt x="5190226" y="2332396"/>
                  </a:lnTo>
                  <a:lnTo>
                    <a:pt x="5012364" y="2230575"/>
                  </a:lnTo>
                  <a:cubicBezTo>
                    <a:pt x="5003863" y="2226035"/>
                    <a:pt x="4998632" y="2218901"/>
                    <a:pt x="4997324" y="2211767"/>
                  </a:cubicBezTo>
                  <a:lnTo>
                    <a:pt x="4997324" y="2205281"/>
                  </a:lnTo>
                  <a:cubicBezTo>
                    <a:pt x="4998632" y="2196202"/>
                    <a:pt x="5006479" y="2187122"/>
                    <a:pt x="5018903" y="2179340"/>
                  </a:cubicBezTo>
                  <a:lnTo>
                    <a:pt x="5070562" y="2150155"/>
                  </a:lnTo>
                  <a:cubicBezTo>
                    <a:pt x="5084947" y="2141075"/>
                    <a:pt x="5103257" y="2137184"/>
                    <a:pt x="5120912" y="2137184"/>
                  </a:cubicBezTo>
                  <a:close/>
                  <a:moveTo>
                    <a:pt x="4167336" y="2093980"/>
                  </a:moveTo>
                  <a:cubicBezTo>
                    <a:pt x="4177125" y="2093980"/>
                    <a:pt x="4186262" y="2095942"/>
                    <a:pt x="4192788" y="2099865"/>
                  </a:cubicBezTo>
                  <a:lnTo>
                    <a:pt x="4357244" y="2194675"/>
                  </a:lnTo>
                  <a:lnTo>
                    <a:pt x="4357244" y="2226715"/>
                  </a:lnTo>
                  <a:cubicBezTo>
                    <a:pt x="4355939" y="2228022"/>
                    <a:pt x="4354634" y="2228676"/>
                    <a:pt x="4353329" y="2229330"/>
                  </a:cubicBezTo>
                  <a:lnTo>
                    <a:pt x="4198661" y="2318256"/>
                  </a:lnTo>
                  <a:cubicBezTo>
                    <a:pt x="4197356" y="2319563"/>
                    <a:pt x="4195398" y="2320217"/>
                    <a:pt x="4194093" y="2320871"/>
                  </a:cubicBezTo>
                  <a:lnTo>
                    <a:pt x="4139927" y="2320871"/>
                  </a:lnTo>
                  <a:lnTo>
                    <a:pt x="3974818" y="2226061"/>
                  </a:lnTo>
                  <a:lnTo>
                    <a:pt x="3974818" y="2195329"/>
                  </a:lnTo>
                  <a:cubicBezTo>
                    <a:pt x="3976123" y="2194021"/>
                    <a:pt x="3978081" y="2193367"/>
                    <a:pt x="3979386" y="2192060"/>
                  </a:cubicBezTo>
                  <a:lnTo>
                    <a:pt x="4134054" y="2102480"/>
                  </a:lnTo>
                  <a:cubicBezTo>
                    <a:pt x="4143843" y="2096595"/>
                    <a:pt x="4156242" y="2093980"/>
                    <a:pt x="4167336" y="2093980"/>
                  </a:cubicBezTo>
                  <a:close/>
                  <a:moveTo>
                    <a:pt x="3628718" y="2085339"/>
                  </a:moveTo>
                  <a:cubicBezTo>
                    <a:pt x="3637855" y="2085339"/>
                    <a:pt x="3646991" y="2087295"/>
                    <a:pt x="3654170" y="2091207"/>
                  </a:cubicBezTo>
                  <a:lnTo>
                    <a:pt x="3818627" y="2185745"/>
                  </a:lnTo>
                  <a:lnTo>
                    <a:pt x="3818627" y="2217040"/>
                  </a:lnTo>
                  <a:cubicBezTo>
                    <a:pt x="3817322" y="2217692"/>
                    <a:pt x="3816017" y="2218996"/>
                    <a:pt x="3814059" y="2219648"/>
                  </a:cubicBezTo>
                  <a:lnTo>
                    <a:pt x="3659391" y="2309622"/>
                  </a:lnTo>
                  <a:cubicBezTo>
                    <a:pt x="3658086" y="2310926"/>
                    <a:pt x="3656128" y="2311578"/>
                    <a:pt x="3654170" y="2312230"/>
                  </a:cubicBezTo>
                  <a:lnTo>
                    <a:pt x="3600656" y="2312230"/>
                  </a:lnTo>
                  <a:lnTo>
                    <a:pt x="3436199" y="2217040"/>
                  </a:lnTo>
                  <a:lnTo>
                    <a:pt x="3436199" y="2185745"/>
                  </a:lnTo>
                  <a:cubicBezTo>
                    <a:pt x="3437504" y="2185093"/>
                    <a:pt x="3438809" y="2184441"/>
                    <a:pt x="3440115" y="2183137"/>
                  </a:cubicBezTo>
                  <a:lnTo>
                    <a:pt x="3594783" y="2093815"/>
                  </a:lnTo>
                  <a:cubicBezTo>
                    <a:pt x="3604572" y="2087947"/>
                    <a:pt x="3616319" y="2085339"/>
                    <a:pt x="3628718" y="2085339"/>
                  </a:cubicBezTo>
                  <a:close/>
                  <a:moveTo>
                    <a:pt x="4652227" y="2079578"/>
                  </a:moveTo>
                  <a:cubicBezTo>
                    <a:pt x="4667918" y="2079578"/>
                    <a:pt x="4681647" y="2082844"/>
                    <a:pt x="4692761" y="2089375"/>
                  </a:cubicBezTo>
                  <a:lnTo>
                    <a:pt x="5151059" y="2353887"/>
                  </a:lnTo>
                  <a:cubicBezTo>
                    <a:pt x="5175249" y="2367603"/>
                    <a:pt x="5171980" y="2391115"/>
                    <a:pt x="5144522" y="2407443"/>
                  </a:cubicBezTo>
                  <a:lnTo>
                    <a:pt x="5025534" y="2475367"/>
                  </a:lnTo>
                  <a:cubicBezTo>
                    <a:pt x="5023573" y="2477327"/>
                    <a:pt x="5020958" y="2478633"/>
                    <a:pt x="5018343" y="2479286"/>
                  </a:cubicBezTo>
                  <a:lnTo>
                    <a:pt x="4932698" y="2479286"/>
                  </a:lnTo>
                  <a:lnTo>
                    <a:pt x="4474400" y="2215426"/>
                  </a:lnTo>
                  <a:cubicBezTo>
                    <a:pt x="4465247" y="2210201"/>
                    <a:pt x="4460017" y="2203017"/>
                    <a:pt x="4458709" y="2195833"/>
                  </a:cubicBezTo>
                  <a:lnTo>
                    <a:pt x="4458709" y="2187996"/>
                  </a:lnTo>
                  <a:cubicBezTo>
                    <a:pt x="4460670" y="2178852"/>
                    <a:pt x="4467862" y="2169055"/>
                    <a:pt x="4480937" y="2161218"/>
                  </a:cubicBezTo>
                  <a:lnTo>
                    <a:pt x="4599925" y="2093293"/>
                  </a:lnTo>
                  <a:cubicBezTo>
                    <a:pt x="4614962" y="2084150"/>
                    <a:pt x="4633921" y="2079578"/>
                    <a:pt x="4652227" y="2079578"/>
                  </a:cubicBezTo>
                  <a:close/>
                  <a:moveTo>
                    <a:pt x="3064179" y="2062297"/>
                  </a:moveTo>
                  <a:cubicBezTo>
                    <a:pt x="3073316" y="2062297"/>
                    <a:pt x="3082452" y="2064253"/>
                    <a:pt x="3089631" y="2068165"/>
                  </a:cubicBezTo>
                  <a:lnTo>
                    <a:pt x="3254088" y="2162703"/>
                  </a:lnTo>
                  <a:lnTo>
                    <a:pt x="3254088" y="2194650"/>
                  </a:lnTo>
                  <a:cubicBezTo>
                    <a:pt x="3252783" y="2195302"/>
                    <a:pt x="3251478" y="2196606"/>
                    <a:pt x="3249520" y="2197258"/>
                  </a:cubicBezTo>
                  <a:lnTo>
                    <a:pt x="3095505" y="2285928"/>
                  </a:lnTo>
                  <a:cubicBezTo>
                    <a:pt x="3093547" y="2287232"/>
                    <a:pt x="3091589" y="2288536"/>
                    <a:pt x="3088979" y="2289188"/>
                  </a:cubicBezTo>
                  <a:lnTo>
                    <a:pt x="3036117" y="2289188"/>
                  </a:lnTo>
                  <a:lnTo>
                    <a:pt x="2871660" y="2193998"/>
                  </a:lnTo>
                  <a:lnTo>
                    <a:pt x="2871660" y="2162051"/>
                  </a:lnTo>
                  <a:cubicBezTo>
                    <a:pt x="2872965" y="2161399"/>
                    <a:pt x="2874270" y="2160747"/>
                    <a:pt x="2875576" y="2159443"/>
                  </a:cubicBezTo>
                  <a:lnTo>
                    <a:pt x="3030244" y="2070773"/>
                  </a:lnTo>
                  <a:cubicBezTo>
                    <a:pt x="3040033" y="2065557"/>
                    <a:pt x="3052432" y="2062297"/>
                    <a:pt x="3064179" y="2062297"/>
                  </a:cubicBezTo>
                  <a:close/>
                  <a:moveTo>
                    <a:pt x="4837195" y="1973006"/>
                  </a:moveTo>
                  <a:cubicBezTo>
                    <a:pt x="4852235" y="1973006"/>
                    <a:pt x="4865313" y="1975609"/>
                    <a:pt x="4875776" y="1981465"/>
                  </a:cubicBezTo>
                  <a:lnTo>
                    <a:pt x="5053638" y="2084276"/>
                  </a:lnTo>
                  <a:cubicBezTo>
                    <a:pt x="5062793" y="2089481"/>
                    <a:pt x="5067370" y="2095988"/>
                    <a:pt x="5068678" y="2103146"/>
                  </a:cubicBezTo>
                  <a:lnTo>
                    <a:pt x="5068678" y="2109653"/>
                  </a:lnTo>
                  <a:cubicBezTo>
                    <a:pt x="5067370" y="2118112"/>
                    <a:pt x="5060177" y="2127873"/>
                    <a:pt x="5047099" y="2135031"/>
                  </a:cubicBezTo>
                  <a:lnTo>
                    <a:pt x="4995441" y="2164963"/>
                  </a:lnTo>
                  <a:cubicBezTo>
                    <a:pt x="4993479" y="2166264"/>
                    <a:pt x="4991517" y="2167566"/>
                    <a:pt x="4988902" y="2168216"/>
                  </a:cubicBezTo>
                  <a:lnTo>
                    <a:pt x="4906509" y="2168216"/>
                  </a:lnTo>
                  <a:lnTo>
                    <a:pt x="4728647" y="2066056"/>
                  </a:lnTo>
                  <a:cubicBezTo>
                    <a:pt x="4706414" y="2053042"/>
                    <a:pt x="4709030" y="2030268"/>
                    <a:pt x="4735186" y="2015302"/>
                  </a:cubicBezTo>
                  <a:lnTo>
                    <a:pt x="4786844" y="1985369"/>
                  </a:lnTo>
                  <a:cubicBezTo>
                    <a:pt x="4801230" y="1976910"/>
                    <a:pt x="4820194" y="1973006"/>
                    <a:pt x="4837195" y="1973006"/>
                  </a:cubicBezTo>
                  <a:close/>
                  <a:moveTo>
                    <a:pt x="3890827" y="1932683"/>
                  </a:moveTo>
                  <a:cubicBezTo>
                    <a:pt x="3899964" y="1932683"/>
                    <a:pt x="3909100" y="1934645"/>
                    <a:pt x="3916279" y="1938568"/>
                  </a:cubicBezTo>
                  <a:lnTo>
                    <a:pt x="4080735" y="2034032"/>
                  </a:lnTo>
                  <a:lnTo>
                    <a:pt x="4080735" y="2065418"/>
                  </a:lnTo>
                  <a:cubicBezTo>
                    <a:pt x="4079430" y="2066725"/>
                    <a:pt x="4078125" y="2067379"/>
                    <a:pt x="4076820" y="2068033"/>
                  </a:cubicBezTo>
                  <a:lnTo>
                    <a:pt x="3921500" y="2157613"/>
                  </a:lnTo>
                  <a:cubicBezTo>
                    <a:pt x="3920195" y="2158266"/>
                    <a:pt x="3919542" y="2158920"/>
                    <a:pt x="3918237" y="2159574"/>
                  </a:cubicBezTo>
                  <a:lnTo>
                    <a:pt x="3862765" y="2159574"/>
                  </a:lnTo>
                  <a:lnTo>
                    <a:pt x="3698309" y="2064764"/>
                  </a:lnTo>
                  <a:lnTo>
                    <a:pt x="3698309" y="2033378"/>
                  </a:lnTo>
                  <a:cubicBezTo>
                    <a:pt x="3699614" y="2032724"/>
                    <a:pt x="3700919" y="2032070"/>
                    <a:pt x="3702225" y="2030763"/>
                  </a:cubicBezTo>
                  <a:lnTo>
                    <a:pt x="3857545" y="1941183"/>
                  </a:lnTo>
                  <a:cubicBezTo>
                    <a:pt x="3866681" y="1935298"/>
                    <a:pt x="3879081" y="1932683"/>
                    <a:pt x="3890827" y="1932683"/>
                  </a:cubicBezTo>
                  <a:close/>
                  <a:moveTo>
                    <a:pt x="3351882" y="1924042"/>
                  </a:moveTo>
                  <a:cubicBezTo>
                    <a:pt x="3361003" y="1924042"/>
                    <a:pt x="3370124" y="1925350"/>
                    <a:pt x="3377290" y="1929273"/>
                  </a:cubicBezTo>
                  <a:lnTo>
                    <a:pt x="3542120" y="2024736"/>
                  </a:lnTo>
                  <a:lnTo>
                    <a:pt x="3542120" y="2056122"/>
                  </a:lnTo>
                  <a:cubicBezTo>
                    <a:pt x="3540816" y="2056775"/>
                    <a:pt x="3539514" y="2058083"/>
                    <a:pt x="3537559" y="2058737"/>
                  </a:cubicBezTo>
                  <a:lnTo>
                    <a:pt x="3383154" y="2148316"/>
                  </a:lnTo>
                  <a:cubicBezTo>
                    <a:pt x="3381851" y="2149623"/>
                    <a:pt x="3379896" y="2150277"/>
                    <a:pt x="3377942" y="2150931"/>
                  </a:cubicBezTo>
                  <a:lnTo>
                    <a:pt x="3323868" y="2150931"/>
                  </a:lnTo>
                  <a:lnTo>
                    <a:pt x="3159690" y="2056122"/>
                  </a:lnTo>
                  <a:lnTo>
                    <a:pt x="3159690" y="2024736"/>
                  </a:lnTo>
                  <a:cubicBezTo>
                    <a:pt x="3161644" y="2023429"/>
                    <a:pt x="3162947" y="2022775"/>
                    <a:pt x="3164250" y="2021467"/>
                  </a:cubicBezTo>
                  <a:lnTo>
                    <a:pt x="3318656" y="1931888"/>
                  </a:lnTo>
                  <a:cubicBezTo>
                    <a:pt x="3327777" y="1926657"/>
                    <a:pt x="3340155" y="1924042"/>
                    <a:pt x="3351882" y="1924042"/>
                  </a:cubicBezTo>
                  <a:close/>
                  <a:moveTo>
                    <a:pt x="4366076" y="1909640"/>
                  </a:moveTo>
                  <a:cubicBezTo>
                    <a:pt x="4375213" y="1909640"/>
                    <a:pt x="4385002" y="1911602"/>
                    <a:pt x="4391528" y="1915525"/>
                  </a:cubicBezTo>
                  <a:lnTo>
                    <a:pt x="4555985" y="2010989"/>
                  </a:lnTo>
                  <a:lnTo>
                    <a:pt x="4555985" y="2042375"/>
                  </a:lnTo>
                  <a:cubicBezTo>
                    <a:pt x="4554680" y="2043682"/>
                    <a:pt x="4553375" y="2044336"/>
                    <a:pt x="4552070" y="2044990"/>
                  </a:cubicBezTo>
                  <a:lnTo>
                    <a:pt x="4396749" y="2134570"/>
                  </a:lnTo>
                  <a:cubicBezTo>
                    <a:pt x="4395444" y="2135223"/>
                    <a:pt x="4394791" y="2135877"/>
                    <a:pt x="4393486" y="2136531"/>
                  </a:cubicBezTo>
                  <a:lnTo>
                    <a:pt x="4338014" y="2136531"/>
                  </a:lnTo>
                  <a:lnTo>
                    <a:pt x="4173557" y="2041721"/>
                  </a:lnTo>
                  <a:lnTo>
                    <a:pt x="4173557" y="2010335"/>
                  </a:lnTo>
                  <a:cubicBezTo>
                    <a:pt x="4174862" y="2009681"/>
                    <a:pt x="4176167" y="2009027"/>
                    <a:pt x="4177473" y="2007720"/>
                  </a:cubicBezTo>
                  <a:lnTo>
                    <a:pt x="4332793" y="1918140"/>
                  </a:lnTo>
                  <a:cubicBezTo>
                    <a:pt x="4341930" y="1912255"/>
                    <a:pt x="4354329" y="1909640"/>
                    <a:pt x="4366076" y="1909640"/>
                  </a:cubicBezTo>
                  <a:close/>
                  <a:moveTo>
                    <a:pt x="2790224" y="1903880"/>
                  </a:moveTo>
                  <a:cubicBezTo>
                    <a:pt x="2799996" y="1903880"/>
                    <a:pt x="2809117" y="1905836"/>
                    <a:pt x="2816284" y="1909748"/>
                  </a:cubicBezTo>
                  <a:lnTo>
                    <a:pt x="2980460" y="2004939"/>
                  </a:lnTo>
                  <a:lnTo>
                    <a:pt x="2980460" y="2036234"/>
                  </a:lnTo>
                  <a:cubicBezTo>
                    <a:pt x="2979158" y="2036886"/>
                    <a:pt x="2977855" y="2038190"/>
                    <a:pt x="2975900" y="2038842"/>
                  </a:cubicBezTo>
                  <a:lnTo>
                    <a:pt x="2821496" y="2128165"/>
                  </a:lnTo>
                  <a:cubicBezTo>
                    <a:pt x="2820193" y="2129469"/>
                    <a:pt x="2818238" y="2130121"/>
                    <a:pt x="2816935" y="2130773"/>
                  </a:cubicBezTo>
                  <a:lnTo>
                    <a:pt x="2762861" y="2130773"/>
                  </a:lnTo>
                  <a:lnTo>
                    <a:pt x="2598033" y="2035582"/>
                  </a:lnTo>
                  <a:lnTo>
                    <a:pt x="2598033" y="2004939"/>
                  </a:lnTo>
                  <a:cubicBezTo>
                    <a:pt x="2599987" y="2003635"/>
                    <a:pt x="2601290" y="2002983"/>
                    <a:pt x="2602593" y="2001679"/>
                  </a:cubicBezTo>
                  <a:lnTo>
                    <a:pt x="2756998" y="1912356"/>
                  </a:lnTo>
                  <a:cubicBezTo>
                    <a:pt x="2766770" y="1907140"/>
                    <a:pt x="2779149" y="1903880"/>
                    <a:pt x="2790224" y="1903880"/>
                  </a:cubicBezTo>
                  <a:close/>
                  <a:moveTo>
                    <a:pt x="4552325" y="1805949"/>
                  </a:moveTo>
                  <a:cubicBezTo>
                    <a:pt x="4567397" y="1805949"/>
                    <a:pt x="4581158" y="1809192"/>
                    <a:pt x="4591643" y="1815029"/>
                  </a:cubicBezTo>
                  <a:lnTo>
                    <a:pt x="4769232" y="1916850"/>
                  </a:lnTo>
                  <a:cubicBezTo>
                    <a:pt x="4792168" y="1929821"/>
                    <a:pt x="4789546" y="1952520"/>
                    <a:pt x="4762679" y="1967437"/>
                  </a:cubicBezTo>
                  <a:lnTo>
                    <a:pt x="4710909" y="1997270"/>
                  </a:lnTo>
                  <a:cubicBezTo>
                    <a:pt x="4708288" y="1999216"/>
                    <a:pt x="4706322" y="2000513"/>
                    <a:pt x="4703046" y="2001161"/>
                  </a:cubicBezTo>
                  <a:lnTo>
                    <a:pt x="4622443" y="2001161"/>
                  </a:lnTo>
                  <a:lnTo>
                    <a:pt x="4444199" y="1899340"/>
                  </a:lnTo>
                  <a:cubicBezTo>
                    <a:pt x="4421263" y="1886369"/>
                    <a:pt x="4423884" y="1863670"/>
                    <a:pt x="4450752" y="1848753"/>
                  </a:cubicBezTo>
                  <a:lnTo>
                    <a:pt x="4502521" y="1818920"/>
                  </a:lnTo>
                  <a:cubicBezTo>
                    <a:pt x="4516938" y="1810489"/>
                    <a:pt x="4535287" y="1805949"/>
                    <a:pt x="4552325" y="1805949"/>
                  </a:cubicBezTo>
                  <a:close/>
                  <a:moveTo>
                    <a:pt x="3613666" y="1774266"/>
                  </a:moveTo>
                  <a:cubicBezTo>
                    <a:pt x="3623455" y="1774266"/>
                    <a:pt x="3632591" y="1775574"/>
                    <a:pt x="3639770" y="1780151"/>
                  </a:cubicBezTo>
                  <a:lnTo>
                    <a:pt x="3804226" y="1875614"/>
                  </a:lnTo>
                  <a:lnTo>
                    <a:pt x="3804226" y="1906346"/>
                  </a:lnTo>
                  <a:cubicBezTo>
                    <a:pt x="3802921" y="1906999"/>
                    <a:pt x="3801616" y="1908307"/>
                    <a:pt x="3799658" y="1908961"/>
                  </a:cubicBezTo>
                  <a:lnTo>
                    <a:pt x="3644991" y="1999194"/>
                  </a:lnTo>
                  <a:cubicBezTo>
                    <a:pt x="3644338" y="1999847"/>
                    <a:pt x="3643033" y="2000501"/>
                    <a:pt x="3641728" y="2001155"/>
                  </a:cubicBezTo>
                  <a:lnTo>
                    <a:pt x="3585604" y="2001155"/>
                  </a:lnTo>
                  <a:lnTo>
                    <a:pt x="3421800" y="1906346"/>
                  </a:lnTo>
                  <a:lnTo>
                    <a:pt x="3421800" y="1874960"/>
                  </a:lnTo>
                  <a:cubicBezTo>
                    <a:pt x="3423105" y="1873653"/>
                    <a:pt x="3424410" y="1872999"/>
                    <a:pt x="3425716" y="1871691"/>
                  </a:cubicBezTo>
                  <a:lnTo>
                    <a:pt x="3580383" y="1782112"/>
                  </a:lnTo>
                  <a:cubicBezTo>
                    <a:pt x="3590172" y="1776881"/>
                    <a:pt x="3602572" y="1774266"/>
                    <a:pt x="3613666" y="1774266"/>
                  </a:cubicBezTo>
                  <a:close/>
                  <a:moveTo>
                    <a:pt x="3075048" y="1765625"/>
                  </a:moveTo>
                  <a:cubicBezTo>
                    <a:pt x="3084837" y="1765625"/>
                    <a:pt x="3093973" y="1767587"/>
                    <a:pt x="3100500" y="1771510"/>
                  </a:cubicBezTo>
                  <a:lnTo>
                    <a:pt x="3265609" y="1866974"/>
                  </a:lnTo>
                  <a:lnTo>
                    <a:pt x="3265609" y="1898360"/>
                  </a:lnTo>
                  <a:cubicBezTo>
                    <a:pt x="3264957" y="1899667"/>
                    <a:pt x="3263652" y="1900321"/>
                    <a:pt x="3261694" y="1900975"/>
                  </a:cubicBezTo>
                  <a:lnTo>
                    <a:pt x="3106373" y="1990555"/>
                  </a:lnTo>
                  <a:cubicBezTo>
                    <a:pt x="3105068" y="1991208"/>
                    <a:pt x="3103763" y="1991862"/>
                    <a:pt x="3102457" y="1992516"/>
                  </a:cubicBezTo>
                  <a:lnTo>
                    <a:pt x="3047638" y="1992516"/>
                  </a:lnTo>
                  <a:lnTo>
                    <a:pt x="2883181" y="1897706"/>
                  </a:lnTo>
                  <a:lnTo>
                    <a:pt x="2883181" y="1865666"/>
                  </a:lnTo>
                  <a:cubicBezTo>
                    <a:pt x="2884486" y="1865012"/>
                    <a:pt x="2885791" y="1864359"/>
                    <a:pt x="2887097" y="1863051"/>
                  </a:cubicBezTo>
                  <a:lnTo>
                    <a:pt x="3041765" y="1774125"/>
                  </a:lnTo>
                  <a:cubicBezTo>
                    <a:pt x="3051554" y="1768240"/>
                    <a:pt x="3063301" y="1765625"/>
                    <a:pt x="3075048" y="1765625"/>
                  </a:cubicBezTo>
                  <a:close/>
                  <a:moveTo>
                    <a:pt x="4083806" y="1745463"/>
                  </a:moveTo>
                  <a:cubicBezTo>
                    <a:pt x="4092943" y="1745463"/>
                    <a:pt x="4102732" y="1746771"/>
                    <a:pt x="4109258" y="1751348"/>
                  </a:cubicBezTo>
                  <a:lnTo>
                    <a:pt x="4273715" y="1846157"/>
                  </a:lnTo>
                  <a:lnTo>
                    <a:pt x="4273715" y="1877543"/>
                  </a:lnTo>
                  <a:cubicBezTo>
                    <a:pt x="4272410" y="1878850"/>
                    <a:pt x="4271105" y="1879504"/>
                    <a:pt x="4269800" y="1880158"/>
                  </a:cubicBezTo>
                  <a:lnTo>
                    <a:pt x="4114479" y="1969737"/>
                  </a:lnTo>
                  <a:cubicBezTo>
                    <a:pt x="4113174" y="1971044"/>
                    <a:pt x="4111216" y="1971698"/>
                    <a:pt x="4109911" y="1972352"/>
                  </a:cubicBezTo>
                  <a:lnTo>
                    <a:pt x="4055744" y="1972352"/>
                  </a:lnTo>
                  <a:lnTo>
                    <a:pt x="3891287" y="1877543"/>
                  </a:lnTo>
                  <a:lnTo>
                    <a:pt x="3891287" y="1845503"/>
                  </a:lnTo>
                  <a:cubicBezTo>
                    <a:pt x="3892592" y="1844850"/>
                    <a:pt x="3893897" y="1844196"/>
                    <a:pt x="3895203" y="1842888"/>
                  </a:cubicBezTo>
                  <a:lnTo>
                    <a:pt x="4050523" y="1753309"/>
                  </a:lnTo>
                  <a:cubicBezTo>
                    <a:pt x="4059660" y="1748078"/>
                    <a:pt x="4072059" y="1745463"/>
                    <a:pt x="4083806" y="1745463"/>
                  </a:cubicBezTo>
                  <a:close/>
                  <a:moveTo>
                    <a:pt x="2519803" y="1745463"/>
                  </a:moveTo>
                  <a:cubicBezTo>
                    <a:pt x="2529592" y="1745463"/>
                    <a:pt x="2538729" y="1747419"/>
                    <a:pt x="2545255" y="1751331"/>
                  </a:cubicBezTo>
                  <a:lnTo>
                    <a:pt x="2709711" y="1845869"/>
                  </a:lnTo>
                  <a:lnTo>
                    <a:pt x="2709711" y="1878468"/>
                  </a:lnTo>
                  <a:cubicBezTo>
                    <a:pt x="2709059" y="1879120"/>
                    <a:pt x="2707754" y="1879772"/>
                    <a:pt x="2705796" y="1880424"/>
                  </a:cubicBezTo>
                  <a:lnTo>
                    <a:pt x="2551128" y="1969746"/>
                  </a:lnTo>
                  <a:cubicBezTo>
                    <a:pt x="2549823" y="1971050"/>
                    <a:pt x="2547865" y="1971702"/>
                    <a:pt x="2545908" y="1972354"/>
                  </a:cubicBezTo>
                  <a:lnTo>
                    <a:pt x="2492394" y="1972354"/>
                  </a:lnTo>
                  <a:lnTo>
                    <a:pt x="2327285" y="1877164"/>
                  </a:lnTo>
                  <a:lnTo>
                    <a:pt x="2327285" y="1846521"/>
                  </a:lnTo>
                  <a:cubicBezTo>
                    <a:pt x="2329243" y="1845217"/>
                    <a:pt x="2330548" y="1844565"/>
                    <a:pt x="2331853" y="1843261"/>
                  </a:cubicBezTo>
                  <a:lnTo>
                    <a:pt x="2486521" y="1753939"/>
                  </a:lnTo>
                  <a:cubicBezTo>
                    <a:pt x="2496310" y="1748071"/>
                    <a:pt x="2508057" y="1745463"/>
                    <a:pt x="2519803" y="1745463"/>
                  </a:cubicBezTo>
                  <a:close/>
                  <a:moveTo>
                    <a:pt x="4267841" y="1644652"/>
                  </a:moveTo>
                  <a:cubicBezTo>
                    <a:pt x="4282168" y="1644652"/>
                    <a:pt x="4295844" y="1647255"/>
                    <a:pt x="4306264" y="1653762"/>
                  </a:cubicBezTo>
                  <a:lnTo>
                    <a:pt x="4483403" y="1755271"/>
                  </a:lnTo>
                  <a:cubicBezTo>
                    <a:pt x="4492521" y="1761127"/>
                    <a:pt x="4497730" y="1767634"/>
                    <a:pt x="4498382" y="1774792"/>
                  </a:cubicBezTo>
                  <a:lnTo>
                    <a:pt x="4498382" y="1781299"/>
                  </a:lnTo>
                  <a:cubicBezTo>
                    <a:pt x="4497079" y="1790409"/>
                    <a:pt x="4489916" y="1799519"/>
                    <a:pt x="4476891" y="1806677"/>
                  </a:cubicBezTo>
                  <a:lnTo>
                    <a:pt x="4425442" y="1836609"/>
                  </a:lnTo>
                  <a:cubicBezTo>
                    <a:pt x="4423488" y="1837910"/>
                    <a:pt x="4421535" y="1839212"/>
                    <a:pt x="4419581" y="1839862"/>
                  </a:cubicBezTo>
                  <a:lnTo>
                    <a:pt x="4336873" y="1839862"/>
                  </a:lnTo>
                  <a:lnTo>
                    <a:pt x="4159734" y="1737702"/>
                  </a:lnTo>
                  <a:cubicBezTo>
                    <a:pt x="4151267" y="1733147"/>
                    <a:pt x="4146057" y="1725989"/>
                    <a:pt x="4144755" y="1719482"/>
                  </a:cubicBezTo>
                  <a:lnTo>
                    <a:pt x="4144755" y="1712975"/>
                  </a:lnTo>
                  <a:cubicBezTo>
                    <a:pt x="4146709" y="1703866"/>
                    <a:pt x="4153872" y="1694756"/>
                    <a:pt x="4166246" y="1686947"/>
                  </a:cubicBezTo>
                  <a:lnTo>
                    <a:pt x="4217695" y="1657015"/>
                  </a:lnTo>
                  <a:cubicBezTo>
                    <a:pt x="4232022" y="1649207"/>
                    <a:pt x="4250257" y="1644652"/>
                    <a:pt x="4267841" y="1644652"/>
                  </a:cubicBezTo>
                  <a:close/>
                  <a:moveTo>
                    <a:pt x="3337809" y="1612969"/>
                  </a:moveTo>
                  <a:cubicBezTo>
                    <a:pt x="3346946" y="1612969"/>
                    <a:pt x="3356735" y="1614925"/>
                    <a:pt x="3363261" y="1618837"/>
                  </a:cubicBezTo>
                  <a:lnTo>
                    <a:pt x="3527717" y="1714027"/>
                  </a:lnTo>
                  <a:lnTo>
                    <a:pt x="3527717" y="1745974"/>
                  </a:lnTo>
                  <a:cubicBezTo>
                    <a:pt x="3527065" y="1746626"/>
                    <a:pt x="3525760" y="1747278"/>
                    <a:pt x="3523802" y="1747930"/>
                  </a:cubicBezTo>
                  <a:lnTo>
                    <a:pt x="3368482" y="1837252"/>
                  </a:lnTo>
                  <a:cubicBezTo>
                    <a:pt x="3367177" y="1838556"/>
                    <a:pt x="3365871" y="1839208"/>
                    <a:pt x="3363914" y="1839860"/>
                  </a:cubicBezTo>
                  <a:lnTo>
                    <a:pt x="3309747" y="1839860"/>
                  </a:lnTo>
                  <a:lnTo>
                    <a:pt x="3145291" y="1744670"/>
                  </a:lnTo>
                  <a:lnTo>
                    <a:pt x="3145291" y="1713375"/>
                  </a:lnTo>
                  <a:cubicBezTo>
                    <a:pt x="3146596" y="1712723"/>
                    <a:pt x="3147901" y="1712071"/>
                    <a:pt x="3149207" y="1710767"/>
                  </a:cubicBezTo>
                  <a:lnTo>
                    <a:pt x="3304527" y="1621445"/>
                  </a:lnTo>
                  <a:cubicBezTo>
                    <a:pt x="3313663" y="1615577"/>
                    <a:pt x="3326063" y="1612969"/>
                    <a:pt x="3337809" y="1612969"/>
                  </a:cubicBezTo>
                  <a:close/>
                  <a:moveTo>
                    <a:pt x="2798864" y="1604328"/>
                  </a:moveTo>
                  <a:cubicBezTo>
                    <a:pt x="2807985" y="1604328"/>
                    <a:pt x="2817106" y="1606284"/>
                    <a:pt x="2824272" y="1610848"/>
                  </a:cubicBezTo>
                  <a:lnTo>
                    <a:pt x="2989102" y="1705386"/>
                  </a:lnTo>
                  <a:lnTo>
                    <a:pt x="2989102" y="1736682"/>
                  </a:lnTo>
                  <a:cubicBezTo>
                    <a:pt x="2987798" y="1737334"/>
                    <a:pt x="2986496" y="1738638"/>
                    <a:pt x="2984541" y="1739290"/>
                  </a:cubicBezTo>
                  <a:lnTo>
                    <a:pt x="2830136" y="1828613"/>
                  </a:lnTo>
                  <a:cubicBezTo>
                    <a:pt x="2828833" y="1829917"/>
                    <a:pt x="2826878" y="1830569"/>
                    <a:pt x="2825575" y="1831221"/>
                  </a:cubicBezTo>
                  <a:lnTo>
                    <a:pt x="2770850" y="1831221"/>
                  </a:lnTo>
                  <a:lnTo>
                    <a:pt x="2606672" y="1736030"/>
                  </a:lnTo>
                  <a:lnTo>
                    <a:pt x="2606672" y="1705386"/>
                  </a:lnTo>
                  <a:cubicBezTo>
                    <a:pt x="2608626" y="1704082"/>
                    <a:pt x="2609929" y="1703430"/>
                    <a:pt x="2611232" y="1702126"/>
                  </a:cubicBezTo>
                  <a:lnTo>
                    <a:pt x="2764986" y="1612804"/>
                  </a:lnTo>
                  <a:cubicBezTo>
                    <a:pt x="2774759" y="1607588"/>
                    <a:pt x="2787137" y="1604328"/>
                    <a:pt x="2798864" y="1604328"/>
                  </a:cubicBezTo>
                  <a:close/>
                  <a:moveTo>
                    <a:pt x="2246173" y="1589927"/>
                  </a:moveTo>
                  <a:cubicBezTo>
                    <a:pt x="2255963" y="1589927"/>
                    <a:pt x="2265099" y="1591234"/>
                    <a:pt x="2271625" y="1595811"/>
                  </a:cubicBezTo>
                  <a:lnTo>
                    <a:pt x="2436082" y="1690621"/>
                  </a:lnTo>
                  <a:lnTo>
                    <a:pt x="2436082" y="1722660"/>
                  </a:lnTo>
                  <a:cubicBezTo>
                    <a:pt x="2435430" y="1723314"/>
                    <a:pt x="2434125" y="1723968"/>
                    <a:pt x="2432167" y="1724622"/>
                  </a:cubicBezTo>
                  <a:lnTo>
                    <a:pt x="2277499" y="1814201"/>
                  </a:lnTo>
                  <a:cubicBezTo>
                    <a:pt x="2276193" y="1815508"/>
                    <a:pt x="2274236" y="1816162"/>
                    <a:pt x="2272278" y="1816816"/>
                  </a:cubicBezTo>
                  <a:lnTo>
                    <a:pt x="2218764" y="1816816"/>
                  </a:lnTo>
                  <a:lnTo>
                    <a:pt x="2053654" y="1722006"/>
                  </a:lnTo>
                  <a:lnTo>
                    <a:pt x="2053654" y="1690621"/>
                  </a:lnTo>
                  <a:cubicBezTo>
                    <a:pt x="2054959" y="1689967"/>
                    <a:pt x="2056264" y="1689313"/>
                    <a:pt x="2057570" y="1688006"/>
                  </a:cubicBezTo>
                  <a:lnTo>
                    <a:pt x="2212890" y="1597773"/>
                  </a:lnTo>
                  <a:cubicBezTo>
                    <a:pt x="2222027" y="1592542"/>
                    <a:pt x="2234426" y="1589927"/>
                    <a:pt x="2246173" y="1589927"/>
                  </a:cubicBezTo>
                  <a:close/>
                  <a:moveTo>
                    <a:pt x="3801536" y="1581286"/>
                  </a:moveTo>
                  <a:cubicBezTo>
                    <a:pt x="3810673" y="1581286"/>
                    <a:pt x="3820462" y="1583247"/>
                    <a:pt x="3826988" y="1587171"/>
                  </a:cubicBezTo>
                  <a:lnTo>
                    <a:pt x="3991445" y="1682635"/>
                  </a:lnTo>
                  <a:lnTo>
                    <a:pt x="3991445" y="1714020"/>
                  </a:lnTo>
                  <a:cubicBezTo>
                    <a:pt x="3990793" y="1715328"/>
                    <a:pt x="3988835" y="1715982"/>
                    <a:pt x="3987530" y="1716636"/>
                  </a:cubicBezTo>
                  <a:lnTo>
                    <a:pt x="3832209" y="1806216"/>
                  </a:lnTo>
                  <a:cubicBezTo>
                    <a:pt x="3831556" y="1806869"/>
                    <a:pt x="3830251" y="1807523"/>
                    <a:pt x="3828946" y="1808177"/>
                  </a:cubicBezTo>
                  <a:lnTo>
                    <a:pt x="3773474" y="1808177"/>
                  </a:lnTo>
                  <a:lnTo>
                    <a:pt x="3609017" y="1713366"/>
                  </a:lnTo>
                  <a:lnTo>
                    <a:pt x="3609017" y="1681981"/>
                  </a:lnTo>
                  <a:cubicBezTo>
                    <a:pt x="3610322" y="1681327"/>
                    <a:pt x="3611627" y="1680673"/>
                    <a:pt x="3612933" y="1679365"/>
                  </a:cubicBezTo>
                  <a:lnTo>
                    <a:pt x="3768253" y="1589132"/>
                  </a:lnTo>
                  <a:cubicBezTo>
                    <a:pt x="3777390" y="1583901"/>
                    <a:pt x="3789789" y="1581286"/>
                    <a:pt x="3801536" y="1581286"/>
                  </a:cubicBezTo>
                  <a:close/>
                  <a:moveTo>
                    <a:pt x="3981745" y="1480475"/>
                  </a:moveTo>
                  <a:cubicBezTo>
                    <a:pt x="3996785" y="1480475"/>
                    <a:pt x="4010517" y="1483078"/>
                    <a:pt x="4020980" y="1488934"/>
                  </a:cubicBezTo>
                  <a:lnTo>
                    <a:pt x="4198188" y="1591094"/>
                  </a:lnTo>
                  <a:cubicBezTo>
                    <a:pt x="4207343" y="1596300"/>
                    <a:pt x="4212574" y="1602807"/>
                    <a:pt x="4213228" y="1609964"/>
                  </a:cubicBezTo>
                  <a:lnTo>
                    <a:pt x="4213228" y="1616471"/>
                  </a:lnTo>
                  <a:cubicBezTo>
                    <a:pt x="4211920" y="1625581"/>
                    <a:pt x="4204727" y="1634691"/>
                    <a:pt x="4191649" y="1641849"/>
                  </a:cubicBezTo>
                  <a:lnTo>
                    <a:pt x="4139991" y="1671781"/>
                  </a:lnTo>
                  <a:cubicBezTo>
                    <a:pt x="4138029" y="1673733"/>
                    <a:pt x="4135413" y="1675034"/>
                    <a:pt x="4132798" y="1675685"/>
                  </a:cubicBezTo>
                  <a:lnTo>
                    <a:pt x="4051713" y="1675685"/>
                  </a:lnTo>
                  <a:lnTo>
                    <a:pt x="3873851" y="1573525"/>
                  </a:lnTo>
                  <a:cubicBezTo>
                    <a:pt x="3850964" y="1559860"/>
                    <a:pt x="3853580" y="1537736"/>
                    <a:pt x="3880390" y="1522120"/>
                  </a:cubicBezTo>
                  <a:lnTo>
                    <a:pt x="3932048" y="1492187"/>
                  </a:lnTo>
                  <a:cubicBezTo>
                    <a:pt x="3946434" y="1484379"/>
                    <a:pt x="3964744" y="1480475"/>
                    <a:pt x="3981745" y="1480475"/>
                  </a:cubicBezTo>
                  <a:close/>
                  <a:moveTo>
                    <a:pt x="3060648" y="1454553"/>
                  </a:moveTo>
                  <a:cubicBezTo>
                    <a:pt x="3070437" y="1454553"/>
                    <a:pt x="3079573" y="1456514"/>
                    <a:pt x="3086752" y="1460438"/>
                  </a:cubicBezTo>
                  <a:lnTo>
                    <a:pt x="3251208" y="1555248"/>
                  </a:lnTo>
                  <a:lnTo>
                    <a:pt x="3251208" y="1587287"/>
                  </a:lnTo>
                  <a:cubicBezTo>
                    <a:pt x="3249903" y="1587941"/>
                    <a:pt x="3248598" y="1589249"/>
                    <a:pt x="3246640" y="1589903"/>
                  </a:cubicBezTo>
                  <a:lnTo>
                    <a:pt x="3091973" y="1678828"/>
                  </a:lnTo>
                  <a:cubicBezTo>
                    <a:pt x="3090668" y="1680136"/>
                    <a:pt x="3089362" y="1680790"/>
                    <a:pt x="3087405" y="1681444"/>
                  </a:cubicBezTo>
                  <a:lnTo>
                    <a:pt x="3033238" y="1681444"/>
                  </a:lnTo>
                  <a:lnTo>
                    <a:pt x="2868782" y="1585980"/>
                  </a:lnTo>
                  <a:lnTo>
                    <a:pt x="2868782" y="1555248"/>
                  </a:lnTo>
                  <a:cubicBezTo>
                    <a:pt x="2870087" y="1554594"/>
                    <a:pt x="2871392" y="1553940"/>
                    <a:pt x="2872698" y="1552632"/>
                  </a:cubicBezTo>
                  <a:lnTo>
                    <a:pt x="3027365" y="1462399"/>
                  </a:lnTo>
                  <a:cubicBezTo>
                    <a:pt x="3037154" y="1457168"/>
                    <a:pt x="3049554" y="1454553"/>
                    <a:pt x="3060648" y="1454553"/>
                  </a:cubicBezTo>
                  <a:close/>
                  <a:moveTo>
                    <a:pt x="2522355" y="1445912"/>
                  </a:moveTo>
                  <a:cubicBezTo>
                    <a:pt x="2532127" y="1445912"/>
                    <a:pt x="2541248" y="1447868"/>
                    <a:pt x="2548415" y="1451780"/>
                  </a:cubicBezTo>
                  <a:lnTo>
                    <a:pt x="2712592" y="1546318"/>
                  </a:lnTo>
                  <a:lnTo>
                    <a:pt x="2712592" y="1578265"/>
                  </a:lnTo>
                  <a:cubicBezTo>
                    <a:pt x="2711290" y="1578917"/>
                    <a:pt x="2709986" y="1580221"/>
                    <a:pt x="2708032" y="1580873"/>
                  </a:cubicBezTo>
                  <a:lnTo>
                    <a:pt x="2553627" y="1669543"/>
                  </a:lnTo>
                  <a:cubicBezTo>
                    <a:pt x="2551672" y="1670847"/>
                    <a:pt x="2549718" y="1672151"/>
                    <a:pt x="2547763" y="1672803"/>
                  </a:cubicBezTo>
                  <a:lnTo>
                    <a:pt x="2494992" y="1672803"/>
                  </a:lnTo>
                  <a:lnTo>
                    <a:pt x="2330163" y="1577613"/>
                  </a:lnTo>
                  <a:lnTo>
                    <a:pt x="2330163" y="1546970"/>
                  </a:lnTo>
                  <a:cubicBezTo>
                    <a:pt x="2332117" y="1545666"/>
                    <a:pt x="2333420" y="1545014"/>
                    <a:pt x="2334723" y="1543710"/>
                  </a:cubicBezTo>
                  <a:lnTo>
                    <a:pt x="2489129" y="1454388"/>
                  </a:lnTo>
                  <a:cubicBezTo>
                    <a:pt x="2498901" y="1448520"/>
                    <a:pt x="2511280" y="1445912"/>
                    <a:pt x="2522355" y="1445912"/>
                  </a:cubicBezTo>
                  <a:close/>
                  <a:moveTo>
                    <a:pt x="1972220" y="1431510"/>
                  </a:moveTo>
                  <a:cubicBezTo>
                    <a:pt x="1982026" y="1431510"/>
                    <a:pt x="1990524" y="1433471"/>
                    <a:pt x="1997715" y="1437395"/>
                  </a:cubicBezTo>
                  <a:lnTo>
                    <a:pt x="2162452" y="1532859"/>
                  </a:lnTo>
                  <a:lnTo>
                    <a:pt x="2162452" y="1564898"/>
                  </a:lnTo>
                  <a:cubicBezTo>
                    <a:pt x="2161799" y="1565552"/>
                    <a:pt x="2160491" y="1566206"/>
                    <a:pt x="2158530" y="1566860"/>
                  </a:cubicBezTo>
                  <a:lnTo>
                    <a:pt x="2002945" y="1656439"/>
                  </a:lnTo>
                  <a:cubicBezTo>
                    <a:pt x="2002291" y="1657093"/>
                    <a:pt x="2000984" y="1657747"/>
                    <a:pt x="1999676" y="1658401"/>
                  </a:cubicBezTo>
                  <a:lnTo>
                    <a:pt x="1944110" y="1658401"/>
                  </a:lnTo>
                  <a:lnTo>
                    <a:pt x="1780027" y="1563590"/>
                  </a:lnTo>
                  <a:lnTo>
                    <a:pt x="1780027" y="1532205"/>
                  </a:lnTo>
                  <a:cubicBezTo>
                    <a:pt x="1780681" y="1531551"/>
                    <a:pt x="1781988" y="1530897"/>
                    <a:pt x="1783949" y="1529589"/>
                  </a:cubicBezTo>
                  <a:lnTo>
                    <a:pt x="1938881" y="1439356"/>
                  </a:lnTo>
                  <a:cubicBezTo>
                    <a:pt x="1948033" y="1434125"/>
                    <a:pt x="1960453" y="1431510"/>
                    <a:pt x="1972220" y="1431510"/>
                  </a:cubicBezTo>
                  <a:close/>
                  <a:moveTo>
                    <a:pt x="3516387" y="1419989"/>
                  </a:moveTo>
                  <a:cubicBezTo>
                    <a:pt x="3525524" y="1419989"/>
                    <a:pt x="3535313" y="1421945"/>
                    <a:pt x="3541839" y="1425857"/>
                  </a:cubicBezTo>
                  <a:lnTo>
                    <a:pt x="3706295" y="1521047"/>
                  </a:lnTo>
                  <a:lnTo>
                    <a:pt x="3706295" y="1552343"/>
                  </a:lnTo>
                  <a:cubicBezTo>
                    <a:pt x="3705643" y="1553647"/>
                    <a:pt x="3704338" y="1554299"/>
                    <a:pt x="3702380" y="1554951"/>
                  </a:cubicBezTo>
                  <a:lnTo>
                    <a:pt x="3547060" y="1644274"/>
                  </a:lnTo>
                  <a:cubicBezTo>
                    <a:pt x="3545755" y="1645578"/>
                    <a:pt x="3543797" y="1646230"/>
                    <a:pt x="3541839" y="1646882"/>
                  </a:cubicBezTo>
                  <a:lnTo>
                    <a:pt x="3488325" y="1646882"/>
                  </a:lnTo>
                  <a:lnTo>
                    <a:pt x="3323869" y="1551691"/>
                  </a:lnTo>
                  <a:lnTo>
                    <a:pt x="3323869" y="1520395"/>
                  </a:lnTo>
                  <a:cubicBezTo>
                    <a:pt x="3325174" y="1519743"/>
                    <a:pt x="3326479" y="1519091"/>
                    <a:pt x="3327785" y="1517787"/>
                  </a:cubicBezTo>
                  <a:lnTo>
                    <a:pt x="3483105" y="1428465"/>
                  </a:lnTo>
                  <a:cubicBezTo>
                    <a:pt x="3492241" y="1423249"/>
                    <a:pt x="3503988" y="1419989"/>
                    <a:pt x="3516387" y="1419989"/>
                  </a:cubicBezTo>
                  <a:close/>
                  <a:moveTo>
                    <a:pt x="1366911" y="1419989"/>
                  </a:moveTo>
                  <a:cubicBezTo>
                    <a:pt x="1390418" y="1419989"/>
                    <a:pt x="1412620" y="1424557"/>
                    <a:pt x="1428945" y="1434346"/>
                  </a:cubicBezTo>
                  <a:lnTo>
                    <a:pt x="2572334" y="2094148"/>
                  </a:lnTo>
                  <a:cubicBezTo>
                    <a:pt x="2608901" y="2115685"/>
                    <a:pt x="2604330" y="2152232"/>
                    <a:pt x="2562539" y="2177032"/>
                  </a:cubicBezTo>
                  <a:lnTo>
                    <a:pt x="2497239" y="2214231"/>
                  </a:lnTo>
                  <a:cubicBezTo>
                    <a:pt x="2476997" y="2226631"/>
                    <a:pt x="2452183" y="2233157"/>
                    <a:pt x="2427369" y="2234462"/>
                  </a:cubicBezTo>
                  <a:lnTo>
                    <a:pt x="2405821" y="2234462"/>
                  </a:lnTo>
                  <a:cubicBezTo>
                    <a:pt x="2386884" y="2233810"/>
                    <a:pt x="2369253" y="2229241"/>
                    <a:pt x="2354887" y="2220757"/>
                  </a:cubicBezTo>
                  <a:lnTo>
                    <a:pt x="1210846" y="1560303"/>
                  </a:lnTo>
                  <a:cubicBezTo>
                    <a:pt x="1194521" y="1551166"/>
                    <a:pt x="1186685" y="1538766"/>
                    <a:pt x="1186685" y="1525714"/>
                  </a:cubicBezTo>
                  <a:lnTo>
                    <a:pt x="1186685" y="1523756"/>
                  </a:lnTo>
                  <a:cubicBezTo>
                    <a:pt x="1186685" y="1508093"/>
                    <a:pt x="1198439" y="1491125"/>
                    <a:pt x="1221294" y="1478072"/>
                  </a:cubicBezTo>
                  <a:lnTo>
                    <a:pt x="1286593" y="1440220"/>
                  </a:lnTo>
                  <a:cubicBezTo>
                    <a:pt x="1309447" y="1426515"/>
                    <a:pt x="1339485" y="1419989"/>
                    <a:pt x="1366911" y="1419989"/>
                  </a:cubicBezTo>
                  <a:close/>
                  <a:moveTo>
                    <a:pt x="3697541" y="1313418"/>
                  </a:moveTo>
                  <a:cubicBezTo>
                    <a:pt x="3711868" y="1313418"/>
                    <a:pt x="3725544" y="1316021"/>
                    <a:pt x="3735964" y="1322528"/>
                  </a:cubicBezTo>
                  <a:lnTo>
                    <a:pt x="3913103" y="1424037"/>
                  </a:lnTo>
                  <a:cubicBezTo>
                    <a:pt x="3922221" y="1429243"/>
                    <a:pt x="3927430" y="1435750"/>
                    <a:pt x="3928082" y="1442907"/>
                  </a:cubicBezTo>
                  <a:lnTo>
                    <a:pt x="3928082" y="1450065"/>
                  </a:lnTo>
                  <a:cubicBezTo>
                    <a:pt x="3926779" y="1459175"/>
                    <a:pt x="3919616" y="1468285"/>
                    <a:pt x="3906591" y="1475442"/>
                  </a:cubicBezTo>
                  <a:lnTo>
                    <a:pt x="3854491" y="1505375"/>
                  </a:lnTo>
                  <a:cubicBezTo>
                    <a:pt x="3852537" y="1506676"/>
                    <a:pt x="3850583" y="1507977"/>
                    <a:pt x="3848630" y="1508628"/>
                  </a:cubicBezTo>
                  <a:lnTo>
                    <a:pt x="3766573" y="1508628"/>
                  </a:lnTo>
                  <a:lnTo>
                    <a:pt x="3589434" y="1406468"/>
                  </a:lnTo>
                  <a:cubicBezTo>
                    <a:pt x="3580967" y="1401913"/>
                    <a:pt x="3575757" y="1395406"/>
                    <a:pt x="3574455" y="1388248"/>
                  </a:cubicBezTo>
                  <a:lnTo>
                    <a:pt x="3574455" y="1381741"/>
                  </a:lnTo>
                  <a:cubicBezTo>
                    <a:pt x="3576409" y="1372632"/>
                    <a:pt x="3583572" y="1363522"/>
                    <a:pt x="3595946" y="1355713"/>
                  </a:cubicBezTo>
                  <a:lnTo>
                    <a:pt x="3647395" y="1325781"/>
                  </a:lnTo>
                  <a:cubicBezTo>
                    <a:pt x="3661722" y="1317973"/>
                    <a:pt x="3679957" y="1313418"/>
                    <a:pt x="3697541" y="1313418"/>
                  </a:cubicBezTo>
                  <a:close/>
                  <a:moveTo>
                    <a:pt x="2784791" y="1293256"/>
                  </a:moveTo>
                  <a:cubicBezTo>
                    <a:pt x="2794580" y="1293256"/>
                    <a:pt x="2803717" y="1295212"/>
                    <a:pt x="2810243" y="1299124"/>
                  </a:cubicBezTo>
                  <a:lnTo>
                    <a:pt x="2974699" y="1394314"/>
                  </a:lnTo>
                  <a:lnTo>
                    <a:pt x="2974699" y="1425610"/>
                  </a:lnTo>
                  <a:cubicBezTo>
                    <a:pt x="2974047" y="1426914"/>
                    <a:pt x="2972742" y="1427566"/>
                    <a:pt x="2970784" y="1428218"/>
                  </a:cubicBezTo>
                  <a:lnTo>
                    <a:pt x="2816116" y="1517541"/>
                  </a:lnTo>
                  <a:cubicBezTo>
                    <a:pt x="2814811" y="1518845"/>
                    <a:pt x="2812853" y="1519497"/>
                    <a:pt x="2810896" y="1520149"/>
                  </a:cubicBezTo>
                  <a:lnTo>
                    <a:pt x="2756729" y="1520149"/>
                  </a:lnTo>
                  <a:lnTo>
                    <a:pt x="2592273" y="1424958"/>
                  </a:lnTo>
                  <a:lnTo>
                    <a:pt x="2592273" y="1394314"/>
                  </a:lnTo>
                  <a:cubicBezTo>
                    <a:pt x="2594231" y="1393662"/>
                    <a:pt x="2595536" y="1392358"/>
                    <a:pt x="2596841" y="1391054"/>
                  </a:cubicBezTo>
                  <a:lnTo>
                    <a:pt x="2751509" y="1301732"/>
                  </a:lnTo>
                  <a:cubicBezTo>
                    <a:pt x="2761298" y="1296516"/>
                    <a:pt x="2773045" y="1293256"/>
                    <a:pt x="2784791" y="1293256"/>
                  </a:cubicBezTo>
                  <a:close/>
                  <a:moveTo>
                    <a:pt x="2246173" y="1287495"/>
                  </a:moveTo>
                  <a:cubicBezTo>
                    <a:pt x="2255310" y="1287495"/>
                    <a:pt x="2265099" y="1289456"/>
                    <a:pt x="2271625" y="1292726"/>
                  </a:cubicBezTo>
                  <a:lnTo>
                    <a:pt x="2436082" y="1388190"/>
                  </a:lnTo>
                  <a:lnTo>
                    <a:pt x="2436082" y="1420229"/>
                  </a:lnTo>
                  <a:cubicBezTo>
                    <a:pt x="2435430" y="1420883"/>
                    <a:pt x="2434125" y="1421537"/>
                    <a:pt x="2432167" y="1422191"/>
                  </a:cubicBezTo>
                  <a:lnTo>
                    <a:pt x="2277499" y="1511770"/>
                  </a:lnTo>
                  <a:cubicBezTo>
                    <a:pt x="2276193" y="1513078"/>
                    <a:pt x="2274236" y="1513732"/>
                    <a:pt x="2272930" y="1514386"/>
                  </a:cubicBezTo>
                  <a:lnTo>
                    <a:pt x="2218764" y="1514386"/>
                  </a:lnTo>
                  <a:lnTo>
                    <a:pt x="2053654" y="1418922"/>
                  </a:lnTo>
                  <a:lnTo>
                    <a:pt x="2053654" y="1388190"/>
                  </a:lnTo>
                  <a:cubicBezTo>
                    <a:pt x="2054959" y="1386882"/>
                    <a:pt x="2056264" y="1386228"/>
                    <a:pt x="2057570" y="1384921"/>
                  </a:cubicBezTo>
                  <a:lnTo>
                    <a:pt x="2212890" y="1295341"/>
                  </a:lnTo>
                  <a:cubicBezTo>
                    <a:pt x="2222027" y="1290110"/>
                    <a:pt x="2234426" y="1287495"/>
                    <a:pt x="2246173" y="1287495"/>
                  </a:cubicBezTo>
                  <a:close/>
                  <a:moveTo>
                    <a:pt x="1701797" y="1273094"/>
                  </a:moveTo>
                  <a:cubicBezTo>
                    <a:pt x="1710934" y="1273094"/>
                    <a:pt x="1720070" y="1275055"/>
                    <a:pt x="1727249" y="1278978"/>
                  </a:cubicBezTo>
                  <a:lnTo>
                    <a:pt x="1891705" y="1373788"/>
                  </a:lnTo>
                  <a:lnTo>
                    <a:pt x="1891705" y="1405827"/>
                  </a:lnTo>
                  <a:cubicBezTo>
                    <a:pt x="1889748" y="1406481"/>
                    <a:pt x="1888442" y="1407789"/>
                    <a:pt x="1887137" y="1408443"/>
                  </a:cubicBezTo>
                  <a:lnTo>
                    <a:pt x="1732470" y="1497367"/>
                  </a:lnTo>
                  <a:cubicBezTo>
                    <a:pt x="1730512" y="1498675"/>
                    <a:pt x="1729207" y="1499329"/>
                    <a:pt x="1727249" y="1499983"/>
                  </a:cubicBezTo>
                  <a:lnTo>
                    <a:pt x="1673735" y="1499983"/>
                  </a:lnTo>
                  <a:lnTo>
                    <a:pt x="1509279" y="1404519"/>
                  </a:lnTo>
                  <a:lnTo>
                    <a:pt x="1509279" y="1373788"/>
                  </a:lnTo>
                  <a:cubicBezTo>
                    <a:pt x="1509932" y="1372480"/>
                    <a:pt x="1511237" y="1371826"/>
                    <a:pt x="1513195" y="1370519"/>
                  </a:cubicBezTo>
                  <a:lnTo>
                    <a:pt x="1667862" y="1280940"/>
                  </a:lnTo>
                  <a:cubicBezTo>
                    <a:pt x="1677651" y="1275709"/>
                    <a:pt x="1690051" y="1273094"/>
                    <a:pt x="1701797" y="1273094"/>
                  </a:cubicBezTo>
                  <a:close/>
                  <a:moveTo>
                    <a:pt x="3234118" y="1255812"/>
                  </a:moveTo>
                  <a:cubicBezTo>
                    <a:pt x="3243255" y="1255812"/>
                    <a:pt x="3252391" y="1257773"/>
                    <a:pt x="3259570" y="1261696"/>
                  </a:cubicBezTo>
                  <a:lnTo>
                    <a:pt x="3424026" y="1356506"/>
                  </a:lnTo>
                  <a:lnTo>
                    <a:pt x="3424026" y="1387891"/>
                  </a:lnTo>
                  <a:cubicBezTo>
                    <a:pt x="3422721" y="1389199"/>
                    <a:pt x="3421416" y="1389853"/>
                    <a:pt x="3419458" y="1390507"/>
                  </a:cubicBezTo>
                  <a:lnTo>
                    <a:pt x="3264791" y="1480085"/>
                  </a:lnTo>
                  <a:cubicBezTo>
                    <a:pt x="3263486" y="1481393"/>
                    <a:pt x="3262180" y="1482047"/>
                    <a:pt x="3260223" y="1482701"/>
                  </a:cubicBezTo>
                  <a:lnTo>
                    <a:pt x="3206056" y="1482701"/>
                  </a:lnTo>
                  <a:lnTo>
                    <a:pt x="3041600" y="1387891"/>
                  </a:lnTo>
                  <a:lnTo>
                    <a:pt x="3041600" y="1355852"/>
                  </a:lnTo>
                  <a:cubicBezTo>
                    <a:pt x="3042905" y="1355198"/>
                    <a:pt x="3044210" y="1354544"/>
                    <a:pt x="3045516" y="1353237"/>
                  </a:cubicBezTo>
                  <a:lnTo>
                    <a:pt x="3200836" y="1264312"/>
                  </a:lnTo>
                  <a:cubicBezTo>
                    <a:pt x="3209972" y="1258427"/>
                    <a:pt x="3221719" y="1255812"/>
                    <a:pt x="3234118" y="1255812"/>
                  </a:cubicBezTo>
                  <a:close/>
                  <a:moveTo>
                    <a:pt x="1032264" y="1212606"/>
                  </a:moveTo>
                  <a:cubicBezTo>
                    <a:pt x="1043361" y="1212606"/>
                    <a:pt x="1053805" y="1214558"/>
                    <a:pt x="1061638" y="1219112"/>
                  </a:cubicBezTo>
                  <a:lnTo>
                    <a:pt x="1275743" y="1342081"/>
                  </a:lnTo>
                  <a:cubicBezTo>
                    <a:pt x="1281618" y="1345985"/>
                    <a:pt x="1285535" y="1350539"/>
                    <a:pt x="1286840" y="1355744"/>
                  </a:cubicBezTo>
                  <a:lnTo>
                    <a:pt x="1286840" y="1362901"/>
                  </a:lnTo>
                  <a:cubicBezTo>
                    <a:pt x="1284882" y="1369407"/>
                    <a:pt x="1279660" y="1375263"/>
                    <a:pt x="1271174" y="1380468"/>
                  </a:cubicBezTo>
                  <a:lnTo>
                    <a:pt x="1123650" y="1465050"/>
                  </a:lnTo>
                  <a:cubicBezTo>
                    <a:pt x="1121039" y="1466351"/>
                    <a:pt x="1119081" y="1467652"/>
                    <a:pt x="1116470" y="1468303"/>
                  </a:cubicBezTo>
                  <a:lnTo>
                    <a:pt x="1057722" y="1468303"/>
                  </a:lnTo>
                  <a:lnTo>
                    <a:pt x="842964" y="1344684"/>
                  </a:lnTo>
                  <a:cubicBezTo>
                    <a:pt x="826645" y="1334924"/>
                    <a:pt x="828603" y="1318008"/>
                    <a:pt x="848186" y="1306296"/>
                  </a:cubicBezTo>
                  <a:lnTo>
                    <a:pt x="995710" y="1221715"/>
                  </a:lnTo>
                  <a:cubicBezTo>
                    <a:pt x="1006154" y="1215859"/>
                    <a:pt x="1019209" y="1212606"/>
                    <a:pt x="1032264" y="1212606"/>
                  </a:cubicBezTo>
                  <a:close/>
                  <a:moveTo>
                    <a:pt x="3414326" y="1149240"/>
                  </a:moveTo>
                  <a:cubicBezTo>
                    <a:pt x="3429366" y="1149240"/>
                    <a:pt x="3443098" y="1152482"/>
                    <a:pt x="3452907" y="1158319"/>
                  </a:cubicBezTo>
                  <a:lnTo>
                    <a:pt x="3630769" y="1260141"/>
                  </a:lnTo>
                  <a:cubicBezTo>
                    <a:pt x="3639924" y="1265330"/>
                    <a:pt x="3645155" y="1271815"/>
                    <a:pt x="3645809" y="1278949"/>
                  </a:cubicBezTo>
                  <a:lnTo>
                    <a:pt x="3645809" y="1285434"/>
                  </a:lnTo>
                  <a:cubicBezTo>
                    <a:pt x="3644501" y="1294514"/>
                    <a:pt x="3637308" y="1303594"/>
                    <a:pt x="3624230" y="1310728"/>
                  </a:cubicBezTo>
                  <a:lnTo>
                    <a:pt x="3572572" y="1340561"/>
                  </a:lnTo>
                  <a:cubicBezTo>
                    <a:pt x="3570610" y="1342507"/>
                    <a:pt x="3567994" y="1343804"/>
                    <a:pt x="3565379" y="1344452"/>
                  </a:cubicBezTo>
                  <a:lnTo>
                    <a:pt x="3484294" y="1344452"/>
                  </a:lnTo>
                  <a:lnTo>
                    <a:pt x="3306432" y="1242630"/>
                  </a:lnTo>
                  <a:cubicBezTo>
                    <a:pt x="3283545" y="1229660"/>
                    <a:pt x="3286161" y="1206312"/>
                    <a:pt x="3312317" y="1191395"/>
                  </a:cubicBezTo>
                  <a:lnTo>
                    <a:pt x="3364629" y="1162211"/>
                  </a:lnTo>
                  <a:cubicBezTo>
                    <a:pt x="3379015" y="1153780"/>
                    <a:pt x="3397325" y="1149240"/>
                    <a:pt x="3414326" y="1149240"/>
                  </a:cubicBezTo>
                  <a:close/>
                  <a:moveTo>
                    <a:pt x="2507630" y="1134839"/>
                  </a:moveTo>
                  <a:cubicBezTo>
                    <a:pt x="2517419" y="1134839"/>
                    <a:pt x="2526555" y="1136800"/>
                    <a:pt x="2533081" y="1140723"/>
                  </a:cubicBezTo>
                  <a:lnTo>
                    <a:pt x="2698190" y="1235533"/>
                  </a:lnTo>
                  <a:lnTo>
                    <a:pt x="2698190" y="1266918"/>
                  </a:lnTo>
                  <a:cubicBezTo>
                    <a:pt x="2696885" y="1268226"/>
                    <a:pt x="2695580" y="1268880"/>
                    <a:pt x="2693622" y="1269534"/>
                  </a:cubicBezTo>
                  <a:lnTo>
                    <a:pt x="2538955" y="1359112"/>
                  </a:lnTo>
                  <a:cubicBezTo>
                    <a:pt x="2537650" y="1360420"/>
                    <a:pt x="2536344" y="1361074"/>
                    <a:pt x="2534387" y="1361728"/>
                  </a:cubicBezTo>
                  <a:lnTo>
                    <a:pt x="2480220" y="1361728"/>
                  </a:lnTo>
                  <a:lnTo>
                    <a:pt x="2315764" y="1266918"/>
                  </a:lnTo>
                  <a:lnTo>
                    <a:pt x="2315764" y="1234879"/>
                  </a:lnTo>
                  <a:cubicBezTo>
                    <a:pt x="2317069" y="1234225"/>
                    <a:pt x="2318374" y="1233571"/>
                    <a:pt x="2319680" y="1232264"/>
                  </a:cubicBezTo>
                  <a:lnTo>
                    <a:pt x="2474347" y="1143339"/>
                  </a:lnTo>
                  <a:cubicBezTo>
                    <a:pt x="2484136" y="1137454"/>
                    <a:pt x="2495883" y="1134839"/>
                    <a:pt x="2507630" y="1134839"/>
                  </a:cubicBezTo>
                  <a:close/>
                  <a:moveTo>
                    <a:pt x="1968686" y="1126198"/>
                  </a:moveTo>
                  <a:cubicBezTo>
                    <a:pt x="1978491" y="1126198"/>
                    <a:pt x="1987643" y="1128159"/>
                    <a:pt x="1994834" y="1132083"/>
                  </a:cubicBezTo>
                  <a:lnTo>
                    <a:pt x="2159572" y="1227547"/>
                  </a:lnTo>
                  <a:lnTo>
                    <a:pt x="2159572" y="1258932"/>
                  </a:lnTo>
                  <a:cubicBezTo>
                    <a:pt x="2158265" y="1259586"/>
                    <a:pt x="2156957" y="1260894"/>
                    <a:pt x="2154996" y="1261548"/>
                  </a:cubicBezTo>
                  <a:lnTo>
                    <a:pt x="2000718" y="1351127"/>
                  </a:lnTo>
                  <a:cubicBezTo>
                    <a:pt x="2000064" y="1351781"/>
                    <a:pt x="1998757" y="1353089"/>
                    <a:pt x="1997449" y="1353089"/>
                  </a:cubicBezTo>
                  <a:lnTo>
                    <a:pt x="1941229" y="1353089"/>
                  </a:lnTo>
                  <a:lnTo>
                    <a:pt x="1777145" y="1258278"/>
                  </a:lnTo>
                  <a:lnTo>
                    <a:pt x="1777145" y="1226893"/>
                  </a:lnTo>
                  <a:cubicBezTo>
                    <a:pt x="1777799" y="1226239"/>
                    <a:pt x="1779106" y="1225585"/>
                    <a:pt x="1781067" y="1224277"/>
                  </a:cubicBezTo>
                  <a:lnTo>
                    <a:pt x="1935346" y="1134698"/>
                  </a:lnTo>
                  <a:cubicBezTo>
                    <a:pt x="1945152" y="1128813"/>
                    <a:pt x="1957572" y="1126198"/>
                    <a:pt x="1968686" y="1126198"/>
                  </a:cubicBezTo>
                  <a:close/>
                  <a:moveTo>
                    <a:pt x="1428167" y="1114677"/>
                  </a:moveTo>
                  <a:cubicBezTo>
                    <a:pt x="1437304" y="1114677"/>
                    <a:pt x="1446440" y="1117285"/>
                    <a:pt x="1453619" y="1120545"/>
                  </a:cubicBezTo>
                  <a:lnTo>
                    <a:pt x="1618076" y="1215735"/>
                  </a:lnTo>
                  <a:lnTo>
                    <a:pt x="1618076" y="1247031"/>
                  </a:lnTo>
                  <a:cubicBezTo>
                    <a:pt x="1616119" y="1247683"/>
                    <a:pt x="1614813" y="1248987"/>
                    <a:pt x="1613508" y="1249639"/>
                  </a:cubicBezTo>
                  <a:lnTo>
                    <a:pt x="1458840" y="1338962"/>
                  </a:lnTo>
                  <a:cubicBezTo>
                    <a:pt x="1456882" y="1340266"/>
                    <a:pt x="1454924" y="1340918"/>
                    <a:pt x="1453619" y="1341570"/>
                  </a:cubicBezTo>
                  <a:lnTo>
                    <a:pt x="1400105" y="1341570"/>
                  </a:lnTo>
                  <a:lnTo>
                    <a:pt x="1235648" y="1246379"/>
                  </a:lnTo>
                  <a:lnTo>
                    <a:pt x="1235648" y="1215083"/>
                  </a:lnTo>
                  <a:cubicBezTo>
                    <a:pt x="1236301" y="1214431"/>
                    <a:pt x="1237606" y="1213779"/>
                    <a:pt x="1239564" y="1212475"/>
                  </a:cubicBezTo>
                  <a:lnTo>
                    <a:pt x="1394232" y="1123153"/>
                  </a:lnTo>
                  <a:cubicBezTo>
                    <a:pt x="1404021" y="1117937"/>
                    <a:pt x="1416420" y="1114677"/>
                    <a:pt x="1428167" y="1114677"/>
                  </a:cubicBezTo>
                  <a:close/>
                  <a:moveTo>
                    <a:pt x="2948967" y="1091635"/>
                  </a:moveTo>
                  <a:cubicBezTo>
                    <a:pt x="2958757" y="1091635"/>
                    <a:pt x="2967240" y="1093591"/>
                    <a:pt x="2974419" y="1097503"/>
                  </a:cubicBezTo>
                  <a:lnTo>
                    <a:pt x="3138876" y="1192693"/>
                  </a:lnTo>
                  <a:lnTo>
                    <a:pt x="3138876" y="1223989"/>
                  </a:lnTo>
                  <a:cubicBezTo>
                    <a:pt x="3137571" y="1224641"/>
                    <a:pt x="3136266" y="1225945"/>
                    <a:pt x="3134308" y="1226597"/>
                  </a:cubicBezTo>
                  <a:lnTo>
                    <a:pt x="2979640" y="1315920"/>
                  </a:lnTo>
                  <a:cubicBezTo>
                    <a:pt x="2978335" y="1317224"/>
                    <a:pt x="2976377" y="1317876"/>
                    <a:pt x="2974419" y="1318528"/>
                  </a:cubicBezTo>
                  <a:lnTo>
                    <a:pt x="2920905" y="1318528"/>
                  </a:lnTo>
                  <a:lnTo>
                    <a:pt x="2756448" y="1223337"/>
                  </a:lnTo>
                  <a:lnTo>
                    <a:pt x="2756448" y="1192041"/>
                  </a:lnTo>
                  <a:cubicBezTo>
                    <a:pt x="2757753" y="1191389"/>
                    <a:pt x="2759058" y="1190737"/>
                    <a:pt x="2760364" y="1189433"/>
                  </a:cubicBezTo>
                  <a:lnTo>
                    <a:pt x="2915032" y="1100111"/>
                  </a:lnTo>
                  <a:cubicBezTo>
                    <a:pt x="2924821" y="1094243"/>
                    <a:pt x="2936568" y="1091635"/>
                    <a:pt x="2948967" y="1091635"/>
                  </a:cubicBezTo>
                  <a:close/>
                  <a:moveTo>
                    <a:pt x="751297" y="1051310"/>
                  </a:moveTo>
                  <a:cubicBezTo>
                    <a:pt x="761086" y="1051310"/>
                    <a:pt x="769570" y="1053271"/>
                    <a:pt x="776749" y="1057195"/>
                  </a:cubicBezTo>
                  <a:lnTo>
                    <a:pt x="941205" y="1152659"/>
                  </a:lnTo>
                  <a:lnTo>
                    <a:pt x="941205" y="1184698"/>
                  </a:lnTo>
                  <a:cubicBezTo>
                    <a:pt x="939900" y="1185352"/>
                    <a:pt x="938595" y="1186006"/>
                    <a:pt x="937290" y="1186660"/>
                  </a:cubicBezTo>
                  <a:lnTo>
                    <a:pt x="782622" y="1276239"/>
                  </a:lnTo>
                  <a:cubicBezTo>
                    <a:pt x="781317" y="1277547"/>
                    <a:pt x="780012" y="1278201"/>
                    <a:pt x="778707" y="1278201"/>
                  </a:cubicBezTo>
                  <a:lnTo>
                    <a:pt x="723235" y="1278201"/>
                  </a:lnTo>
                  <a:lnTo>
                    <a:pt x="558779" y="1183390"/>
                  </a:lnTo>
                  <a:lnTo>
                    <a:pt x="558779" y="1152659"/>
                  </a:lnTo>
                  <a:cubicBezTo>
                    <a:pt x="560084" y="1151351"/>
                    <a:pt x="561389" y="1150697"/>
                    <a:pt x="563347" y="1149389"/>
                  </a:cubicBezTo>
                  <a:lnTo>
                    <a:pt x="717362" y="1059810"/>
                  </a:lnTo>
                  <a:cubicBezTo>
                    <a:pt x="727151" y="1053925"/>
                    <a:pt x="739551" y="1051310"/>
                    <a:pt x="751297" y="1051310"/>
                  </a:cubicBezTo>
                  <a:close/>
                  <a:moveTo>
                    <a:pt x="3130624" y="985063"/>
                  </a:moveTo>
                  <a:cubicBezTo>
                    <a:pt x="3145010" y="985063"/>
                    <a:pt x="3158742" y="987657"/>
                    <a:pt x="3169205" y="993494"/>
                  </a:cubicBezTo>
                  <a:lnTo>
                    <a:pt x="3347067" y="1095964"/>
                  </a:lnTo>
                  <a:cubicBezTo>
                    <a:pt x="3369300" y="1108935"/>
                    <a:pt x="3366684" y="1131634"/>
                    <a:pt x="3340528" y="1146551"/>
                  </a:cubicBezTo>
                  <a:lnTo>
                    <a:pt x="3288216" y="1176384"/>
                  </a:lnTo>
                  <a:cubicBezTo>
                    <a:pt x="3286254" y="1178330"/>
                    <a:pt x="3283638" y="1179627"/>
                    <a:pt x="3281023" y="1180275"/>
                  </a:cubicBezTo>
                  <a:lnTo>
                    <a:pt x="3199938" y="1180275"/>
                  </a:lnTo>
                  <a:lnTo>
                    <a:pt x="3022076" y="1077805"/>
                  </a:lnTo>
                  <a:cubicBezTo>
                    <a:pt x="3013575" y="1073265"/>
                    <a:pt x="3008344" y="1066780"/>
                    <a:pt x="3007036" y="1059646"/>
                  </a:cubicBezTo>
                  <a:lnTo>
                    <a:pt x="3007036" y="1053160"/>
                  </a:lnTo>
                  <a:cubicBezTo>
                    <a:pt x="3008998" y="1044080"/>
                    <a:pt x="3016191" y="1035001"/>
                    <a:pt x="3028615" y="1027218"/>
                  </a:cubicBezTo>
                  <a:lnTo>
                    <a:pt x="3080274" y="997385"/>
                  </a:lnTo>
                  <a:cubicBezTo>
                    <a:pt x="3094659" y="988954"/>
                    <a:pt x="3112969" y="985063"/>
                    <a:pt x="3130624" y="985063"/>
                  </a:cubicBezTo>
                  <a:close/>
                  <a:moveTo>
                    <a:pt x="2231772" y="973542"/>
                  </a:moveTo>
                  <a:cubicBezTo>
                    <a:pt x="2241561" y="973542"/>
                    <a:pt x="2250698" y="975503"/>
                    <a:pt x="2257224" y="979426"/>
                  </a:cubicBezTo>
                  <a:lnTo>
                    <a:pt x="2421680" y="1074890"/>
                  </a:lnTo>
                  <a:lnTo>
                    <a:pt x="2421680" y="1106929"/>
                  </a:lnTo>
                  <a:cubicBezTo>
                    <a:pt x="2421028" y="1107583"/>
                    <a:pt x="2419723" y="1108237"/>
                    <a:pt x="2417765" y="1108891"/>
                  </a:cubicBezTo>
                  <a:lnTo>
                    <a:pt x="2263097" y="1198469"/>
                  </a:lnTo>
                  <a:cubicBezTo>
                    <a:pt x="2262445" y="1199777"/>
                    <a:pt x="2261140" y="1200431"/>
                    <a:pt x="2259834" y="1200431"/>
                  </a:cubicBezTo>
                  <a:lnTo>
                    <a:pt x="2203710" y="1200431"/>
                  </a:lnTo>
                  <a:lnTo>
                    <a:pt x="2039254" y="1105621"/>
                  </a:lnTo>
                  <a:lnTo>
                    <a:pt x="2039254" y="1074890"/>
                  </a:lnTo>
                  <a:cubicBezTo>
                    <a:pt x="2041212" y="1073582"/>
                    <a:pt x="2042517" y="1072928"/>
                    <a:pt x="2043822" y="1071621"/>
                  </a:cubicBezTo>
                  <a:lnTo>
                    <a:pt x="2198490" y="982042"/>
                  </a:lnTo>
                  <a:cubicBezTo>
                    <a:pt x="2207626" y="976157"/>
                    <a:pt x="2220026" y="973542"/>
                    <a:pt x="2231772" y="973542"/>
                  </a:cubicBezTo>
                  <a:close/>
                  <a:moveTo>
                    <a:pt x="1693155" y="964901"/>
                  </a:moveTo>
                  <a:cubicBezTo>
                    <a:pt x="1702945" y="964901"/>
                    <a:pt x="1712081" y="966857"/>
                    <a:pt x="1718607" y="970769"/>
                  </a:cubicBezTo>
                  <a:lnTo>
                    <a:pt x="1883064" y="1065959"/>
                  </a:lnTo>
                  <a:lnTo>
                    <a:pt x="1883064" y="1097907"/>
                  </a:lnTo>
                  <a:cubicBezTo>
                    <a:pt x="1881759" y="1098559"/>
                    <a:pt x="1880454" y="1099211"/>
                    <a:pt x="1879149" y="1099863"/>
                  </a:cubicBezTo>
                  <a:lnTo>
                    <a:pt x="1724481" y="1189186"/>
                  </a:lnTo>
                  <a:cubicBezTo>
                    <a:pt x="1722523" y="1190490"/>
                    <a:pt x="1720565" y="1191142"/>
                    <a:pt x="1719260" y="1191794"/>
                  </a:cubicBezTo>
                  <a:lnTo>
                    <a:pt x="1665746" y="1191794"/>
                  </a:lnTo>
                  <a:lnTo>
                    <a:pt x="1500636" y="1097255"/>
                  </a:lnTo>
                  <a:lnTo>
                    <a:pt x="1500636" y="1065959"/>
                  </a:lnTo>
                  <a:cubicBezTo>
                    <a:pt x="1501941" y="1064655"/>
                    <a:pt x="1503246" y="1064003"/>
                    <a:pt x="1505204" y="1062699"/>
                  </a:cubicBezTo>
                  <a:lnTo>
                    <a:pt x="1659872" y="973377"/>
                  </a:lnTo>
                  <a:cubicBezTo>
                    <a:pt x="1669009" y="967509"/>
                    <a:pt x="1681408" y="964901"/>
                    <a:pt x="1693155" y="964901"/>
                  </a:cubicBezTo>
                  <a:close/>
                  <a:moveTo>
                    <a:pt x="1154212" y="956260"/>
                  </a:moveTo>
                  <a:cubicBezTo>
                    <a:pt x="1163984" y="956260"/>
                    <a:pt x="1173105" y="958216"/>
                    <a:pt x="1180272" y="962780"/>
                  </a:cubicBezTo>
                  <a:lnTo>
                    <a:pt x="1344448" y="1057970"/>
                  </a:lnTo>
                  <a:lnTo>
                    <a:pt x="1344448" y="1088613"/>
                  </a:lnTo>
                  <a:cubicBezTo>
                    <a:pt x="1342494" y="1089265"/>
                    <a:pt x="1341191" y="1090569"/>
                    <a:pt x="1339888" y="1091221"/>
                  </a:cubicBezTo>
                  <a:lnTo>
                    <a:pt x="1185484" y="1181195"/>
                  </a:lnTo>
                  <a:cubicBezTo>
                    <a:pt x="1184181" y="1182499"/>
                    <a:pt x="1182878" y="1183151"/>
                    <a:pt x="1181575" y="1183151"/>
                  </a:cubicBezTo>
                  <a:lnTo>
                    <a:pt x="1126198" y="1183151"/>
                  </a:lnTo>
                  <a:lnTo>
                    <a:pt x="962021" y="1087961"/>
                  </a:lnTo>
                  <a:lnTo>
                    <a:pt x="962021" y="1057318"/>
                  </a:lnTo>
                  <a:cubicBezTo>
                    <a:pt x="963324" y="1056666"/>
                    <a:pt x="964627" y="1055362"/>
                    <a:pt x="966581" y="1054058"/>
                  </a:cubicBezTo>
                  <a:lnTo>
                    <a:pt x="1120986" y="964736"/>
                  </a:lnTo>
                  <a:cubicBezTo>
                    <a:pt x="1130758" y="959520"/>
                    <a:pt x="1142485" y="956260"/>
                    <a:pt x="1154212" y="956260"/>
                  </a:cubicBezTo>
                  <a:close/>
                  <a:moveTo>
                    <a:pt x="2666697" y="927457"/>
                  </a:moveTo>
                  <a:cubicBezTo>
                    <a:pt x="2675834" y="927457"/>
                    <a:pt x="2684970" y="928764"/>
                    <a:pt x="2692149" y="932688"/>
                  </a:cubicBezTo>
                  <a:lnTo>
                    <a:pt x="2856606" y="1028151"/>
                  </a:lnTo>
                  <a:lnTo>
                    <a:pt x="2856606" y="1060190"/>
                  </a:lnTo>
                  <a:cubicBezTo>
                    <a:pt x="2855954" y="1060844"/>
                    <a:pt x="2854649" y="1061498"/>
                    <a:pt x="2852691" y="1062152"/>
                  </a:cubicBezTo>
                  <a:lnTo>
                    <a:pt x="2697370" y="1151730"/>
                  </a:lnTo>
                  <a:cubicBezTo>
                    <a:pt x="2696065" y="1153038"/>
                    <a:pt x="2694107" y="1153692"/>
                    <a:pt x="2692149" y="1154346"/>
                  </a:cubicBezTo>
                  <a:lnTo>
                    <a:pt x="2638635" y="1154346"/>
                  </a:lnTo>
                  <a:lnTo>
                    <a:pt x="2474178" y="1058882"/>
                  </a:lnTo>
                  <a:lnTo>
                    <a:pt x="2474178" y="1027497"/>
                  </a:lnTo>
                  <a:cubicBezTo>
                    <a:pt x="2475483" y="1026843"/>
                    <a:pt x="2476788" y="1026189"/>
                    <a:pt x="2478094" y="1024882"/>
                  </a:cubicBezTo>
                  <a:lnTo>
                    <a:pt x="2632762" y="935303"/>
                  </a:lnTo>
                  <a:cubicBezTo>
                    <a:pt x="2642551" y="930072"/>
                    <a:pt x="2654950" y="927457"/>
                    <a:pt x="2666697" y="927457"/>
                  </a:cubicBezTo>
                  <a:close/>
                  <a:moveTo>
                    <a:pt x="474136" y="890013"/>
                  </a:moveTo>
                  <a:cubicBezTo>
                    <a:pt x="483272" y="890013"/>
                    <a:pt x="493061" y="891969"/>
                    <a:pt x="499587" y="895881"/>
                  </a:cubicBezTo>
                  <a:lnTo>
                    <a:pt x="664696" y="991071"/>
                  </a:lnTo>
                  <a:lnTo>
                    <a:pt x="664696" y="1022367"/>
                  </a:lnTo>
                  <a:cubicBezTo>
                    <a:pt x="662739" y="1023019"/>
                    <a:pt x="661433" y="1024323"/>
                    <a:pt x="660128" y="1024975"/>
                  </a:cubicBezTo>
                  <a:lnTo>
                    <a:pt x="505461" y="1114298"/>
                  </a:lnTo>
                  <a:cubicBezTo>
                    <a:pt x="503503" y="1115602"/>
                    <a:pt x="501545" y="1116254"/>
                    <a:pt x="499587" y="1116906"/>
                  </a:cubicBezTo>
                  <a:lnTo>
                    <a:pt x="446074" y="1116906"/>
                  </a:lnTo>
                  <a:lnTo>
                    <a:pt x="282270" y="1021715"/>
                  </a:lnTo>
                  <a:lnTo>
                    <a:pt x="282270" y="990419"/>
                  </a:lnTo>
                  <a:cubicBezTo>
                    <a:pt x="282923" y="989767"/>
                    <a:pt x="284228" y="989115"/>
                    <a:pt x="286186" y="987811"/>
                  </a:cubicBezTo>
                  <a:lnTo>
                    <a:pt x="440853" y="898489"/>
                  </a:lnTo>
                  <a:cubicBezTo>
                    <a:pt x="449989" y="893273"/>
                    <a:pt x="462389" y="890013"/>
                    <a:pt x="474136" y="890013"/>
                  </a:cubicBezTo>
                  <a:close/>
                  <a:moveTo>
                    <a:pt x="2844026" y="820885"/>
                  </a:moveTo>
                  <a:cubicBezTo>
                    <a:pt x="2859066" y="820885"/>
                    <a:pt x="2872144" y="823488"/>
                    <a:pt x="2882607" y="829344"/>
                  </a:cubicBezTo>
                  <a:lnTo>
                    <a:pt x="3060469" y="931504"/>
                  </a:lnTo>
                  <a:cubicBezTo>
                    <a:pt x="3069624" y="936710"/>
                    <a:pt x="3074855" y="943217"/>
                    <a:pt x="3075509" y="950374"/>
                  </a:cubicBezTo>
                  <a:lnTo>
                    <a:pt x="3075509" y="957532"/>
                  </a:lnTo>
                  <a:cubicBezTo>
                    <a:pt x="3074201" y="966642"/>
                    <a:pt x="3067008" y="975752"/>
                    <a:pt x="3054584" y="982909"/>
                  </a:cubicBezTo>
                  <a:lnTo>
                    <a:pt x="3002272" y="1012191"/>
                  </a:lnTo>
                  <a:cubicBezTo>
                    <a:pt x="3000310" y="1014143"/>
                    <a:pt x="2997694" y="1015444"/>
                    <a:pt x="2995079" y="1016095"/>
                  </a:cubicBezTo>
                  <a:lnTo>
                    <a:pt x="2913994" y="1016095"/>
                  </a:lnTo>
                  <a:lnTo>
                    <a:pt x="2736132" y="913935"/>
                  </a:lnTo>
                  <a:cubicBezTo>
                    <a:pt x="2713245" y="900921"/>
                    <a:pt x="2715861" y="878146"/>
                    <a:pt x="2742017" y="863180"/>
                  </a:cubicBezTo>
                  <a:lnTo>
                    <a:pt x="2793675" y="833248"/>
                  </a:lnTo>
                  <a:cubicBezTo>
                    <a:pt x="2808715" y="824789"/>
                    <a:pt x="2827025" y="820885"/>
                    <a:pt x="2844026" y="820885"/>
                  </a:cubicBezTo>
                  <a:close/>
                  <a:moveTo>
                    <a:pt x="1954938" y="815126"/>
                  </a:moveTo>
                  <a:cubicBezTo>
                    <a:pt x="1964090" y="815126"/>
                    <a:pt x="1973242" y="817087"/>
                    <a:pt x="1979780" y="821011"/>
                  </a:cubicBezTo>
                  <a:lnTo>
                    <a:pt x="2145170" y="915821"/>
                  </a:lnTo>
                  <a:lnTo>
                    <a:pt x="2145170" y="947860"/>
                  </a:lnTo>
                  <a:cubicBezTo>
                    <a:pt x="2144517" y="949168"/>
                    <a:pt x="2143209" y="949822"/>
                    <a:pt x="2141248" y="950476"/>
                  </a:cubicBezTo>
                  <a:lnTo>
                    <a:pt x="1985663" y="1040055"/>
                  </a:lnTo>
                  <a:cubicBezTo>
                    <a:pt x="1985009" y="1041363"/>
                    <a:pt x="1983702" y="1042017"/>
                    <a:pt x="1982394" y="1042017"/>
                  </a:cubicBezTo>
                  <a:lnTo>
                    <a:pt x="1926828" y="1042017"/>
                  </a:lnTo>
                  <a:lnTo>
                    <a:pt x="1762745" y="946553"/>
                  </a:lnTo>
                  <a:lnTo>
                    <a:pt x="1762745" y="915167"/>
                  </a:lnTo>
                  <a:cubicBezTo>
                    <a:pt x="1763399" y="914513"/>
                    <a:pt x="1764706" y="913859"/>
                    <a:pt x="1766667" y="912552"/>
                  </a:cubicBezTo>
                  <a:lnTo>
                    <a:pt x="1921599" y="822972"/>
                  </a:lnTo>
                  <a:cubicBezTo>
                    <a:pt x="1930751" y="817741"/>
                    <a:pt x="1942518" y="815126"/>
                    <a:pt x="1954938" y="815126"/>
                  </a:cubicBezTo>
                  <a:close/>
                  <a:moveTo>
                    <a:pt x="1415994" y="806485"/>
                  </a:moveTo>
                  <a:cubicBezTo>
                    <a:pt x="1425783" y="806485"/>
                    <a:pt x="1434919" y="808446"/>
                    <a:pt x="1442098" y="812369"/>
                  </a:cubicBezTo>
                  <a:lnTo>
                    <a:pt x="1606555" y="907833"/>
                  </a:lnTo>
                  <a:lnTo>
                    <a:pt x="1606555" y="939218"/>
                  </a:lnTo>
                  <a:cubicBezTo>
                    <a:pt x="1604598" y="940526"/>
                    <a:pt x="1603292" y="941180"/>
                    <a:pt x="1601987" y="941834"/>
                  </a:cubicBezTo>
                  <a:lnTo>
                    <a:pt x="1447972" y="1031412"/>
                  </a:lnTo>
                  <a:cubicBezTo>
                    <a:pt x="1446666" y="1032720"/>
                    <a:pt x="1444709" y="1033374"/>
                    <a:pt x="1443403" y="1033374"/>
                  </a:cubicBezTo>
                  <a:lnTo>
                    <a:pt x="1388584" y="1033374"/>
                  </a:lnTo>
                  <a:lnTo>
                    <a:pt x="1224127" y="938564"/>
                  </a:lnTo>
                  <a:lnTo>
                    <a:pt x="1224127" y="907179"/>
                  </a:lnTo>
                  <a:cubicBezTo>
                    <a:pt x="1224780" y="906525"/>
                    <a:pt x="1226085" y="905871"/>
                    <a:pt x="1228043" y="904564"/>
                  </a:cubicBezTo>
                  <a:lnTo>
                    <a:pt x="1382711" y="814985"/>
                  </a:lnTo>
                  <a:cubicBezTo>
                    <a:pt x="1392500" y="809100"/>
                    <a:pt x="1404899" y="806485"/>
                    <a:pt x="1415994" y="806485"/>
                  </a:cubicBezTo>
                  <a:close/>
                  <a:moveTo>
                    <a:pt x="2384428" y="763280"/>
                  </a:moveTo>
                  <a:cubicBezTo>
                    <a:pt x="2393565" y="763280"/>
                    <a:pt x="2402701" y="765236"/>
                    <a:pt x="2409228" y="769148"/>
                  </a:cubicBezTo>
                  <a:lnTo>
                    <a:pt x="2574337" y="863686"/>
                  </a:lnTo>
                  <a:lnTo>
                    <a:pt x="2574337" y="895634"/>
                  </a:lnTo>
                  <a:cubicBezTo>
                    <a:pt x="2573685" y="896938"/>
                    <a:pt x="2572380" y="897590"/>
                    <a:pt x="2570422" y="898242"/>
                  </a:cubicBezTo>
                  <a:lnTo>
                    <a:pt x="2415101" y="986913"/>
                  </a:lnTo>
                  <a:cubicBezTo>
                    <a:pt x="2413143" y="988217"/>
                    <a:pt x="2411185" y="989521"/>
                    <a:pt x="2409228" y="990173"/>
                  </a:cubicBezTo>
                  <a:lnTo>
                    <a:pt x="2356366" y="990173"/>
                  </a:lnTo>
                  <a:lnTo>
                    <a:pt x="2191909" y="894982"/>
                  </a:lnTo>
                  <a:lnTo>
                    <a:pt x="2191909" y="863686"/>
                  </a:lnTo>
                  <a:cubicBezTo>
                    <a:pt x="2193214" y="863034"/>
                    <a:pt x="2194519" y="862382"/>
                    <a:pt x="2195825" y="861078"/>
                  </a:cubicBezTo>
                  <a:lnTo>
                    <a:pt x="2351145" y="771756"/>
                  </a:lnTo>
                  <a:cubicBezTo>
                    <a:pt x="2360282" y="766540"/>
                    <a:pt x="2372681" y="763280"/>
                    <a:pt x="2384428" y="763280"/>
                  </a:cubicBezTo>
                  <a:close/>
                  <a:moveTo>
                    <a:pt x="192191" y="728716"/>
                  </a:moveTo>
                  <a:cubicBezTo>
                    <a:pt x="201963" y="728716"/>
                    <a:pt x="211084" y="730672"/>
                    <a:pt x="217599" y="735236"/>
                  </a:cubicBezTo>
                  <a:lnTo>
                    <a:pt x="382428" y="829774"/>
                  </a:lnTo>
                  <a:lnTo>
                    <a:pt x="382428" y="861070"/>
                  </a:lnTo>
                  <a:cubicBezTo>
                    <a:pt x="381124" y="862374"/>
                    <a:pt x="379170" y="863026"/>
                    <a:pt x="377867" y="863678"/>
                  </a:cubicBezTo>
                  <a:lnTo>
                    <a:pt x="223463" y="953001"/>
                  </a:lnTo>
                  <a:cubicBezTo>
                    <a:pt x="221508" y="954305"/>
                    <a:pt x="220205" y="954957"/>
                    <a:pt x="218251" y="955609"/>
                  </a:cubicBezTo>
                  <a:lnTo>
                    <a:pt x="164828" y="955609"/>
                  </a:lnTo>
                  <a:lnTo>
                    <a:pt x="0" y="860418"/>
                  </a:lnTo>
                  <a:lnTo>
                    <a:pt x="0" y="830426"/>
                  </a:lnTo>
                  <a:cubicBezTo>
                    <a:pt x="1303" y="829122"/>
                    <a:pt x="3257" y="827818"/>
                    <a:pt x="5212" y="826514"/>
                  </a:cubicBezTo>
                  <a:lnTo>
                    <a:pt x="158965" y="737192"/>
                  </a:lnTo>
                  <a:cubicBezTo>
                    <a:pt x="168737" y="731976"/>
                    <a:pt x="181116" y="728716"/>
                    <a:pt x="192191" y="728716"/>
                  </a:cubicBezTo>
                  <a:close/>
                  <a:moveTo>
                    <a:pt x="2559670" y="656709"/>
                  </a:moveTo>
                  <a:cubicBezTo>
                    <a:pt x="2574710" y="656709"/>
                    <a:pt x="2588442" y="659962"/>
                    <a:pt x="2598905" y="665819"/>
                  </a:cubicBezTo>
                  <a:lnTo>
                    <a:pt x="2776767" y="767328"/>
                  </a:lnTo>
                  <a:cubicBezTo>
                    <a:pt x="2799000" y="780993"/>
                    <a:pt x="2796384" y="803767"/>
                    <a:pt x="2770228" y="818733"/>
                  </a:cubicBezTo>
                  <a:lnTo>
                    <a:pt x="2717916" y="848666"/>
                  </a:lnTo>
                  <a:cubicBezTo>
                    <a:pt x="2715954" y="849967"/>
                    <a:pt x="2713992" y="851268"/>
                    <a:pt x="2712031" y="851919"/>
                  </a:cubicBezTo>
                  <a:lnTo>
                    <a:pt x="2629638" y="851919"/>
                  </a:lnTo>
                  <a:lnTo>
                    <a:pt x="2451776" y="749759"/>
                  </a:lnTo>
                  <a:cubicBezTo>
                    <a:pt x="2443275" y="745204"/>
                    <a:pt x="2438698" y="738697"/>
                    <a:pt x="2436736" y="732190"/>
                  </a:cubicBezTo>
                  <a:lnTo>
                    <a:pt x="2436736" y="723731"/>
                  </a:lnTo>
                  <a:cubicBezTo>
                    <a:pt x="2438698" y="715272"/>
                    <a:pt x="2445891" y="706162"/>
                    <a:pt x="2458315" y="699004"/>
                  </a:cubicBezTo>
                  <a:lnTo>
                    <a:pt x="2509974" y="669072"/>
                  </a:lnTo>
                  <a:cubicBezTo>
                    <a:pt x="2524359" y="661264"/>
                    <a:pt x="2542669" y="656709"/>
                    <a:pt x="2559670" y="656709"/>
                  </a:cubicBezTo>
                  <a:close/>
                  <a:moveTo>
                    <a:pt x="1678427" y="653829"/>
                  </a:moveTo>
                  <a:cubicBezTo>
                    <a:pt x="1688199" y="653829"/>
                    <a:pt x="1696669" y="655785"/>
                    <a:pt x="1703835" y="660349"/>
                  </a:cubicBezTo>
                  <a:lnTo>
                    <a:pt x="1868664" y="754887"/>
                  </a:lnTo>
                  <a:lnTo>
                    <a:pt x="1868664" y="786183"/>
                  </a:lnTo>
                  <a:cubicBezTo>
                    <a:pt x="1866709" y="787487"/>
                    <a:pt x="1865406" y="788139"/>
                    <a:pt x="1864103" y="788791"/>
                  </a:cubicBezTo>
                  <a:lnTo>
                    <a:pt x="1709699" y="878114"/>
                  </a:lnTo>
                  <a:cubicBezTo>
                    <a:pt x="1707744" y="879418"/>
                    <a:pt x="1705790" y="880070"/>
                    <a:pt x="1703835" y="880722"/>
                  </a:cubicBezTo>
                  <a:lnTo>
                    <a:pt x="1650413" y="880722"/>
                  </a:lnTo>
                  <a:lnTo>
                    <a:pt x="1486236" y="785531"/>
                  </a:lnTo>
                  <a:lnTo>
                    <a:pt x="1486236" y="754887"/>
                  </a:lnTo>
                  <a:cubicBezTo>
                    <a:pt x="1487539" y="753583"/>
                    <a:pt x="1488842" y="752931"/>
                    <a:pt x="1490796" y="751627"/>
                  </a:cubicBezTo>
                  <a:lnTo>
                    <a:pt x="1645201" y="662305"/>
                  </a:lnTo>
                  <a:cubicBezTo>
                    <a:pt x="1654322" y="657089"/>
                    <a:pt x="1666700" y="653829"/>
                    <a:pt x="1678427" y="653829"/>
                  </a:cubicBezTo>
                  <a:close/>
                  <a:moveTo>
                    <a:pt x="1140137" y="645188"/>
                  </a:moveTo>
                  <a:cubicBezTo>
                    <a:pt x="1149927" y="645188"/>
                    <a:pt x="1159063" y="647796"/>
                    <a:pt x="1165589" y="651056"/>
                  </a:cubicBezTo>
                  <a:lnTo>
                    <a:pt x="1330046" y="746246"/>
                  </a:lnTo>
                  <a:lnTo>
                    <a:pt x="1330046" y="778193"/>
                  </a:lnTo>
                  <a:cubicBezTo>
                    <a:pt x="1328741" y="778845"/>
                    <a:pt x="1327436" y="779497"/>
                    <a:pt x="1326131" y="780149"/>
                  </a:cubicBezTo>
                  <a:lnTo>
                    <a:pt x="1171463" y="869471"/>
                  </a:lnTo>
                  <a:cubicBezTo>
                    <a:pt x="1169505" y="870775"/>
                    <a:pt x="1168200" y="871427"/>
                    <a:pt x="1166242" y="872079"/>
                  </a:cubicBezTo>
                  <a:lnTo>
                    <a:pt x="1112728" y="872079"/>
                  </a:lnTo>
                  <a:lnTo>
                    <a:pt x="947618" y="776889"/>
                  </a:lnTo>
                  <a:lnTo>
                    <a:pt x="947618" y="746246"/>
                  </a:lnTo>
                  <a:cubicBezTo>
                    <a:pt x="948923" y="745594"/>
                    <a:pt x="950228" y="744290"/>
                    <a:pt x="952186" y="742986"/>
                  </a:cubicBezTo>
                  <a:lnTo>
                    <a:pt x="1106854" y="653664"/>
                  </a:lnTo>
                  <a:cubicBezTo>
                    <a:pt x="1116644" y="648448"/>
                    <a:pt x="1128390" y="645188"/>
                    <a:pt x="1140137" y="645188"/>
                  </a:cubicBezTo>
                  <a:close/>
                  <a:moveTo>
                    <a:pt x="2098954" y="599103"/>
                  </a:moveTo>
                  <a:cubicBezTo>
                    <a:pt x="2108106" y="599103"/>
                    <a:pt x="2117258" y="601711"/>
                    <a:pt x="2123796" y="604971"/>
                  </a:cubicBezTo>
                  <a:lnTo>
                    <a:pt x="2289186" y="700161"/>
                  </a:lnTo>
                  <a:lnTo>
                    <a:pt x="2289186" y="731456"/>
                  </a:lnTo>
                  <a:cubicBezTo>
                    <a:pt x="2288533" y="732760"/>
                    <a:pt x="2287225" y="733412"/>
                    <a:pt x="2285264" y="734064"/>
                  </a:cubicBezTo>
                  <a:lnTo>
                    <a:pt x="2129679" y="823386"/>
                  </a:lnTo>
                  <a:cubicBezTo>
                    <a:pt x="2128372" y="824690"/>
                    <a:pt x="2127064" y="825342"/>
                    <a:pt x="2125103" y="825994"/>
                  </a:cubicBezTo>
                  <a:lnTo>
                    <a:pt x="2070844" y="825994"/>
                  </a:lnTo>
                  <a:lnTo>
                    <a:pt x="1906761" y="730804"/>
                  </a:lnTo>
                  <a:lnTo>
                    <a:pt x="1906761" y="699509"/>
                  </a:lnTo>
                  <a:cubicBezTo>
                    <a:pt x="1907415" y="698857"/>
                    <a:pt x="1908722" y="698205"/>
                    <a:pt x="1910683" y="696901"/>
                  </a:cubicBezTo>
                  <a:lnTo>
                    <a:pt x="2065615" y="607579"/>
                  </a:lnTo>
                  <a:cubicBezTo>
                    <a:pt x="2074767" y="602363"/>
                    <a:pt x="2086534" y="599103"/>
                    <a:pt x="2098954" y="599103"/>
                  </a:cubicBezTo>
                  <a:close/>
                  <a:moveTo>
                    <a:pt x="474744" y="570301"/>
                  </a:moveTo>
                  <a:cubicBezTo>
                    <a:pt x="490403" y="570301"/>
                    <a:pt x="504757" y="573557"/>
                    <a:pt x="515848" y="580071"/>
                  </a:cubicBezTo>
                  <a:lnTo>
                    <a:pt x="1049558" y="887507"/>
                  </a:lnTo>
                  <a:cubicBezTo>
                    <a:pt x="1073699" y="901836"/>
                    <a:pt x="1070436" y="925936"/>
                    <a:pt x="1043033" y="942220"/>
                  </a:cubicBezTo>
                  <a:lnTo>
                    <a:pt x="925591" y="1009308"/>
                  </a:lnTo>
                  <a:cubicBezTo>
                    <a:pt x="922981" y="1011262"/>
                    <a:pt x="920371" y="1012565"/>
                    <a:pt x="917762" y="1013216"/>
                  </a:cubicBezTo>
                  <a:lnTo>
                    <a:pt x="831637" y="1013216"/>
                  </a:lnTo>
                  <a:lnTo>
                    <a:pt x="297928" y="705781"/>
                  </a:lnTo>
                  <a:cubicBezTo>
                    <a:pt x="288794" y="701221"/>
                    <a:pt x="283574" y="694708"/>
                    <a:pt x="282269" y="687543"/>
                  </a:cubicBezTo>
                  <a:lnTo>
                    <a:pt x="282269" y="677773"/>
                  </a:lnTo>
                  <a:cubicBezTo>
                    <a:pt x="284226" y="668654"/>
                    <a:pt x="291403" y="658884"/>
                    <a:pt x="305105" y="651068"/>
                  </a:cubicBezTo>
                  <a:lnTo>
                    <a:pt x="421895" y="583979"/>
                  </a:lnTo>
                  <a:cubicBezTo>
                    <a:pt x="436901" y="575512"/>
                    <a:pt x="456475" y="570301"/>
                    <a:pt x="474744" y="570301"/>
                  </a:cubicBezTo>
                  <a:close/>
                  <a:moveTo>
                    <a:pt x="1401593" y="495412"/>
                  </a:moveTo>
                  <a:cubicBezTo>
                    <a:pt x="1411382" y="495412"/>
                    <a:pt x="1420518" y="497373"/>
                    <a:pt x="1427697" y="501296"/>
                  </a:cubicBezTo>
                  <a:lnTo>
                    <a:pt x="1592153" y="596106"/>
                  </a:lnTo>
                  <a:lnTo>
                    <a:pt x="1592153" y="627491"/>
                  </a:lnTo>
                  <a:cubicBezTo>
                    <a:pt x="1590196" y="628799"/>
                    <a:pt x="1588890" y="629453"/>
                    <a:pt x="1587585" y="630107"/>
                  </a:cubicBezTo>
                  <a:lnTo>
                    <a:pt x="1432918" y="719685"/>
                  </a:lnTo>
                  <a:cubicBezTo>
                    <a:pt x="1430960" y="720993"/>
                    <a:pt x="1429655" y="721647"/>
                    <a:pt x="1427697" y="722301"/>
                  </a:cubicBezTo>
                  <a:lnTo>
                    <a:pt x="1374183" y="722301"/>
                  </a:lnTo>
                  <a:lnTo>
                    <a:pt x="1209727" y="627491"/>
                  </a:lnTo>
                  <a:lnTo>
                    <a:pt x="1209727" y="595452"/>
                  </a:lnTo>
                  <a:cubicBezTo>
                    <a:pt x="1210380" y="594798"/>
                    <a:pt x="1211685" y="594144"/>
                    <a:pt x="1213643" y="592837"/>
                  </a:cubicBezTo>
                  <a:lnTo>
                    <a:pt x="1368310" y="503912"/>
                  </a:lnTo>
                  <a:cubicBezTo>
                    <a:pt x="1378099" y="498027"/>
                    <a:pt x="1389846" y="495412"/>
                    <a:pt x="1401593" y="495412"/>
                  </a:cubicBezTo>
                  <a:close/>
                  <a:moveTo>
                    <a:pt x="2276606" y="492531"/>
                  </a:moveTo>
                  <a:cubicBezTo>
                    <a:pt x="2290992" y="492531"/>
                    <a:pt x="2304724" y="495134"/>
                    <a:pt x="2315187" y="500990"/>
                  </a:cubicBezTo>
                  <a:lnTo>
                    <a:pt x="2493049" y="603150"/>
                  </a:lnTo>
                  <a:cubicBezTo>
                    <a:pt x="2501550" y="608356"/>
                    <a:pt x="2506781" y="614212"/>
                    <a:pt x="2508089" y="621370"/>
                  </a:cubicBezTo>
                  <a:lnTo>
                    <a:pt x="2508089" y="630479"/>
                  </a:lnTo>
                  <a:cubicBezTo>
                    <a:pt x="2506781" y="638938"/>
                    <a:pt x="2499588" y="648048"/>
                    <a:pt x="2487164" y="654555"/>
                  </a:cubicBezTo>
                  <a:lnTo>
                    <a:pt x="2434852" y="684488"/>
                  </a:lnTo>
                  <a:cubicBezTo>
                    <a:pt x="2432890" y="685789"/>
                    <a:pt x="2430928" y="687090"/>
                    <a:pt x="2428966" y="687741"/>
                  </a:cubicBezTo>
                  <a:lnTo>
                    <a:pt x="2346574" y="687741"/>
                  </a:lnTo>
                  <a:lnTo>
                    <a:pt x="2168712" y="585581"/>
                  </a:lnTo>
                  <a:cubicBezTo>
                    <a:pt x="2145825" y="572567"/>
                    <a:pt x="2148441" y="549792"/>
                    <a:pt x="2174597" y="534176"/>
                  </a:cubicBezTo>
                  <a:lnTo>
                    <a:pt x="2226909" y="504243"/>
                  </a:lnTo>
                  <a:cubicBezTo>
                    <a:pt x="2241295" y="496435"/>
                    <a:pt x="2258951" y="492531"/>
                    <a:pt x="2276606" y="492531"/>
                  </a:cubicBezTo>
                  <a:close/>
                  <a:moveTo>
                    <a:pt x="1817338" y="437806"/>
                  </a:moveTo>
                  <a:cubicBezTo>
                    <a:pt x="1826490" y="437806"/>
                    <a:pt x="1835642" y="439773"/>
                    <a:pt x="1842179" y="443707"/>
                  </a:cubicBezTo>
                  <a:lnTo>
                    <a:pt x="2006916" y="538135"/>
                  </a:lnTo>
                  <a:lnTo>
                    <a:pt x="2006916" y="569610"/>
                  </a:lnTo>
                  <a:cubicBezTo>
                    <a:pt x="2005609" y="570922"/>
                    <a:pt x="2004301" y="571577"/>
                    <a:pt x="2002340" y="572233"/>
                  </a:cubicBezTo>
                  <a:lnTo>
                    <a:pt x="1848063" y="662726"/>
                  </a:lnTo>
                  <a:cubicBezTo>
                    <a:pt x="1846755" y="664037"/>
                    <a:pt x="1845448" y="664693"/>
                    <a:pt x="1844140" y="664693"/>
                  </a:cubicBezTo>
                  <a:lnTo>
                    <a:pt x="1789228" y="664693"/>
                  </a:lnTo>
                  <a:lnTo>
                    <a:pt x="1624491" y="569610"/>
                  </a:lnTo>
                  <a:lnTo>
                    <a:pt x="1624491" y="538135"/>
                  </a:lnTo>
                  <a:cubicBezTo>
                    <a:pt x="1625145" y="537479"/>
                    <a:pt x="1626452" y="536823"/>
                    <a:pt x="1628413" y="535512"/>
                  </a:cubicBezTo>
                  <a:lnTo>
                    <a:pt x="1783998" y="446330"/>
                  </a:lnTo>
                  <a:cubicBezTo>
                    <a:pt x="1793150" y="440429"/>
                    <a:pt x="1804917" y="437806"/>
                    <a:pt x="1817338" y="437806"/>
                  </a:cubicBezTo>
                  <a:close/>
                  <a:moveTo>
                    <a:pt x="736852" y="417643"/>
                  </a:moveTo>
                  <a:cubicBezTo>
                    <a:pt x="749235" y="417643"/>
                    <a:pt x="760315" y="420265"/>
                    <a:pt x="769439" y="425508"/>
                  </a:cubicBezTo>
                  <a:lnTo>
                    <a:pt x="1054904" y="590688"/>
                  </a:lnTo>
                  <a:cubicBezTo>
                    <a:pt x="1062725" y="595276"/>
                    <a:pt x="1066636" y="601175"/>
                    <a:pt x="1067939" y="607074"/>
                  </a:cubicBezTo>
                  <a:lnTo>
                    <a:pt x="1067939" y="611663"/>
                  </a:lnTo>
                  <a:cubicBezTo>
                    <a:pt x="1066636" y="619528"/>
                    <a:pt x="1060770" y="627394"/>
                    <a:pt x="1049690" y="633949"/>
                  </a:cubicBezTo>
                  <a:lnTo>
                    <a:pt x="912172" y="713916"/>
                  </a:lnTo>
                  <a:cubicBezTo>
                    <a:pt x="910216" y="715227"/>
                    <a:pt x="908261" y="715883"/>
                    <a:pt x="906958" y="716538"/>
                  </a:cubicBezTo>
                  <a:lnTo>
                    <a:pt x="837221" y="716538"/>
                  </a:lnTo>
                  <a:lnTo>
                    <a:pt x="551756" y="550704"/>
                  </a:lnTo>
                  <a:cubicBezTo>
                    <a:pt x="532855" y="539561"/>
                    <a:pt x="535462" y="520552"/>
                    <a:pt x="557621" y="507443"/>
                  </a:cubicBezTo>
                  <a:lnTo>
                    <a:pt x="694488" y="428130"/>
                  </a:lnTo>
                  <a:cubicBezTo>
                    <a:pt x="706871" y="421576"/>
                    <a:pt x="722513" y="417643"/>
                    <a:pt x="736852" y="417643"/>
                  </a:cubicBezTo>
                  <a:close/>
                  <a:moveTo>
                    <a:pt x="1991817" y="331234"/>
                  </a:moveTo>
                  <a:cubicBezTo>
                    <a:pt x="2006884" y="331234"/>
                    <a:pt x="2020641" y="334498"/>
                    <a:pt x="2030467" y="340374"/>
                  </a:cubicBezTo>
                  <a:lnTo>
                    <a:pt x="2209306" y="442875"/>
                  </a:lnTo>
                  <a:cubicBezTo>
                    <a:pt x="2231579" y="455932"/>
                    <a:pt x="2228959" y="478782"/>
                    <a:pt x="2202755" y="493146"/>
                  </a:cubicBezTo>
                  <a:lnTo>
                    <a:pt x="2150348" y="523178"/>
                  </a:lnTo>
                  <a:cubicBezTo>
                    <a:pt x="2148383" y="524483"/>
                    <a:pt x="2146418" y="525789"/>
                    <a:pt x="2144452" y="526442"/>
                  </a:cubicBezTo>
                  <a:lnTo>
                    <a:pt x="2061911" y="526442"/>
                  </a:lnTo>
                  <a:lnTo>
                    <a:pt x="1884383" y="425247"/>
                  </a:lnTo>
                  <a:cubicBezTo>
                    <a:pt x="1875212" y="420024"/>
                    <a:pt x="1870626" y="413495"/>
                    <a:pt x="1869316" y="406314"/>
                  </a:cubicBezTo>
                  <a:lnTo>
                    <a:pt x="1869316" y="397826"/>
                  </a:lnTo>
                  <a:cubicBezTo>
                    <a:pt x="1870626" y="389339"/>
                    <a:pt x="1877832" y="380199"/>
                    <a:pt x="1890934" y="373670"/>
                  </a:cubicBezTo>
                  <a:lnTo>
                    <a:pt x="1942031" y="343638"/>
                  </a:lnTo>
                  <a:cubicBezTo>
                    <a:pt x="1956443" y="335804"/>
                    <a:pt x="1974785" y="331234"/>
                    <a:pt x="1991817" y="331234"/>
                  </a:cubicBezTo>
                  <a:close/>
                  <a:moveTo>
                    <a:pt x="1531858" y="273629"/>
                  </a:moveTo>
                  <a:cubicBezTo>
                    <a:pt x="1540995" y="273629"/>
                    <a:pt x="1550131" y="275590"/>
                    <a:pt x="1556658" y="279514"/>
                  </a:cubicBezTo>
                  <a:lnTo>
                    <a:pt x="1721767" y="374324"/>
                  </a:lnTo>
                  <a:lnTo>
                    <a:pt x="1721767" y="405709"/>
                  </a:lnTo>
                  <a:cubicBezTo>
                    <a:pt x="1719810" y="407017"/>
                    <a:pt x="1718504" y="407671"/>
                    <a:pt x="1717199" y="408979"/>
                  </a:cubicBezTo>
                  <a:lnTo>
                    <a:pt x="1562531" y="497904"/>
                  </a:lnTo>
                  <a:cubicBezTo>
                    <a:pt x="1560573" y="499212"/>
                    <a:pt x="1559268" y="499866"/>
                    <a:pt x="1557310" y="500520"/>
                  </a:cubicBezTo>
                  <a:lnTo>
                    <a:pt x="1503796" y="500520"/>
                  </a:lnTo>
                  <a:lnTo>
                    <a:pt x="1339339" y="405709"/>
                  </a:lnTo>
                  <a:lnTo>
                    <a:pt x="1339339" y="373670"/>
                  </a:lnTo>
                  <a:cubicBezTo>
                    <a:pt x="1339992" y="373016"/>
                    <a:pt x="1341297" y="372362"/>
                    <a:pt x="1343255" y="371708"/>
                  </a:cubicBezTo>
                  <a:lnTo>
                    <a:pt x="1498575" y="282129"/>
                  </a:lnTo>
                  <a:cubicBezTo>
                    <a:pt x="1507059" y="276898"/>
                    <a:pt x="1519459" y="273629"/>
                    <a:pt x="1531858" y="273629"/>
                  </a:cubicBezTo>
                  <a:close/>
                  <a:moveTo>
                    <a:pt x="990555" y="262106"/>
                  </a:moveTo>
                  <a:cubicBezTo>
                    <a:pt x="1002960" y="262106"/>
                    <a:pt x="1014711" y="264713"/>
                    <a:pt x="1023199" y="269927"/>
                  </a:cubicBezTo>
                  <a:lnTo>
                    <a:pt x="1316990" y="438742"/>
                  </a:lnTo>
                  <a:cubicBezTo>
                    <a:pt x="1324824" y="443305"/>
                    <a:pt x="1329394" y="449823"/>
                    <a:pt x="1330047" y="456341"/>
                  </a:cubicBezTo>
                  <a:lnTo>
                    <a:pt x="1330047" y="459600"/>
                  </a:lnTo>
                  <a:cubicBezTo>
                    <a:pt x="1328741" y="467421"/>
                    <a:pt x="1322866" y="475895"/>
                    <a:pt x="1311114" y="482413"/>
                  </a:cubicBezTo>
                  <a:lnTo>
                    <a:pt x="1174664" y="560628"/>
                  </a:lnTo>
                  <a:cubicBezTo>
                    <a:pt x="1172053" y="561932"/>
                    <a:pt x="1170094" y="563235"/>
                    <a:pt x="1168136" y="563887"/>
                  </a:cubicBezTo>
                  <a:lnTo>
                    <a:pt x="1098931" y="563887"/>
                  </a:lnTo>
                  <a:lnTo>
                    <a:pt x="805140" y="395724"/>
                  </a:lnTo>
                  <a:cubicBezTo>
                    <a:pt x="796653" y="390509"/>
                    <a:pt x="792083" y="383991"/>
                    <a:pt x="792083" y="377474"/>
                  </a:cubicBezTo>
                  <a:lnTo>
                    <a:pt x="792083" y="374215"/>
                  </a:lnTo>
                  <a:cubicBezTo>
                    <a:pt x="792736" y="366393"/>
                    <a:pt x="799265" y="357920"/>
                    <a:pt x="811016" y="351402"/>
                  </a:cubicBezTo>
                  <a:lnTo>
                    <a:pt x="947466" y="273186"/>
                  </a:lnTo>
                  <a:cubicBezTo>
                    <a:pt x="959870" y="266017"/>
                    <a:pt x="975539" y="262106"/>
                    <a:pt x="990555" y="262106"/>
                  </a:cubicBezTo>
                  <a:close/>
                  <a:moveTo>
                    <a:pt x="1709423" y="167057"/>
                  </a:moveTo>
                  <a:cubicBezTo>
                    <a:pt x="1723835" y="167057"/>
                    <a:pt x="1737592" y="169660"/>
                    <a:pt x="1748073" y="175516"/>
                  </a:cubicBezTo>
                  <a:lnTo>
                    <a:pt x="1925602" y="277676"/>
                  </a:lnTo>
                  <a:cubicBezTo>
                    <a:pt x="1934773" y="282231"/>
                    <a:pt x="1939359" y="288738"/>
                    <a:pt x="1940669" y="295245"/>
                  </a:cubicBezTo>
                  <a:lnTo>
                    <a:pt x="1940669" y="304355"/>
                  </a:lnTo>
                  <a:cubicBezTo>
                    <a:pt x="1939359" y="312814"/>
                    <a:pt x="1932153" y="321273"/>
                    <a:pt x="1919706" y="328431"/>
                  </a:cubicBezTo>
                  <a:lnTo>
                    <a:pt x="1867954" y="358363"/>
                  </a:lnTo>
                  <a:cubicBezTo>
                    <a:pt x="1865334" y="359664"/>
                    <a:pt x="1862714" y="360966"/>
                    <a:pt x="1860093" y="362267"/>
                  </a:cubicBezTo>
                  <a:lnTo>
                    <a:pt x="1779518" y="362267"/>
                  </a:lnTo>
                  <a:lnTo>
                    <a:pt x="1600679" y="260107"/>
                  </a:lnTo>
                  <a:cubicBezTo>
                    <a:pt x="1578406" y="247093"/>
                    <a:pt x="1581026" y="224318"/>
                    <a:pt x="1607230" y="209352"/>
                  </a:cubicBezTo>
                  <a:lnTo>
                    <a:pt x="1659637" y="179420"/>
                  </a:lnTo>
                  <a:cubicBezTo>
                    <a:pt x="1673394" y="170961"/>
                    <a:pt x="1691736" y="167057"/>
                    <a:pt x="1709423" y="167057"/>
                  </a:cubicBezTo>
                  <a:close/>
                  <a:moveTo>
                    <a:pt x="1249588" y="109452"/>
                  </a:moveTo>
                  <a:cubicBezTo>
                    <a:pt x="1258725" y="109452"/>
                    <a:pt x="1267861" y="112060"/>
                    <a:pt x="1274388" y="115972"/>
                  </a:cubicBezTo>
                  <a:lnTo>
                    <a:pt x="1439497" y="210510"/>
                  </a:lnTo>
                  <a:lnTo>
                    <a:pt x="1439497" y="241805"/>
                  </a:lnTo>
                  <a:cubicBezTo>
                    <a:pt x="1437540" y="242457"/>
                    <a:pt x="1436234" y="243761"/>
                    <a:pt x="1434929" y="245065"/>
                  </a:cubicBezTo>
                  <a:lnTo>
                    <a:pt x="1280261" y="333735"/>
                  </a:lnTo>
                  <a:cubicBezTo>
                    <a:pt x="1278303" y="334387"/>
                    <a:pt x="1276998" y="335039"/>
                    <a:pt x="1275040" y="336343"/>
                  </a:cubicBezTo>
                  <a:lnTo>
                    <a:pt x="1221526" y="336343"/>
                  </a:lnTo>
                  <a:lnTo>
                    <a:pt x="1057069" y="241153"/>
                  </a:lnTo>
                  <a:lnTo>
                    <a:pt x="1057069" y="209206"/>
                  </a:lnTo>
                  <a:cubicBezTo>
                    <a:pt x="1057722" y="208554"/>
                    <a:pt x="1059027" y="207902"/>
                    <a:pt x="1060985" y="207250"/>
                  </a:cubicBezTo>
                  <a:lnTo>
                    <a:pt x="1215653" y="117928"/>
                  </a:lnTo>
                  <a:cubicBezTo>
                    <a:pt x="1224789" y="112712"/>
                    <a:pt x="1237189" y="109452"/>
                    <a:pt x="1249588" y="109452"/>
                  </a:cubicBezTo>
                  <a:close/>
                  <a:moveTo>
                    <a:pt x="1421950" y="0"/>
                  </a:moveTo>
                  <a:cubicBezTo>
                    <a:pt x="1436990" y="0"/>
                    <a:pt x="1450068" y="3242"/>
                    <a:pt x="1460531" y="8431"/>
                  </a:cubicBezTo>
                  <a:lnTo>
                    <a:pt x="1638393" y="110901"/>
                  </a:lnTo>
                  <a:cubicBezTo>
                    <a:pt x="1661280" y="123872"/>
                    <a:pt x="1658664" y="146571"/>
                    <a:pt x="1632508" y="161488"/>
                  </a:cubicBezTo>
                  <a:lnTo>
                    <a:pt x="1580196" y="191321"/>
                  </a:lnTo>
                  <a:cubicBezTo>
                    <a:pt x="1577580" y="192618"/>
                    <a:pt x="1574964" y="193915"/>
                    <a:pt x="1572349" y="195212"/>
                  </a:cubicBezTo>
                  <a:lnTo>
                    <a:pt x="1491918" y="195212"/>
                  </a:lnTo>
                  <a:lnTo>
                    <a:pt x="1314056" y="92742"/>
                  </a:lnTo>
                  <a:cubicBezTo>
                    <a:pt x="1305555" y="87554"/>
                    <a:pt x="1300324" y="81717"/>
                    <a:pt x="1299016" y="74583"/>
                  </a:cubicBezTo>
                  <a:lnTo>
                    <a:pt x="1299016" y="65503"/>
                  </a:lnTo>
                  <a:cubicBezTo>
                    <a:pt x="1300324" y="57072"/>
                    <a:pt x="1307517" y="48641"/>
                    <a:pt x="1319941" y="42155"/>
                  </a:cubicBezTo>
                  <a:lnTo>
                    <a:pt x="1372254" y="12971"/>
                  </a:lnTo>
                  <a:cubicBezTo>
                    <a:pt x="1386639" y="4540"/>
                    <a:pt x="1404949" y="0"/>
                    <a:pt x="1421950" y="0"/>
                  </a:cubicBezTo>
                  <a:close/>
                </a:path>
              </a:pathLst>
            </a:custGeom>
            <a:solidFill>
              <a:schemeClr val="bg1">
                <a:lumMod val="50000"/>
              </a:schemeClr>
            </a:solidFill>
            <a:ln>
              <a:noFill/>
            </a:ln>
            <a:effectLst/>
          </p:spPr>
          <p:txBody>
            <a:bodyPr wrap="square" anchor="ctr">
              <a:noAutofit/>
            </a:bodyPr>
            <a:lstStyle/>
            <a:p>
              <a:endParaRPr lang="en-US" sz="2450">
                <a:latin typeface="Lato Light" panose="020F0502020204030203" pitchFamily="34" charset="0"/>
              </a:endParaRPr>
            </a:p>
          </p:txBody>
        </p:sp>
        <p:grpSp>
          <p:nvGrpSpPr>
            <p:cNvPr id="16" name="Group 15">
              <a:extLst>
                <a:ext uri="{FF2B5EF4-FFF2-40B4-BE49-F238E27FC236}">
                  <a16:creationId xmlns:a16="http://schemas.microsoft.com/office/drawing/2014/main" id="{4259ACBA-B4E3-4C45-A3A2-D89C39DBE7FB}"/>
                </a:ext>
              </a:extLst>
            </p:cNvPr>
            <p:cNvGrpSpPr/>
            <p:nvPr/>
          </p:nvGrpSpPr>
          <p:grpSpPr>
            <a:xfrm>
              <a:off x="11318976" y="2214954"/>
              <a:ext cx="4982923" cy="6267538"/>
              <a:chOff x="11318976" y="2214954"/>
              <a:chExt cx="4982923" cy="6267538"/>
            </a:xfrm>
          </p:grpSpPr>
          <p:sp>
            <p:nvSpPr>
              <p:cNvPr id="26" name="Freeform 89">
                <a:extLst>
                  <a:ext uri="{FF2B5EF4-FFF2-40B4-BE49-F238E27FC236}">
                    <a16:creationId xmlns:a16="http://schemas.microsoft.com/office/drawing/2014/main" id="{D361FC59-A37B-0D4C-BC87-B57C7924959F}"/>
                  </a:ext>
                </a:extLst>
              </p:cNvPr>
              <p:cNvSpPr>
                <a:spLocks noChangeArrowheads="1"/>
              </p:cNvSpPr>
              <p:nvPr/>
            </p:nvSpPr>
            <p:spPr bwMode="auto">
              <a:xfrm>
                <a:off x="11318976" y="2214954"/>
                <a:ext cx="4982923" cy="6267538"/>
              </a:xfrm>
              <a:custGeom>
                <a:avLst/>
                <a:gdLst>
                  <a:gd name="T0" fmla="*/ 188 w 7631"/>
                  <a:gd name="T1" fmla="*/ 0 h 9597"/>
                  <a:gd name="T2" fmla="*/ 319 w 7631"/>
                  <a:gd name="T3" fmla="*/ 43 h 9597"/>
                  <a:gd name="T4" fmla="*/ 7310 w 7631"/>
                  <a:gd name="T5" fmla="*/ 4081 h 9597"/>
                  <a:gd name="T6" fmla="*/ 7630 w 7631"/>
                  <a:gd name="T7" fmla="*/ 4631 h 9597"/>
                  <a:gd name="T8" fmla="*/ 7630 w 7631"/>
                  <a:gd name="T9" fmla="*/ 9371 h 9597"/>
                  <a:gd name="T10" fmla="*/ 7466 w 7631"/>
                  <a:gd name="T11" fmla="*/ 9596 h 9597"/>
                  <a:gd name="T12" fmla="*/ 7441 w 7631"/>
                  <a:gd name="T13" fmla="*/ 9596 h 9597"/>
                  <a:gd name="T14" fmla="*/ 7310 w 7631"/>
                  <a:gd name="T15" fmla="*/ 9553 h 9597"/>
                  <a:gd name="T16" fmla="*/ 319 w 7631"/>
                  <a:gd name="T17" fmla="*/ 5517 h 9597"/>
                  <a:gd name="T18" fmla="*/ 0 w 7631"/>
                  <a:gd name="T19" fmla="*/ 4966 h 9597"/>
                  <a:gd name="T20" fmla="*/ 0 w 7631"/>
                  <a:gd name="T21" fmla="*/ 225 h 9597"/>
                  <a:gd name="T22" fmla="*/ 163 w 7631"/>
                  <a:gd name="T23" fmla="*/ 0 h 9597"/>
                  <a:gd name="T24" fmla="*/ 188 w 7631"/>
                  <a:gd name="T25" fmla="*/ 0 h 9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31" h="9597">
                    <a:moveTo>
                      <a:pt x="188" y="0"/>
                    </a:moveTo>
                    <a:cubicBezTo>
                      <a:pt x="228" y="2"/>
                      <a:pt x="272" y="16"/>
                      <a:pt x="319" y="43"/>
                    </a:cubicBezTo>
                    <a:lnTo>
                      <a:pt x="7310" y="4081"/>
                    </a:lnTo>
                    <a:cubicBezTo>
                      <a:pt x="7487" y="4182"/>
                      <a:pt x="7630" y="4429"/>
                      <a:pt x="7630" y="4631"/>
                    </a:cubicBezTo>
                    <a:lnTo>
                      <a:pt x="7630" y="9371"/>
                    </a:lnTo>
                    <a:cubicBezTo>
                      <a:pt x="7630" y="9509"/>
                      <a:pt x="7564" y="9590"/>
                      <a:pt x="7466" y="9596"/>
                    </a:cubicBezTo>
                    <a:lnTo>
                      <a:pt x="7441" y="9596"/>
                    </a:lnTo>
                    <a:cubicBezTo>
                      <a:pt x="7401" y="9594"/>
                      <a:pt x="7357" y="9580"/>
                      <a:pt x="7310" y="9553"/>
                    </a:cubicBezTo>
                    <a:lnTo>
                      <a:pt x="319" y="5517"/>
                    </a:lnTo>
                    <a:cubicBezTo>
                      <a:pt x="143" y="5415"/>
                      <a:pt x="0" y="5169"/>
                      <a:pt x="0" y="4966"/>
                    </a:cubicBezTo>
                    <a:lnTo>
                      <a:pt x="0" y="225"/>
                    </a:lnTo>
                    <a:cubicBezTo>
                      <a:pt x="0" y="88"/>
                      <a:pt x="66" y="6"/>
                      <a:pt x="163" y="0"/>
                    </a:cubicBezTo>
                    <a:lnTo>
                      <a:pt x="188" y="0"/>
                    </a:lnTo>
                  </a:path>
                </a:pathLst>
              </a:custGeom>
              <a:solidFill>
                <a:schemeClr val="accent3"/>
              </a:solidFill>
              <a:ln>
                <a:noFill/>
              </a:ln>
              <a:effectLst/>
            </p:spPr>
            <p:txBody>
              <a:bodyPr wrap="none" anchor="ctr"/>
              <a:lstStyle/>
              <a:p>
                <a:endParaRPr lang="en-US" sz="2450">
                  <a:latin typeface="Lato Light" panose="020F0502020204030203" pitchFamily="34" charset="0"/>
                </a:endParaRPr>
              </a:p>
            </p:txBody>
          </p:sp>
          <p:sp>
            <p:nvSpPr>
              <p:cNvPr id="27" name="Freeform 90">
                <a:extLst>
                  <a:ext uri="{FF2B5EF4-FFF2-40B4-BE49-F238E27FC236}">
                    <a16:creationId xmlns:a16="http://schemas.microsoft.com/office/drawing/2014/main" id="{440F438F-68E0-6544-A958-667CA21FF0B2}"/>
                  </a:ext>
                </a:extLst>
              </p:cNvPr>
              <p:cNvSpPr>
                <a:spLocks noChangeArrowheads="1"/>
              </p:cNvSpPr>
              <p:nvPr/>
            </p:nvSpPr>
            <p:spPr bwMode="auto">
              <a:xfrm>
                <a:off x="11318976" y="2214955"/>
                <a:ext cx="4982923" cy="3228818"/>
              </a:xfrm>
              <a:custGeom>
                <a:avLst/>
                <a:gdLst>
                  <a:gd name="T0" fmla="*/ 188 w 7631"/>
                  <a:gd name="T1" fmla="*/ 0 h 4945"/>
                  <a:gd name="T2" fmla="*/ 319 w 7631"/>
                  <a:gd name="T3" fmla="*/ 43 h 4945"/>
                  <a:gd name="T4" fmla="*/ 7310 w 7631"/>
                  <a:gd name="T5" fmla="*/ 4081 h 4945"/>
                  <a:gd name="T6" fmla="*/ 7630 w 7631"/>
                  <a:gd name="T7" fmla="*/ 4631 h 4945"/>
                  <a:gd name="T8" fmla="*/ 7630 w 7631"/>
                  <a:gd name="T9" fmla="*/ 4944 h 4945"/>
                  <a:gd name="T10" fmla="*/ 0 w 7631"/>
                  <a:gd name="T11" fmla="*/ 538 h 4945"/>
                  <a:gd name="T12" fmla="*/ 0 w 7631"/>
                  <a:gd name="T13" fmla="*/ 225 h 4945"/>
                  <a:gd name="T14" fmla="*/ 163 w 7631"/>
                  <a:gd name="T15" fmla="*/ 0 h 4945"/>
                  <a:gd name="T16" fmla="*/ 188 w 7631"/>
                  <a:gd name="T17" fmla="*/ 0 h 4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31" h="4945">
                    <a:moveTo>
                      <a:pt x="188" y="0"/>
                    </a:moveTo>
                    <a:cubicBezTo>
                      <a:pt x="228" y="2"/>
                      <a:pt x="272" y="16"/>
                      <a:pt x="319" y="43"/>
                    </a:cubicBezTo>
                    <a:lnTo>
                      <a:pt x="7310" y="4081"/>
                    </a:lnTo>
                    <a:cubicBezTo>
                      <a:pt x="7487" y="4182"/>
                      <a:pt x="7630" y="4429"/>
                      <a:pt x="7630" y="4631"/>
                    </a:cubicBezTo>
                    <a:lnTo>
                      <a:pt x="7630" y="4944"/>
                    </a:lnTo>
                    <a:lnTo>
                      <a:pt x="0" y="538"/>
                    </a:lnTo>
                    <a:lnTo>
                      <a:pt x="0" y="225"/>
                    </a:lnTo>
                    <a:cubicBezTo>
                      <a:pt x="0" y="88"/>
                      <a:pt x="66" y="6"/>
                      <a:pt x="163" y="0"/>
                    </a:cubicBezTo>
                    <a:lnTo>
                      <a:pt x="188" y="0"/>
                    </a:lnTo>
                  </a:path>
                </a:pathLst>
              </a:custGeom>
              <a:solidFill>
                <a:schemeClr val="accent3">
                  <a:lumMod val="60000"/>
                  <a:lumOff val="40000"/>
                </a:schemeClr>
              </a:solidFill>
              <a:ln>
                <a:noFill/>
              </a:ln>
              <a:effectLst/>
            </p:spPr>
            <p:txBody>
              <a:bodyPr wrap="none" anchor="ctr"/>
              <a:lstStyle/>
              <a:p>
                <a:endParaRPr lang="en-US" sz="2450">
                  <a:latin typeface="Lato Light" panose="020F0502020204030203" pitchFamily="34" charset="0"/>
                </a:endParaRPr>
              </a:p>
            </p:txBody>
          </p:sp>
          <p:sp>
            <p:nvSpPr>
              <p:cNvPr id="28" name="Freeform 93">
                <a:extLst>
                  <a:ext uri="{FF2B5EF4-FFF2-40B4-BE49-F238E27FC236}">
                    <a16:creationId xmlns:a16="http://schemas.microsoft.com/office/drawing/2014/main" id="{E919DFF1-158C-DA4C-BC83-F0A47F0B4B60}"/>
                  </a:ext>
                </a:extLst>
              </p:cNvPr>
              <p:cNvSpPr>
                <a:spLocks noChangeArrowheads="1"/>
              </p:cNvSpPr>
              <p:nvPr/>
            </p:nvSpPr>
            <p:spPr bwMode="auto">
              <a:xfrm>
                <a:off x="12353003" y="2909107"/>
                <a:ext cx="2546187" cy="1572645"/>
              </a:xfrm>
              <a:custGeom>
                <a:avLst/>
                <a:gdLst>
                  <a:gd name="T0" fmla="*/ 99 w 3900"/>
                  <a:gd name="T1" fmla="*/ 0 h 2406"/>
                  <a:gd name="T2" fmla="*/ 100 w 3900"/>
                  <a:gd name="T3" fmla="*/ 1 h 2406"/>
                  <a:gd name="T4" fmla="*/ 3800 w 3900"/>
                  <a:gd name="T5" fmla="*/ 2138 h 2406"/>
                  <a:gd name="T6" fmla="*/ 3899 w 3900"/>
                  <a:gd name="T7" fmla="*/ 2328 h 2406"/>
                  <a:gd name="T8" fmla="*/ 3870 w 3900"/>
                  <a:gd name="T9" fmla="*/ 2405 h 2406"/>
                  <a:gd name="T10" fmla="*/ 3804 w 3900"/>
                  <a:gd name="T11" fmla="*/ 2405 h 2406"/>
                  <a:gd name="T12" fmla="*/ 3800 w 3900"/>
                  <a:gd name="T13" fmla="*/ 2403 h 2406"/>
                  <a:gd name="T14" fmla="*/ 100 w 3900"/>
                  <a:gd name="T15" fmla="*/ 267 h 2406"/>
                  <a:gd name="T16" fmla="*/ 0 w 3900"/>
                  <a:gd name="T17" fmla="*/ 77 h 2406"/>
                  <a:gd name="T18" fmla="*/ 29 w 3900"/>
                  <a:gd name="T19" fmla="*/ 0 h 2406"/>
                  <a:gd name="T20" fmla="*/ 99 w 3900"/>
                  <a:gd name="T21" fmla="*/ 0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00" h="2406">
                    <a:moveTo>
                      <a:pt x="99" y="0"/>
                    </a:moveTo>
                    <a:cubicBezTo>
                      <a:pt x="99" y="0"/>
                      <a:pt x="100" y="0"/>
                      <a:pt x="100" y="1"/>
                    </a:cubicBezTo>
                    <a:lnTo>
                      <a:pt x="3800" y="2138"/>
                    </a:lnTo>
                    <a:cubicBezTo>
                      <a:pt x="3855" y="2170"/>
                      <a:pt x="3899" y="2255"/>
                      <a:pt x="3899" y="2328"/>
                    </a:cubicBezTo>
                    <a:cubicBezTo>
                      <a:pt x="3899" y="2364"/>
                      <a:pt x="3888" y="2391"/>
                      <a:pt x="3870" y="2405"/>
                    </a:cubicBezTo>
                    <a:lnTo>
                      <a:pt x="3804" y="2405"/>
                    </a:lnTo>
                    <a:cubicBezTo>
                      <a:pt x="3803" y="2404"/>
                      <a:pt x="3801" y="2403"/>
                      <a:pt x="3800" y="2403"/>
                    </a:cubicBezTo>
                    <a:lnTo>
                      <a:pt x="100" y="267"/>
                    </a:lnTo>
                    <a:cubicBezTo>
                      <a:pt x="44" y="235"/>
                      <a:pt x="0" y="150"/>
                      <a:pt x="0" y="77"/>
                    </a:cubicBezTo>
                    <a:cubicBezTo>
                      <a:pt x="0" y="40"/>
                      <a:pt x="11" y="14"/>
                      <a:pt x="29" y="0"/>
                    </a:cubicBezTo>
                    <a:lnTo>
                      <a:pt x="99" y="0"/>
                    </a:lnTo>
                  </a:path>
                </a:pathLst>
              </a:custGeom>
              <a:solidFill>
                <a:schemeClr val="accent3">
                  <a:lumMod val="20000"/>
                  <a:lumOff val="80000"/>
                </a:schemeClr>
              </a:solidFill>
              <a:ln>
                <a:noFill/>
              </a:ln>
              <a:effectLst/>
            </p:spPr>
            <p:txBody>
              <a:bodyPr wrap="none" anchor="ctr"/>
              <a:lstStyle/>
              <a:p>
                <a:endParaRPr lang="en-US" sz="2450">
                  <a:latin typeface="Lato Light" panose="020F0502020204030203" pitchFamily="34" charset="0"/>
                </a:endParaRPr>
              </a:p>
            </p:txBody>
          </p:sp>
        </p:grpSp>
        <p:grpSp>
          <p:nvGrpSpPr>
            <p:cNvPr id="17" name="Group 16">
              <a:extLst>
                <a:ext uri="{FF2B5EF4-FFF2-40B4-BE49-F238E27FC236}">
                  <a16:creationId xmlns:a16="http://schemas.microsoft.com/office/drawing/2014/main" id="{F32FF167-2301-064F-A3C3-048935674A7C}"/>
                </a:ext>
              </a:extLst>
            </p:cNvPr>
            <p:cNvGrpSpPr/>
            <p:nvPr/>
          </p:nvGrpSpPr>
          <p:grpSpPr>
            <a:xfrm>
              <a:off x="10123649" y="1892360"/>
              <a:ext cx="4980044" cy="6264657"/>
              <a:chOff x="10123649" y="1892360"/>
              <a:chExt cx="4980044" cy="6264657"/>
            </a:xfrm>
          </p:grpSpPr>
          <p:sp>
            <p:nvSpPr>
              <p:cNvPr id="23" name="Freeform 108">
                <a:extLst>
                  <a:ext uri="{FF2B5EF4-FFF2-40B4-BE49-F238E27FC236}">
                    <a16:creationId xmlns:a16="http://schemas.microsoft.com/office/drawing/2014/main" id="{CBF4D4B9-CF91-024D-9EE6-5F608C10D4D1}"/>
                  </a:ext>
                </a:extLst>
              </p:cNvPr>
              <p:cNvSpPr>
                <a:spLocks noChangeArrowheads="1"/>
              </p:cNvSpPr>
              <p:nvPr/>
            </p:nvSpPr>
            <p:spPr bwMode="auto">
              <a:xfrm>
                <a:off x="10123649" y="1892360"/>
                <a:ext cx="4980044" cy="6264657"/>
              </a:xfrm>
              <a:custGeom>
                <a:avLst/>
                <a:gdLst>
                  <a:gd name="T0" fmla="*/ 7431 w 7626"/>
                  <a:gd name="T1" fmla="*/ 9592 h 9593"/>
                  <a:gd name="T2" fmla="*/ 7306 w 7626"/>
                  <a:gd name="T3" fmla="*/ 9549 h 9593"/>
                  <a:gd name="T4" fmla="*/ 319 w 7626"/>
                  <a:gd name="T5" fmla="*/ 5516 h 9593"/>
                  <a:gd name="T6" fmla="*/ 0 w 7626"/>
                  <a:gd name="T7" fmla="*/ 4965 h 9593"/>
                  <a:gd name="T8" fmla="*/ 0 w 7626"/>
                  <a:gd name="T9" fmla="*/ 227 h 9593"/>
                  <a:gd name="T10" fmla="*/ 175 w 7626"/>
                  <a:gd name="T11" fmla="*/ 0 h 9593"/>
                  <a:gd name="T12" fmla="*/ 319 w 7626"/>
                  <a:gd name="T13" fmla="*/ 45 h 9593"/>
                  <a:gd name="T14" fmla="*/ 7306 w 7626"/>
                  <a:gd name="T15" fmla="*/ 4079 h 9593"/>
                  <a:gd name="T16" fmla="*/ 7625 w 7626"/>
                  <a:gd name="T17" fmla="*/ 4630 h 9593"/>
                  <a:gd name="T18" fmla="*/ 7625 w 7626"/>
                  <a:gd name="T19" fmla="*/ 9367 h 9593"/>
                  <a:gd name="T20" fmla="*/ 7467 w 7626"/>
                  <a:gd name="T21" fmla="*/ 9592 h 9593"/>
                  <a:gd name="T22" fmla="*/ 7431 w 7626"/>
                  <a:gd name="T23" fmla="*/ 9592 h 9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26" h="9593">
                    <a:moveTo>
                      <a:pt x="7431" y="9592"/>
                    </a:moveTo>
                    <a:cubicBezTo>
                      <a:pt x="7392" y="9589"/>
                      <a:pt x="7350" y="9575"/>
                      <a:pt x="7306" y="9549"/>
                    </a:cubicBezTo>
                    <a:lnTo>
                      <a:pt x="319" y="5516"/>
                    </a:lnTo>
                    <a:cubicBezTo>
                      <a:pt x="143" y="5413"/>
                      <a:pt x="0" y="5167"/>
                      <a:pt x="0" y="4965"/>
                    </a:cubicBezTo>
                    <a:lnTo>
                      <a:pt x="0" y="227"/>
                    </a:lnTo>
                    <a:cubicBezTo>
                      <a:pt x="0" y="83"/>
                      <a:pt x="71" y="0"/>
                      <a:pt x="175" y="0"/>
                    </a:cubicBezTo>
                    <a:cubicBezTo>
                      <a:pt x="218" y="0"/>
                      <a:pt x="267" y="15"/>
                      <a:pt x="319" y="45"/>
                    </a:cubicBezTo>
                    <a:lnTo>
                      <a:pt x="7306" y="4079"/>
                    </a:lnTo>
                    <a:cubicBezTo>
                      <a:pt x="7482" y="4181"/>
                      <a:pt x="7625" y="4428"/>
                      <a:pt x="7625" y="4630"/>
                    </a:cubicBezTo>
                    <a:lnTo>
                      <a:pt x="7625" y="9367"/>
                    </a:lnTo>
                    <a:cubicBezTo>
                      <a:pt x="7625" y="9502"/>
                      <a:pt x="7562" y="9583"/>
                      <a:pt x="7467" y="9592"/>
                    </a:cubicBezTo>
                    <a:lnTo>
                      <a:pt x="7431" y="9592"/>
                    </a:lnTo>
                  </a:path>
                </a:pathLst>
              </a:custGeom>
              <a:solidFill>
                <a:schemeClr val="accent2"/>
              </a:solidFill>
              <a:ln>
                <a:noFill/>
              </a:ln>
              <a:effectLst/>
            </p:spPr>
            <p:txBody>
              <a:bodyPr wrap="none" anchor="ctr"/>
              <a:lstStyle/>
              <a:p>
                <a:endParaRPr lang="en-US" sz="2450">
                  <a:latin typeface="Lato Light" panose="020F0502020204030203" pitchFamily="34" charset="0"/>
                </a:endParaRPr>
              </a:p>
            </p:txBody>
          </p:sp>
          <p:sp>
            <p:nvSpPr>
              <p:cNvPr id="24" name="Freeform 109">
                <a:extLst>
                  <a:ext uri="{FF2B5EF4-FFF2-40B4-BE49-F238E27FC236}">
                    <a16:creationId xmlns:a16="http://schemas.microsoft.com/office/drawing/2014/main" id="{F495DA2A-94C2-8E40-9FAC-8EF5916AE3C6}"/>
                  </a:ext>
                </a:extLst>
              </p:cNvPr>
              <p:cNvSpPr>
                <a:spLocks noChangeArrowheads="1"/>
              </p:cNvSpPr>
              <p:nvPr/>
            </p:nvSpPr>
            <p:spPr bwMode="auto">
              <a:xfrm>
                <a:off x="10123649" y="1892361"/>
                <a:ext cx="4980044" cy="3228818"/>
              </a:xfrm>
              <a:custGeom>
                <a:avLst/>
                <a:gdLst>
                  <a:gd name="T0" fmla="*/ 0 w 7626"/>
                  <a:gd name="T1" fmla="*/ 227 h 4944"/>
                  <a:gd name="T2" fmla="*/ 175 w 7626"/>
                  <a:gd name="T3" fmla="*/ 0 h 4944"/>
                  <a:gd name="T4" fmla="*/ 175 w 7626"/>
                  <a:gd name="T5" fmla="*/ 0 h 4944"/>
                  <a:gd name="T6" fmla="*/ 175 w 7626"/>
                  <a:gd name="T7" fmla="*/ 0 h 4944"/>
                  <a:gd name="T8" fmla="*/ 319 w 7626"/>
                  <a:gd name="T9" fmla="*/ 45 h 4944"/>
                  <a:gd name="T10" fmla="*/ 319 w 7626"/>
                  <a:gd name="T11" fmla="*/ 45 h 4944"/>
                  <a:gd name="T12" fmla="*/ 7306 w 7626"/>
                  <a:gd name="T13" fmla="*/ 4079 h 4944"/>
                  <a:gd name="T14" fmla="*/ 7306 w 7626"/>
                  <a:gd name="T15" fmla="*/ 4079 h 4944"/>
                  <a:gd name="T16" fmla="*/ 7625 w 7626"/>
                  <a:gd name="T17" fmla="*/ 4630 h 4944"/>
                  <a:gd name="T18" fmla="*/ 7625 w 7626"/>
                  <a:gd name="T19" fmla="*/ 4630 h 4944"/>
                  <a:gd name="T20" fmla="*/ 7625 w 7626"/>
                  <a:gd name="T21" fmla="*/ 4943 h 4944"/>
                  <a:gd name="T22" fmla="*/ 0 w 7626"/>
                  <a:gd name="T23" fmla="*/ 539 h 4944"/>
                  <a:gd name="T24" fmla="*/ 0 w 7626"/>
                  <a:gd name="T25" fmla="*/ 227 h 4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26" h="4944">
                    <a:moveTo>
                      <a:pt x="0" y="227"/>
                    </a:moveTo>
                    <a:cubicBezTo>
                      <a:pt x="0" y="83"/>
                      <a:pt x="71" y="0"/>
                      <a:pt x="175" y="0"/>
                    </a:cubicBezTo>
                    <a:lnTo>
                      <a:pt x="175" y="0"/>
                    </a:lnTo>
                    <a:lnTo>
                      <a:pt x="175" y="0"/>
                    </a:lnTo>
                    <a:cubicBezTo>
                      <a:pt x="218" y="0"/>
                      <a:pt x="267" y="15"/>
                      <a:pt x="319" y="45"/>
                    </a:cubicBezTo>
                    <a:lnTo>
                      <a:pt x="319" y="45"/>
                    </a:lnTo>
                    <a:lnTo>
                      <a:pt x="7306" y="4079"/>
                    </a:lnTo>
                    <a:lnTo>
                      <a:pt x="7306" y="4079"/>
                    </a:lnTo>
                    <a:cubicBezTo>
                      <a:pt x="7482" y="4181"/>
                      <a:pt x="7625" y="4428"/>
                      <a:pt x="7625" y="4630"/>
                    </a:cubicBezTo>
                    <a:lnTo>
                      <a:pt x="7625" y="4630"/>
                    </a:lnTo>
                    <a:lnTo>
                      <a:pt x="7625" y="4943"/>
                    </a:lnTo>
                    <a:lnTo>
                      <a:pt x="0" y="539"/>
                    </a:lnTo>
                    <a:lnTo>
                      <a:pt x="0" y="227"/>
                    </a:lnTo>
                  </a:path>
                </a:pathLst>
              </a:custGeom>
              <a:solidFill>
                <a:schemeClr val="accent2">
                  <a:lumMod val="60000"/>
                  <a:lumOff val="40000"/>
                </a:schemeClr>
              </a:solidFill>
              <a:ln>
                <a:noFill/>
              </a:ln>
              <a:effectLst/>
            </p:spPr>
            <p:txBody>
              <a:bodyPr wrap="none" anchor="ctr"/>
              <a:lstStyle/>
              <a:p>
                <a:endParaRPr lang="en-US" sz="2450">
                  <a:latin typeface="Lato Light" panose="020F0502020204030203" pitchFamily="34" charset="0"/>
                </a:endParaRPr>
              </a:p>
            </p:txBody>
          </p:sp>
          <p:sp>
            <p:nvSpPr>
              <p:cNvPr id="25" name="Freeform 112">
                <a:extLst>
                  <a:ext uri="{FF2B5EF4-FFF2-40B4-BE49-F238E27FC236}">
                    <a16:creationId xmlns:a16="http://schemas.microsoft.com/office/drawing/2014/main" id="{812FCF6F-D7A6-5F49-8433-D8037AECA6E9}"/>
                  </a:ext>
                </a:extLst>
              </p:cNvPr>
              <p:cNvSpPr>
                <a:spLocks noChangeArrowheads="1"/>
              </p:cNvSpPr>
              <p:nvPr/>
            </p:nvSpPr>
            <p:spPr bwMode="auto">
              <a:xfrm>
                <a:off x="11183601" y="2580752"/>
                <a:ext cx="2546187" cy="1578406"/>
              </a:xfrm>
              <a:custGeom>
                <a:avLst/>
                <a:gdLst>
                  <a:gd name="T0" fmla="*/ 3799 w 3897"/>
                  <a:gd name="T1" fmla="*/ 2414 h 2415"/>
                  <a:gd name="T2" fmla="*/ 3797 w 3897"/>
                  <a:gd name="T3" fmla="*/ 2413 h 2415"/>
                  <a:gd name="T4" fmla="*/ 99 w 3897"/>
                  <a:gd name="T5" fmla="*/ 277 h 2415"/>
                  <a:gd name="T6" fmla="*/ 0 w 3897"/>
                  <a:gd name="T7" fmla="*/ 87 h 2415"/>
                  <a:gd name="T8" fmla="*/ 60 w 3897"/>
                  <a:gd name="T9" fmla="*/ 0 h 2415"/>
                  <a:gd name="T10" fmla="*/ 99 w 3897"/>
                  <a:gd name="T11" fmla="*/ 12 h 2415"/>
                  <a:gd name="T12" fmla="*/ 3797 w 3897"/>
                  <a:gd name="T13" fmla="*/ 2148 h 2415"/>
                  <a:gd name="T14" fmla="*/ 3896 w 3897"/>
                  <a:gd name="T15" fmla="*/ 2337 h 2415"/>
                  <a:gd name="T16" fmla="*/ 3868 w 3897"/>
                  <a:gd name="T17" fmla="*/ 2414 h 2415"/>
                  <a:gd name="T18" fmla="*/ 3799 w 3897"/>
                  <a:gd name="T19" fmla="*/ 2414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97" h="2415">
                    <a:moveTo>
                      <a:pt x="3799" y="2414"/>
                    </a:moveTo>
                    <a:cubicBezTo>
                      <a:pt x="3799" y="2413"/>
                      <a:pt x="3798" y="2413"/>
                      <a:pt x="3797" y="2413"/>
                    </a:cubicBezTo>
                    <a:lnTo>
                      <a:pt x="99" y="277"/>
                    </a:lnTo>
                    <a:cubicBezTo>
                      <a:pt x="44" y="245"/>
                      <a:pt x="0" y="161"/>
                      <a:pt x="0" y="87"/>
                    </a:cubicBezTo>
                    <a:cubicBezTo>
                      <a:pt x="0" y="33"/>
                      <a:pt x="24" y="0"/>
                      <a:pt x="60" y="0"/>
                    </a:cubicBezTo>
                    <a:cubicBezTo>
                      <a:pt x="72" y="0"/>
                      <a:pt x="85" y="4"/>
                      <a:pt x="99" y="12"/>
                    </a:cubicBezTo>
                    <a:lnTo>
                      <a:pt x="3797" y="2148"/>
                    </a:lnTo>
                    <a:cubicBezTo>
                      <a:pt x="3852" y="2179"/>
                      <a:pt x="3896" y="2264"/>
                      <a:pt x="3896" y="2337"/>
                    </a:cubicBezTo>
                    <a:cubicBezTo>
                      <a:pt x="3896" y="2373"/>
                      <a:pt x="3886" y="2400"/>
                      <a:pt x="3868" y="2414"/>
                    </a:cubicBezTo>
                    <a:lnTo>
                      <a:pt x="3799" y="2414"/>
                    </a:lnTo>
                  </a:path>
                </a:pathLst>
              </a:custGeom>
              <a:solidFill>
                <a:schemeClr val="accent2">
                  <a:lumMod val="20000"/>
                  <a:lumOff val="80000"/>
                </a:schemeClr>
              </a:solidFill>
              <a:ln>
                <a:noFill/>
              </a:ln>
              <a:effectLst/>
            </p:spPr>
            <p:txBody>
              <a:bodyPr wrap="none" anchor="ctr"/>
              <a:lstStyle/>
              <a:p>
                <a:endParaRPr lang="en-US" sz="2450">
                  <a:latin typeface="Lato Light" panose="020F0502020204030203" pitchFamily="34" charset="0"/>
                </a:endParaRPr>
              </a:p>
            </p:txBody>
          </p:sp>
        </p:grpSp>
        <p:sp>
          <p:nvSpPr>
            <p:cNvPr id="18" name="Freeform 17">
              <a:extLst>
                <a:ext uri="{FF2B5EF4-FFF2-40B4-BE49-F238E27FC236}">
                  <a16:creationId xmlns:a16="http://schemas.microsoft.com/office/drawing/2014/main" id="{88F55170-2DD6-E644-A485-F8F6C4E7C282}"/>
                </a:ext>
              </a:extLst>
            </p:cNvPr>
            <p:cNvSpPr>
              <a:spLocks noChangeArrowheads="1"/>
            </p:cNvSpPr>
            <p:nvPr/>
          </p:nvSpPr>
          <p:spPr bwMode="auto">
            <a:xfrm>
              <a:off x="13294864" y="4290857"/>
              <a:ext cx="2384237" cy="611561"/>
            </a:xfrm>
            <a:custGeom>
              <a:avLst/>
              <a:gdLst>
                <a:gd name="connsiteX0" fmla="*/ 2302579 w 2384237"/>
                <a:gd name="connsiteY0" fmla="*/ 460750 h 611561"/>
                <a:gd name="connsiteX1" fmla="*/ 2325516 w 2384237"/>
                <a:gd name="connsiteY1" fmla="*/ 468382 h 611561"/>
                <a:gd name="connsiteX2" fmla="*/ 2384237 w 2384237"/>
                <a:gd name="connsiteY2" fmla="*/ 570117 h 611561"/>
                <a:gd name="connsiteX3" fmla="*/ 2325516 w 2384237"/>
                <a:gd name="connsiteY3" fmla="*/ 603376 h 611561"/>
                <a:gd name="connsiteX4" fmla="*/ 2266796 w 2384237"/>
                <a:gd name="connsiteY4" fmla="*/ 502294 h 611561"/>
                <a:gd name="connsiteX5" fmla="*/ 2302579 w 2384237"/>
                <a:gd name="connsiteY5" fmla="*/ 460750 h 611561"/>
                <a:gd name="connsiteX6" fmla="*/ 2063713 w 2384237"/>
                <a:gd name="connsiteY6" fmla="*/ 322770 h 611561"/>
                <a:gd name="connsiteX7" fmla="*/ 2086778 w 2384237"/>
                <a:gd name="connsiteY7" fmla="*/ 330779 h 611561"/>
                <a:gd name="connsiteX8" fmla="*/ 2145168 w 2384237"/>
                <a:gd name="connsiteY8" fmla="*/ 431862 h 611561"/>
                <a:gd name="connsiteX9" fmla="*/ 2086778 w 2384237"/>
                <a:gd name="connsiteY9" fmla="*/ 465773 h 611561"/>
                <a:gd name="connsiteX10" fmla="*/ 2027733 w 2384237"/>
                <a:gd name="connsiteY10" fmla="*/ 364039 h 611561"/>
                <a:gd name="connsiteX11" fmla="*/ 2063713 w 2384237"/>
                <a:gd name="connsiteY11" fmla="*/ 322770 h 611561"/>
                <a:gd name="connsiteX12" fmla="*/ 274846 w 2384237"/>
                <a:gd name="connsiteY12" fmla="*/ 164119 h 611561"/>
                <a:gd name="connsiteX13" fmla="*/ 297783 w 2384237"/>
                <a:gd name="connsiteY13" fmla="*/ 171780 h 611561"/>
                <a:gd name="connsiteX14" fmla="*/ 356504 w 2384237"/>
                <a:gd name="connsiteY14" fmla="*/ 273246 h 611561"/>
                <a:gd name="connsiteX15" fmla="*/ 297783 w 2384237"/>
                <a:gd name="connsiteY15" fmla="*/ 307285 h 611561"/>
                <a:gd name="connsiteX16" fmla="*/ 239063 w 2384237"/>
                <a:gd name="connsiteY16" fmla="*/ 205820 h 611561"/>
                <a:gd name="connsiteX17" fmla="*/ 274846 w 2384237"/>
                <a:gd name="connsiteY17" fmla="*/ 164119 h 611561"/>
                <a:gd name="connsiteX18" fmla="*/ 1130297 w 2384237"/>
                <a:gd name="connsiteY18" fmla="*/ 138472 h 611561"/>
                <a:gd name="connsiteX19" fmla="*/ 1153234 w 2384237"/>
                <a:gd name="connsiteY19" fmla="*/ 146512 h 611561"/>
                <a:gd name="connsiteX20" fmla="*/ 1211954 w 2384237"/>
                <a:gd name="connsiteY20" fmla="*/ 247977 h 611561"/>
                <a:gd name="connsiteX21" fmla="*/ 1153234 w 2384237"/>
                <a:gd name="connsiteY21" fmla="*/ 281362 h 611561"/>
                <a:gd name="connsiteX22" fmla="*/ 1094515 w 2384237"/>
                <a:gd name="connsiteY22" fmla="*/ 179897 h 611561"/>
                <a:gd name="connsiteX23" fmla="*/ 1130297 w 2384237"/>
                <a:gd name="connsiteY23" fmla="*/ 138472 h 611561"/>
                <a:gd name="connsiteX24" fmla="*/ 36057 w 2384237"/>
                <a:gd name="connsiteY24" fmla="*/ 26100 h 611561"/>
                <a:gd name="connsiteX25" fmla="*/ 58719 w 2384237"/>
                <a:gd name="connsiteY25" fmla="*/ 34109 h 611561"/>
                <a:gd name="connsiteX26" fmla="*/ 117439 w 2384237"/>
                <a:gd name="connsiteY26" fmla="*/ 135191 h 611561"/>
                <a:gd name="connsiteX27" fmla="*/ 58719 w 2384237"/>
                <a:gd name="connsiteY27" fmla="*/ 169103 h 611561"/>
                <a:gd name="connsiteX28" fmla="*/ 0 w 2384237"/>
                <a:gd name="connsiteY28" fmla="*/ 67368 h 611561"/>
                <a:gd name="connsiteX29" fmla="*/ 36057 w 2384237"/>
                <a:gd name="connsiteY29" fmla="*/ 26100 h 611561"/>
                <a:gd name="connsiteX30" fmla="*/ 891231 w 2384237"/>
                <a:gd name="connsiteY30" fmla="*/ 176 h 611561"/>
                <a:gd name="connsiteX31" fmla="*/ 914168 w 2384237"/>
                <a:gd name="connsiteY31" fmla="*/ 8185 h 611561"/>
                <a:gd name="connsiteX32" fmla="*/ 972889 w 2384237"/>
                <a:gd name="connsiteY32" fmla="*/ 109267 h 611561"/>
                <a:gd name="connsiteX33" fmla="*/ 914168 w 2384237"/>
                <a:gd name="connsiteY33" fmla="*/ 142526 h 611561"/>
                <a:gd name="connsiteX34" fmla="*/ 855448 w 2384237"/>
                <a:gd name="connsiteY34" fmla="*/ 41444 h 611561"/>
                <a:gd name="connsiteX35" fmla="*/ 891231 w 2384237"/>
                <a:gd name="connsiteY35" fmla="*/ 176 h 61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84237" h="611561">
                  <a:moveTo>
                    <a:pt x="2302579" y="460750"/>
                  </a:moveTo>
                  <a:cubicBezTo>
                    <a:pt x="2309613" y="461331"/>
                    <a:pt x="2317360" y="463817"/>
                    <a:pt x="2325516" y="468382"/>
                  </a:cubicBezTo>
                  <a:cubicBezTo>
                    <a:pt x="2358139" y="487294"/>
                    <a:pt x="2384237" y="532944"/>
                    <a:pt x="2384237" y="570117"/>
                  </a:cubicBezTo>
                  <a:cubicBezTo>
                    <a:pt x="2384237" y="607289"/>
                    <a:pt x="2358139" y="622288"/>
                    <a:pt x="2325516" y="603376"/>
                  </a:cubicBezTo>
                  <a:cubicBezTo>
                    <a:pt x="2292894" y="584464"/>
                    <a:pt x="2266796" y="539466"/>
                    <a:pt x="2266796" y="502294"/>
                  </a:cubicBezTo>
                  <a:cubicBezTo>
                    <a:pt x="2266796" y="474415"/>
                    <a:pt x="2281476" y="459008"/>
                    <a:pt x="2302579" y="460750"/>
                  </a:cubicBezTo>
                  <a:close/>
                  <a:moveTo>
                    <a:pt x="2063713" y="322770"/>
                  </a:moveTo>
                  <a:cubicBezTo>
                    <a:pt x="2070787" y="323443"/>
                    <a:pt x="2078577" y="326051"/>
                    <a:pt x="2086778" y="330779"/>
                  </a:cubicBezTo>
                  <a:cubicBezTo>
                    <a:pt x="2118925" y="349692"/>
                    <a:pt x="2145168" y="394689"/>
                    <a:pt x="2145168" y="431862"/>
                  </a:cubicBezTo>
                  <a:cubicBezTo>
                    <a:pt x="2145168" y="469034"/>
                    <a:pt x="2118925" y="484033"/>
                    <a:pt x="2086778" y="465773"/>
                  </a:cubicBezTo>
                  <a:cubicBezTo>
                    <a:pt x="2053975" y="446861"/>
                    <a:pt x="2027733" y="401211"/>
                    <a:pt x="2027733" y="364039"/>
                  </a:cubicBezTo>
                  <a:cubicBezTo>
                    <a:pt x="2027733" y="336160"/>
                    <a:pt x="2042494" y="320753"/>
                    <a:pt x="2063713" y="322770"/>
                  </a:cubicBezTo>
                  <a:close/>
                  <a:moveTo>
                    <a:pt x="274846" y="164119"/>
                  </a:moveTo>
                  <a:cubicBezTo>
                    <a:pt x="281880" y="164702"/>
                    <a:pt x="289628" y="167198"/>
                    <a:pt x="297783" y="171780"/>
                  </a:cubicBezTo>
                  <a:cubicBezTo>
                    <a:pt x="330406" y="190764"/>
                    <a:pt x="356504" y="236587"/>
                    <a:pt x="356504" y="273246"/>
                  </a:cubicBezTo>
                  <a:cubicBezTo>
                    <a:pt x="356504" y="311213"/>
                    <a:pt x="330406" y="325615"/>
                    <a:pt x="297783" y="307285"/>
                  </a:cubicBezTo>
                  <a:cubicBezTo>
                    <a:pt x="265161" y="288302"/>
                    <a:pt x="239063" y="243133"/>
                    <a:pt x="239063" y="205820"/>
                  </a:cubicBezTo>
                  <a:cubicBezTo>
                    <a:pt x="239063" y="177836"/>
                    <a:pt x="253743" y="162370"/>
                    <a:pt x="274846" y="164119"/>
                  </a:cubicBezTo>
                  <a:close/>
                  <a:moveTo>
                    <a:pt x="1130297" y="138472"/>
                  </a:moveTo>
                  <a:cubicBezTo>
                    <a:pt x="1137331" y="139147"/>
                    <a:pt x="1145079" y="141766"/>
                    <a:pt x="1153234" y="146512"/>
                  </a:cubicBezTo>
                  <a:cubicBezTo>
                    <a:pt x="1185856" y="164841"/>
                    <a:pt x="1211954" y="210664"/>
                    <a:pt x="1211954" y="247977"/>
                  </a:cubicBezTo>
                  <a:cubicBezTo>
                    <a:pt x="1211954" y="285290"/>
                    <a:pt x="1185856" y="299692"/>
                    <a:pt x="1153234" y="281362"/>
                  </a:cubicBezTo>
                  <a:cubicBezTo>
                    <a:pt x="1120612" y="262379"/>
                    <a:pt x="1094515" y="217210"/>
                    <a:pt x="1094515" y="179897"/>
                  </a:cubicBezTo>
                  <a:cubicBezTo>
                    <a:pt x="1094515" y="151912"/>
                    <a:pt x="1109195" y="136447"/>
                    <a:pt x="1130297" y="138472"/>
                  </a:cubicBezTo>
                  <a:close/>
                  <a:moveTo>
                    <a:pt x="36057" y="26100"/>
                  </a:moveTo>
                  <a:cubicBezTo>
                    <a:pt x="43061" y="26772"/>
                    <a:pt x="50727" y="29381"/>
                    <a:pt x="58719" y="34109"/>
                  </a:cubicBezTo>
                  <a:cubicBezTo>
                    <a:pt x="91341" y="53021"/>
                    <a:pt x="117439" y="98019"/>
                    <a:pt x="117439" y="135191"/>
                  </a:cubicBezTo>
                  <a:cubicBezTo>
                    <a:pt x="117439" y="172364"/>
                    <a:pt x="91341" y="187363"/>
                    <a:pt x="58719" y="169103"/>
                  </a:cubicBezTo>
                  <a:cubicBezTo>
                    <a:pt x="26750" y="150190"/>
                    <a:pt x="0" y="104540"/>
                    <a:pt x="0" y="67368"/>
                  </a:cubicBezTo>
                  <a:cubicBezTo>
                    <a:pt x="0" y="39489"/>
                    <a:pt x="15047" y="24082"/>
                    <a:pt x="36057" y="26100"/>
                  </a:cubicBezTo>
                  <a:close/>
                  <a:moveTo>
                    <a:pt x="891231" y="176"/>
                  </a:moveTo>
                  <a:cubicBezTo>
                    <a:pt x="898265" y="848"/>
                    <a:pt x="906013" y="3457"/>
                    <a:pt x="914168" y="8185"/>
                  </a:cubicBezTo>
                  <a:cubicBezTo>
                    <a:pt x="946138" y="27097"/>
                    <a:pt x="972889" y="72095"/>
                    <a:pt x="972889" y="109267"/>
                  </a:cubicBezTo>
                  <a:cubicBezTo>
                    <a:pt x="972889" y="146439"/>
                    <a:pt x="946138" y="161439"/>
                    <a:pt x="914168" y="142526"/>
                  </a:cubicBezTo>
                  <a:cubicBezTo>
                    <a:pt x="881546" y="123614"/>
                    <a:pt x="855448" y="78616"/>
                    <a:pt x="855448" y="41444"/>
                  </a:cubicBezTo>
                  <a:cubicBezTo>
                    <a:pt x="855448" y="13565"/>
                    <a:pt x="870128" y="-1842"/>
                    <a:pt x="891231" y="176"/>
                  </a:cubicBezTo>
                  <a:close/>
                </a:path>
              </a:pathLst>
            </a:custGeom>
            <a:solidFill>
              <a:schemeClr val="bg1"/>
            </a:solidFill>
            <a:ln>
              <a:noFill/>
            </a:ln>
            <a:effectLst/>
          </p:spPr>
          <p:txBody>
            <a:bodyPr wrap="square" anchor="ctr">
              <a:noAutofit/>
            </a:bodyPr>
            <a:lstStyle/>
            <a:p>
              <a:endParaRPr lang="en-US" sz="2450">
                <a:latin typeface="Lato Light" panose="020F0502020204030203" pitchFamily="34" charset="0"/>
              </a:endParaRPr>
            </a:p>
          </p:txBody>
        </p:sp>
        <p:grpSp>
          <p:nvGrpSpPr>
            <p:cNvPr id="19" name="Group 18">
              <a:extLst>
                <a:ext uri="{FF2B5EF4-FFF2-40B4-BE49-F238E27FC236}">
                  <a16:creationId xmlns:a16="http://schemas.microsoft.com/office/drawing/2014/main" id="{718A650C-E228-D547-B086-E86A3EC07A3F}"/>
                </a:ext>
              </a:extLst>
            </p:cNvPr>
            <p:cNvGrpSpPr/>
            <p:nvPr/>
          </p:nvGrpSpPr>
          <p:grpSpPr>
            <a:xfrm>
              <a:off x="9294123" y="1918282"/>
              <a:ext cx="4982923" cy="6267538"/>
              <a:chOff x="9294123" y="1918282"/>
              <a:chExt cx="4982923" cy="6267538"/>
            </a:xfrm>
          </p:grpSpPr>
          <p:sp>
            <p:nvSpPr>
              <p:cNvPr id="20" name="Freeform 117">
                <a:extLst>
                  <a:ext uri="{FF2B5EF4-FFF2-40B4-BE49-F238E27FC236}">
                    <a16:creationId xmlns:a16="http://schemas.microsoft.com/office/drawing/2014/main" id="{6919092C-0662-064E-9D3F-6CD2F44A647E}"/>
                  </a:ext>
                </a:extLst>
              </p:cNvPr>
              <p:cNvSpPr>
                <a:spLocks noChangeArrowheads="1"/>
              </p:cNvSpPr>
              <p:nvPr/>
            </p:nvSpPr>
            <p:spPr bwMode="auto">
              <a:xfrm>
                <a:off x="9294123" y="1918282"/>
                <a:ext cx="4982923" cy="6267538"/>
              </a:xfrm>
              <a:custGeom>
                <a:avLst/>
                <a:gdLst>
                  <a:gd name="T0" fmla="*/ 195 w 7631"/>
                  <a:gd name="T1" fmla="*/ 0 h 9597"/>
                  <a:gd name="T2" fmla="*/ 320 w 7631"/>
                  <a:gd name="T3" fmla="*/ 43 h 9597"/>
                  <a:gd name="T4" fmla="*/ 7311 w 7631"/>
                  <a:gd name="T5" fmla="*/ 4080 h 9597"/>
                  <a:gd name="T6" fmla="*/ 7630 w 7631"/>
                  <a:gd name="T7" fmla="*/ 4631 h 9597"/>
                  <a:gd name="T8" fmla="*/ 7630 w 7631"/>
                  <a:gd name="T9" fmla="*/ 9371 h 9597"/>
                  <a:gd name="T10" fmla="*/ 7467 w 7631"/>
                  <a:gd name="T11" fmla="*/ 9596 h 9597"/>
                  <a:gd name="T12" fmla="*/ 7442 w 7631"/>
                  <a:gd name="T13" fmla="*/ 9596 h 9597"/>
                  <a:gd name="T14" fmla="*/ 7311 w 7631"/>
                  <a:gd name="T15" fmla="*/ 9553 h 9597"/>
                  <a:gd name="T16" fmla="*/ 320 w 7631"/>
                  <a:gd name="T17" fmla="*/ 5517 h 9597"/>
                  <a:gd name="T18" fmla="*/ 0 w 7631"/>
                  <a:gd name="T19" fmla="*/ 4966 h 9597"/>
                  <a:gd name="T20" fmla="*/ 0 w 7631"/>
                  <a:gd name="T21" fmla="*/ 225 h 9597"/>
                  <a:gd name="T22" fmla="*/ 158 w 7631"/>
                  <a:gd name="T23" fmla="*/ 0 h 9597"/>
                  <a:gd name="T24" fmla="*/ 195 w 7631"/>
                  <a:gd name="T25" fmla="*/ 0 h 9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31" h="9597">
                    <a:moveTo>
                      <a:pt x="195" y="0"/>
                    </a:moveTo>
                    <a:cubicBezTo>
                      <a:pt x="233" y="3"/>
                      <a:pt x="276" y="17"/>
                      <a:pt x="320" y="43"/>
                    </a:cubicBezTo>
                    <a:lnTo>
                      <a:pt x="7311" y="4080"/>
                    </a:lnTo>
                    <a:cubicBezTo>
                      <a:pt x="7487" y="4182"/>
                      <a:pt x="7630" y="4429"/>
                      <a:pt x="7630" y="4631"/>
                    </a:cubicBezTo>
                    <a:lnTo>
                      <a:pt x="7630" y="9371"/>
                    </a:lnTo>
                    <a:cubicBezTo>
                      <a:pt x="7630" y="9509"/>
                      <a:pt x="7564" y="9590"/>
                      <a:pt x="7467" y="9596"/>
                    </a:cubicBezTo>
                    <a:lnTo>
                      <a:pt x="7442" y="9596"/>
                    </a:lnTo>
                    <a:cubicBezTo>
                      <a:pt x="7402" y="9594"/>
                      <a:pt x="7358" y="9580"/>
                      <a:pt x="7311" y="9553"/>
                    </a:cubicBezTo>
                    <a:lnTo>
                      <a:pt x="320" y="5517"/>
                    </a:lnTo>
                    <a:cubicBezTo>
                      <a:pt x="144" y="5415"/>
                      <a:pt x="0" y="5169"/>
                      <a:pt x="0" y="4966"/>
                    </a:cubicBezTo>
                    <a:lnTo>
                      <a:pt x="0" y="225"/>
                    </a:lnTo>
                    <a:cubicBezTo>
                      <a:pt x="0" y="90"/>
                      <a:pt x="64" y="9"/>
                      <a:pt x="158" y="0"/>
                    </a:cubicBezTo>
                    <a:lnTo>
                      <a:pt x="195" y="0"/>
                    </a:lnTo>
                  </a:path>
                </a:pathLst>
              </a:custGeom>
              <a:solidFill>
                <a:schemeClr val="accent1">
                  <a:lumMod val="75000"/>
                </a:schemeClr>
              </a:solidFill>
              <a:ln>
                <a:noFill/>
              </a:ln>
              <a:effectLst/>
            </p:spPr>
            <p:txBody>
              <a:bodyPr wrap="none" anchor="ctr"/>
              <a:lstStyle/>
              <a:p>
                <a:endParaRPr lang="en-US" sz="2450">
                  <a:latin typeface="Lato Light" panose="020F0502020204030203" pitchFamily="34" charset="0"/>
                </a:endParaRPr>
              </a:p>
            </p:txBody>
          </p:sp>
          <p:sp>
            <p:nvSpPr>
              <p:cNvPr id="21" name="Freeform 118">
                <a:extLst>
                  <a:ext uri="{FF2B5EF4-FFF2-40B4-BE49-F238E27FC236}">
                    <a16:creationId xmlns:a16="http://schemas.microsoft.com/office/drawing/2014/main" id="{BB789FA1-4FA0-9C44-B33B-C776909802F6}"/>
                  </a:ext>
                </a:extLst>
              </p:cNvPr>
              <p:cNvSpPr>
                <a:spLocks noChangeArrowheads="1"/>
              </p:cNvSpPr>
              <p:nvPr/>
            </p:nvSpPr>
            <p:spPr bwMode="auto">
              <a:xfrm>
                <a:off x="9294123" y="1918282"/>
                <a:ext cx="4982923" cy="3228820"/>
              </a:xfrm>
              <a:custGeom>
                <a:avLst/>
                <a:gdLst>
                  <a:gd name="T0" fmla="*/ 195 w 7631"/>
                  <a:gd name="T1" fmla="*/ 0 h 4945"/>
                  <a:gd name="T2" fmla="*/ 320 w 7631"/>
                  <a:gd name="T3" fmla="*/ 43 h 4945"/>
                  <a:gd name="T4" fmla="*/ 7311 w 7631"/>
                  <a:gd name="T5" fmla="*/ 4080 h 4945"/>
                  <a:gd name="T6" fmla="*/ 7630 w 7631"/>
                  <a:gd name="T7" fmla="*/ 4631 h 4945"/>
                  <a:gd name="T8" fmla="*/ 7630 w 7631"/>
                  <a:gd name="T9" fmla="*/ 4944 h 4945"/>
                  <a:gd name="T10" fmla="*/ 0 w 7631"/>
                  <a:gd name="T11" fmla="*/ 538 h 4945"/>
                  <a:gd name="T12" fmla="*/ 0 w 7631"/>
                  <a:gd name="T13" fmla="*/ 225 h 4945"/>
                  <a:gd name="T14" fmla="*/ 158 w 7631"/>
                  <a:gd name="T15" fmla="*/ 0 h 4945"/>
                  <a:gd name="T16" fmla="*/ 195 w 7631"/>
                  <a:gd name="T17" fmla="*/ 0 h 4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31" h="4945">
                    <a:moveTo>
                      <a:pt x="195" y="0"/>
                    </a:moveTo>
                    <a:cubicBezTo>
                      <a:pt x="233" y="3"/>
                      <a:pt x="276" y="17"/>
                      <a:pt x="320" y="43"/>
                    </a:cubicBezTo>
                    <a:lnTo>
                      <a:pt x="7311" y="4080"/>
                    </a:lnTo>
                    <a:cubicBezTo>
                      <a:pt x="7487" y="4182"/>
                      <a:pt x="7630" y="4429"/>
                      <a:pt x="7630" y="4631"/>
                    </a:cubicBezTo>
                    <a:lnTo>
                      <a:pt x="7630" y="4944"/>
                    </a:lnTo>
                    <a:lnTo>
                      <a:pt x="0" y="538"/>
                    </a:lnTo>
                    <a:lnTo>
                      <a:pt x="0" y="225"/>
                    </a:lnTo>
                    <a:cubicBezTo>
                      <a:pt x="0" y="90"/>
                      <a:pt x="64" y="9"/>
                      <a:pt x="158" y="0"/>
                    </a:cubicBezTo>
                    <a:lnTo>
                      <a:pt x="195" y="0"/>
                    </a:lnTo>
                  </a:path>
                </a:pathLst>
              </a:custGeom>
              <a:solidFill>
                <a:schemeClr val="accent1">
                  <a:lumMod val="60000"/>
                  <a:lumOff val="40000"/>
                </a:schemeClr>
              </a:solidFill>
              <a:ln>
                <a:noFill/>
              </a:ln>
              <a:effectLst/>
            </p:spPr>
            <p:txBody>
              <a:bodyPr wrap="none" anchor="ctr"/>
              <a:lstStyle/>
              <a:p>
                <a:endParaRPr lang="en-US" sz="2450">
                  <a:latin typeface="Lato Light" panose="020F0502020204030203" pitchFamily="34" charset="0"/>
                </a:endParaRPr>
              </a:p>
            </p:txBody>
          </p:sp>
          <p:sp>
            <p:nvSpPr>
              <p:cNvPr id="22" name="Freeform 112">
                <a:extLst>
                  <a:ext uri="{FF2B5EF4-FFF2-40B4-BE49-F238E27FC236}">
                    <a16:creationId xmlns:a16="http://schemas.microsoft.com/office/drawing/2014/main" id="{A83657D1-5AB1-0A4D-958D-7DCE0F9CEB8C}"/>
                  </a:ext>
                </a:extLst>
              </p:cNvPr>
              <p:cNvSpPr>
                <a:spLocks noChangeArrowheads="1"/>
              </p:cNvSpPr>
              <p:nvPr/>
            </p:nvSpPr>
            <p:spPr bwMode="auto">
              <a:xfrm>
                <a:off x="10032811" y="2422336"/>
                <a:ext cx="2546187" cy="1578406"/>
              </a:xfrm>
              <a:custGeom>
                <a:avLst/>
                <a:gdLst>
                  <a:gd name="T0" fmla="*/ 3799 w 3897"/>
                  <a:gd name="T1" fmla="*/ 2414 h 2415"/>
                  <a:gd name="T2" fmla="*/ 3797 w 3897"/>
                  <a:gd name="T3" fmla="*/ 2413 h 2415"/>
                  <a:gd name="T4" fmla="*/ 99 w 3897"/>
                  <a:gd name="T5" fmla="*/ 277 h 2415"/>
                  <a:gd name="T6" fmla="*/ 0 w 3897"/>
                  <a:gd name="T7" fmla="*/ 87 h 2415"/>
                  <a:gd name="T8" fmla="*/ 60 w 3897"/>
                  <a:gd name="T9" fmla="*/ 0 h 2415"/>
                  <a:gd name="T10" fmla="*/ 99 w 3897"/>
                  <a:gd name="T11" fmla="*/ 12 h 2415"/>
                  <a:gd name="T12" fmla="*/ 3797 w 3897"/>
                  <a:gd name="T13" fmla="*/ 2148 h 2415"/>
                  <a:gd name="T14" fmla="*/ 3896 w 3897"/>
                  <a:gd name="T15" fmla="*/ 2337 h 2415"/>
                  <a:gd name="T16" fmla="*/ 3868 w 3897"/>
                  <a:gd name="T17" fmla="*/ 2414 h 2415"/>
                  <a:gd name="T18" fmla="*/ 3799 w 3897"/>
                  <a:gd name="T19" fmla="*/ 2414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97" h="2415">
                    <a:moveTo>
                      <a:pt x="3799" y="2414"/>
                    </a:moveTo>
                    <a:cubicBezTo>
                      <a:pt x="3799" y="2413"/>
                      <a:pt x="3798" y="2413"/>
                      <a:pt x="3797" y="2413"/>
                    </a:cubicBezTo>
                    <a:lnTo>
                      <a:pt x="99" y="277"/>
                    </a:lnTo>
                    <a:cubicBezTo>
                      <a:pt x="44" y="245"/>
                      <a:pt x="0" y="161"/>
                      <a:pt x="0" y="87"/>
                    </a:cubicBezTo>
                    <a:cubicBezTo>
                      <a:pt x="0" y="33"/>
                      <a:pt x="24" y="0"/>
                      <a:pt x="60" y="0"/>
                    </a:cubicBezTo>
                    <a:cubicBezTo>
                      <a:pt x="72" y="0"/>
                      <a:pt x="85" y="4"/>
                      <a:pt x="99" y="12"/>
                    </a:cubicBezTo>
                    <a:lnTo>
                      <a:pt x="3797" y="2148"/>
                    </a:lnTo>
                    <a:cubicBezTo>
                      <a:pt x="3852" y="2179"/>
                      <a:pt x="3896" y="2264"/>
                      <a:pt x="3896" y="2337"/>
                    </a:cubicBezTo>
                    <a:cubicBezTo>
                      <a:pt x="3896" y="2373"/>
                      <a:pt x="3886" y="2400"/>
                      <a:pt x="3868" y="2414"/>
                    </a:cubicBezTo>
                    <a:lnTo>
                      <a:pt x="3799" y="2414"/>
                    </a:lnTo>
                  </a:path>
                </a:pathLst>
              </a:custGeom>
              <a:solidFill>
                <a:schemeClr val="accent1">
                  <a:lumMod val="20000"/>
                  <a:lumOff val="80000"/>
                </a:schemeClr>
              </a:solidFill>
              <a:ln>
                <a:noFill/>
              </a:ln>
              <a:effectLst/>
            </p:spPr>
            <p:txBody>
              <a:bodyPr wrap="none" anchor="ctr"/>
              <a:lstStyle/>
              <a:p>
                <a:endParaRPr lang="en-US" sz="2450">
                  <a:latin typeface="Lato Light" panose="020F0502020204030203" pitchFamily="34" charset="0"/>
                </a:endParaRPr>
              </a:p>
            </p:txBody>
          </p:sp>
        </p:grpSp>
      </p:grpSp>
      <p:grpSp>
        <p:nvGrpSpPr>
          <p:cNvPr id="51" name="Group 50">
            <a:extLst>
              <a:ext uri="{FF2B5EF4-FFF2-40B4-BE49-F238E27FC236}">
                <a16:creationId xmlns:a16="http://schemas.microsoft.com/office/drawing/2014/main" id="{55B3437A-0696-4AF6-8CE8-9B95C20ED72E}"/>
              </a:ext>
            </a:extLst>
          </p:cNvPr>
          <p:cNvGrpSpPr/>
          <p:nvPr/>
        </p:nvGrpSpPr>
        <p:grpSpPr>
          <a:xfrm>
            <a:off x="632945" y="1615555"/>
            <a:ext cx="2851030" cy="629008"/>
            <a:chOff x="407089" y="2026894"/>
            <a:chExt cx="2269870" cy="629008"/>
          </a:xfrm>
        </p:grpSpPr>
        <p:sp>
          <p:nvSpPr>
            <p:cNvPr id="31" name="TextBox 30">
              <a:extLst>
                <a:ext uri="{FF2B5EF4-FFF2-40B4-BE49-F238E27FC236}">
                  <a16:creationId xmlns:a16="http://schemas.microsoft.com/office/drawing/2014/main" id="{4CB491AB-10DB-5044-B4D9-DFB900B2C546}"/>
                </a:ext>
              </a:extLst>
            </p:cNvPr>
            <p:cNvSpPr txBox="1"/>
            <p:nvPr/>
          </p:nvSpPr>
          <p:spPr>
            <a:xfrm>
              <a:off x="407089" y="2026894"/>
              <a:ext cx="952458" cy="338554"/>
            </a:xfrm>
            <a:prstGeom prst="rect">
              <a:avLst/>
            </a:prstGeom>
            <a:noFill/>
          </p:spPr>
          <p:txBody>
            <a:bodyPr wrap="none" rtlCol="0" anchor="b" anchorCtr="0">
              <a:spAutoFit/>
            </a:bodyPr>
            <a:lstStyle/>
            <a:p>
              <a:r>
                <a:rPr lang="en-US" sz="1600" b="1" dirty="0">
                  <a:solidFill>
                    <a:schemeClr val="tx2"/>
                  </a:solidFill>
                  <a:ea typeface="League Spartan" charset="0"/>
                  <a:cs typeface="Poppins" pitchFamily="2" charset="77"/>
                </a:rPr>
                <a:t>Medicare</a:t>
              </a:r>
            </a:p>
          </p:txBody>
        </p:sp>
        <p:sp>
          <p:nvSpPr>
            <p:cNvPr id="38" name="Freeform 630">
              <a:extLst>
                <a:ext uri="{FF2B5EF4-FFF2-40B4-BE49-F238E27FC236}">
                  <a16:creationId xmlns:a16="http://schemas.microsoft.com/office/drawing/2014/main" id="{53A7D3C0-CE9E-2E4F-A5E5-93DC80A50EBD}"/>
                </a:ext>
              </a:extLst>
            </p:cNvPr>
            <p:cNvSpPr>
              <a:spLocks noChangeAspect="1"/>
            </p:cNvSpPr>
            <p:nvPr/>
          </p:nvSpPr>
          <p:spPr bwMode="auto">
            <a:xfrm>
              <a:off x="729199" y="2369360"/>
              <a:ext cx="277512" cy="286542"/>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US" sz="675">
                <a:latin typeface="Lato Light" panose="020F0502020204030203" pitchFamily="34" charset="0"/>
              </a:endParaRPr>
            </a:p>
          </p:txBody>
        </p:sp>
        <p:sp>
          <p:nvSpPr>
            <p:cNvPr id="50" name="Rectangle 49">
              <a:extLst>
                <a:ext uri="{FF2B5EF4-FFF2-40B4-BE49-F238E27FC236}">
                  <a16:creationId xmlns:a16="http://schemas.microsoft.com/office/drawing/2014/main" id="{E0027504-502A-449C-9709-4FE7B5F1AC48}"/>
                </a:ext>
              </a:extLst>
            </p:cNvPr>
            <p:cNvSpPr/>
            <p:nvPr/>
          </p:nvSpPr>
          <p:spPr>
            <a:xfrm>
              <a:off x="410545" y="2312421"/>
              <a:ext cx="2266414" cy="307777"/>
            </a:xfrm>
            <a:prstGeom prst="rect">
              <a:avLst/>
            </a:prstGeom>
          </p:spPr>
          <p:txBody>
            <a:bodyPr wrap="square">
              <a:spAutoFit/>
            </a:bodyPr>
            <a:lstStyle/>
            <a:p>
              <a:r>
                <a:rPr lang="en-US" sz="1400" dirty="0">
                  <a:solidFill>
                    <a:srgbClr val="000000"/>
                  </a:solidFill>
                </a:rPr>
                <a:t>End of emergency period 10/18</a:t>
              </a:r>
            </a:p>
          </p:txBody>
        </p:sp>
      </p:grpSp>
      <p:grpSp>
        <p:nvGrpSpPr>
          <p:cNvPr id="56" name="Group 55">
            <a:extLst>
              <a:ext uri="{FF2B5EF4-FFF2-40B4-BE49-F238E27FC236}">
                <a16:creationId xmlns:a16="http://schemas.microsoft.com/office/drawing/2014/main" id="{7ABD9E9D-AF00-4EAF-ADF2-FAD9C8C23D0F}"/>
              </a:ext>
            </a:extLst>
          </p:cNvPr>
          <p:cNvGrpSpPr/>
          <p:nvPr/>
        </p:nvGrpSpPr>
        <p:grpSpPr>
          <a:xfrm>
            <a:off x="609600" y="2412508"/>
            <a:ext cx="2560320" cy="804672"/>
            <a:chOff x="407089" y="2026894"/>
            <a:chExt cx="2269870" cy="629008"/>
          </a:xfrm>
        </p:grpSpPr>
        <p:sp>
          <p:nvSpPr>
            <p:cNvPr id="57" name="TextBox 56">
              <a:extLst>
                <a:ext uri="{FF2B5EF4-FFF2-40B4-BE49-F238E27FC236}">
                  <a16:creationId xmlns:a16="http://schemas.microsoft.com/office/drawing/2014/main" id="{1F3F5E7F-B47E-4A6D-9BF7-14375685429B}"/>
                </a:ext>
              </a:extLst>
            </p:cNvPr>
            <p:cNvSpPr txBox="1"/>
            <p:nvPr/>
          </p:nvSpPr>
          <p:spPr>
            <a:xfrm>
              <a:off x="407089" y="2026894"/>
              <a:ext cx="1336169" cy="338554"/>
            </a:xfrm>
            <a:prstGeom prst="rect">
              <a:avLst/>
            </a:prstGeom>
            <a:noFill/>
          </p:spPr>
          <p:txBody>
            <a:bodyPr wrap="none" rtlCol="0" anchor="b" anchorCtr="0">
              <a:spAutoFit/>
            </a:bodyPr>
            <a:lstStyle/>
            <a:p>
              <a:r>
                <a:rPr lang="en-US" sz="1600" b="1">
                  <a:solidFill>
                    <a:schemeClr val="tx2"/>
                  </a:solidFill>
                  <a:ea typeface="League Spartan" charset="0"/>
                  <a:cs typeface="Poppins" pitchFamily="2" charset="77"/>
                </a:rPr>
                <a:t>United Health</a:t>
              </a:r>
            </a:p>
          </p:txBody>
        </p:sp>
        <p:sp>
          <p:nvSpPr>
            <p:cNvPr id="58" name="Freeform 630">
              <a:extLst>
                <a:ext uri="{FF2B5EF4-FFF2-40B4-BE49-F238E27FC236}">
                  <a16:creationId xmlns:a16="http://schemas.microsoft.com/office/drawing/2014/main" id="{CD29F5D2-085A-4116-A5D0-BA049D8D2DC3}"/>
                </a:ext>
              </a:extLst>
            </p:cNvPr>
            <p:cNvSpPr>
              <a:spLocks noChangeAspect="1"/>
            </p:cNvSpPr>
            <p:nvPr/>
          </p:nvSpPr>
          <p:spPr bwMode="auto">
            <a:xfrm>
              <a:off x="729199" y="2369360"/>
              <a:ext cx="277512" cy="286542"/>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US" sz="675">
                <a:latin typeface="Lato Light" panose="020F0502020204030203" pitchFamily="34" charset="0"/>
              </a:endParaRPr>
            </a:p>
          </p:txBody>
        </p:sp>
        <p:sp>
          <p:nvSpPr>
            <p:cNvPr id="59" name="Rectangle 58">
              <a:extLst>
                <a:ext uri="{FF2B5EF4-FFF2-40B4-BE49-F238E27FC236}">
                  <a16:creationId xmlns:a16="http://schemas.microsoft.com/office/drawing/2014/main" id="{7F975ECC-EDE9-42C9-808B-0E5E2BA16507}"/>
                </a:ext>
              </a:extLst>
            </p:cNvPr>
            <p:cNvSpPr/>
            <p:nvPr/>
          </p:nvSpPr>
          <p:spPr>
            <a:xfrm>
              <a:off x="410545" y="2312421"/>
              <a:ext cx="2266414" cy="240588"/>
            </a:xfrm>
            <a:prstGeom prst="rect">
              <a:avLst/>
            </a:prstGeom>
          </p:spPr>
          <p:txBody>
            <a:bodyPr wrap="square">
              <a:spAutoFit/>
            </a:bodyPr>
            <a:lstStyle/>
            <a:p>
              <a:r>
                <a:rPr lang="en-US" sz="1400" dirty="0">
                  <a:solidFill>
                    <a:srgbClr val="000000"/>
                  </a:solidFill>
                </a:rPr>
                <a:t>Extended through 10/18</a:t>
              </a:r>
            </a:p>
          </p:txBody>
        </p:sp>
      </p:grpSp>
      <p:grpSp>
        <p:nvGrpSpPr>
          <p:cNvPr id="60" name="Group 59">
            <a:extLst>
              <a:ext uri="{FF2B5EF4-FFF2-40B4-BE49-F238E27FC236}">
                <a16:creationId xmlns:a16="http://schemas.microsoft.com/office/drawing/2014/main" id="{3C83BA64-BFF1-4636-ADA4-D7AD79F26AB1}"/>
              </a:ext>
            </a:extLst>
          </p:cNvPr>
          <p:cNvGrpSpPr/>
          <p:nvPr/>
        </p:nvGrpSpPr>
        <p:grpSpPr>
          <a:xfrm>
            <a:off x="607048" y="3205386"/>
            <a:ext cx="2784793" cy="629008"/>
            <a:chOff x="407089" y="2026894"/>
            <a:chExt cx="2269870" cy="629008"/>
          </a:xfrm>
        </p:grpSpPr>
        <p:sp>
          <p:nvSpPr>
            <p:cNvPr id="61" name="TextBox 60">
              <a:extLst>
                <a:ext uri="{FF2B5EF4-FFF2-40B4-BE49-F238E27FC236}">
                  <a16:creationId xmlns:a16="http://schemas.microsoft.com/office/drawing/2014/main" id="{69DF6B4B-14EA-476B-AE90-260BB1D5E83C}"/>
                </a:ext>
              </a:extLst>
            </p:cNvPr>
            <p:cNvSpPr txBox="1"/>
            <p:nvPr/>
          </p:nvSpPr>
          <p:spPr>
            <a:xfrm>
              <a:off x="407089" y="2026894"/>
              <a:ext cx="614363" cy="338554"/>
            </a:xfrm>
            <a:prstGeom prst="rect">
              <a:avLst/>
            </a:prstGeom>
            <a:noFill/>
          </p:spPr>
          <p:txBody>
            <a:bodyPr wrap="none" rtlCol="0" anchor="b" anchorCtr="0">
              <a:spAutoFit/>
            </a:bodyPr>
            <a:lstStyle/>
            <a:p>
              <a:r>
                <a:rPr lang="en-US" sz="1600" b="1">
                  <a:solidFill>
                    <a:schemeClr val="tx2"/>
                  </a:solidFill>
                  <a:ea typeface="League Spartan" charset="0"/>
                  <a:cs typeface="Poppins" pitchFamily="2" charset="77"/>
                </a:rPr>
                <a:t>Cigna</a:t>
              </a:r>
            </a:p>
          </p:txBody>
        </p:sp>
        <p:sp>
          <p:nvSpPr>
            <p:cNvPr id="62" name="Freeform 630">
              <a:extLst>
                <a:ext uri="{FF2B5EF4-FFF2-40B4-BE49-F238E27FC236}">
                  <a16:creationId xmlns:a16="http://schemas.microsoft.com/office/drawing/2014/main" id="{6CFE2EBF-AF63-419F-8E9A-2CCFE1C8E9DB}"/>
                </a:ext>
              </a:extLst>
            </p:cNvPr>
            <p:cNvSpPr>
              <a:spLocks noChangeAspect="1"/>
            </p:cNvSpPr>
            <p:nvPr/>
          </p:nvSpPr>
          <p:spPr bwMode="auto">
            <a:xfrm>
              <a:off x="729199" y="2369360"/>
              <a:ext cx="277512" cy="286542"/>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US" sz="675">
                <a:latin typeface="Lato Light" panose="020F0502020204030203" pitchFamily="34" charset="0"/>
              </a:endParaRPr>
            </a:p>
          </p:txBody>
        </p:sp>
        <p:sp>
          <p:nvSpPr>
            <p:cNvPr id="63" name="Rectangle 62">
              <a:extLst>
                <a:ext uri="{FF2B5EF4-FFF2-40B4-BE49-F238E27FC236}">
                  <a16:creationId xmlns:a16="http://schemas.microsoft.com/office/drawing/2014/main" id="{F8FB2F03-5294-4364-993F-258115AB0E84}"/>
                </a:ext>
              </a:extLst>
            </p:cNvPr>
            <p:cNvSpPr/>
            <p:nvPr/>
          </p:nvSpPr>
          <p:spPr>
            <a:xfrm>
              <a:off x="410545" y="2312421"/>
              <a:ext cx="2266414" cy="307777"/>
            </a:xfrm>
            <a:prstGeom prst="rect">
              <a:avLst/>
            </a:prstGeom>
          </p:spPr>
          <p:txBody>
            <a:bodyPr wrap="square">
              <a:spAutoFit/>
            </a:bodyPr>
            <a:lstStyle/>
            <a:p>
              <a:r>
                <a:rPr lang="en-US" sz="1400" dirty="0">
                  <a:solidFill>
                    <a:srgbClr val="000000"/>
                  </a:solidFill>
                </a:rPr>
                <a:t>New Virtual Policy 1/1/2021</a:t>
              </a:r>
            </a:p>
          </p:txBody>
        </p:sp>
      </p:grpSp>
      <p:grpSp>
        <p:nvGrpSpPr>
          <p:cNvPr id="64" name="Group 63">
            <a:extLst>
              <a:ext uri="{FF2B5EF4-FFF2-40B4-BE49-F238E27FC236}">
                <a16:creationId xmlns:a16="http://schemas.microsoft.com/office/drawing/2014/main" id="{0E6F930E-0A30-46F3-8791-233130821146}"/>
              </a:ext>
            </a:extLst>
          </p:cNvPr>
          <p:cNvGrpSpPr/>
          <p:nvPr/>
        </p:nvGrpSpPr>
        <p:grpSpPr>
          <a:xfrm>
            <a:off x="583764" y="4002339"/>
            <a:ext cx="2560320" cy="804672"/>
            <a:chOff x="407089" y="2026894"/>
            <a:chExt cx="2269870" cy="629008"/>
          </a:xfrm>
        </p:grpSpPr>
        <p:sp>
          <p:nvSpPr>
            <p:cNvPr id="65" name="TextBox 64">
              <a:extLst>
                <a:ext uri="{FF2B5EF4-FFF2-40B4-BE49-F238E27FC236}">
                  <a16:creationId xmlns:a16="http://schemas.microsoft.com/office/drawing/2014/main" id="{3C430BE4-F41B-4074-8487-583A6A20831E}"/>
                </a:ext>
              </a:extLst>
            </p:cNvPr>
            <p:cNvSpPr txBox="1"/>
            <p:nvPr/>
          </p:nvSpPr>
          <p:spPr>
            <a:xfrm>
              <a:off x="407089" y="2026894"/>
              <a:ext cx="668226" cy="338554"/>
            </a:xfrm>
            <a:prstGeom prst="rect">
              <a:avLst/>
            </a:prstGeom>
            <a:noFill/>
          </p:spPr>
          <p:txBody>
            <a:bodyPr wrap="none" rtlCol="0" anchor="b" anchorCtr="0">
              <a:spAutoFit/>
            </a:bodyPr>
            <a:lstStyle/>
            <a:p>
              <a:r>
                <a:rPr lang="en-US" sz="1600" b="1">
                  <a:solidFill>
                    <a:schemeClr val="tx2"/>
                  </a:solidFill>
                  <a:ea typeface="League Spartan" charset="0"/>
                  <a:cs typeface="Poppins" pitchFamily="2" charset="77"/>
                </a:rPr>
                <a:t>Aetna</a:t>
              </a:r>
            </a:p>
          </p:txBody>
        </p:sp>
        <p:sp>
          <p:nvSpPr>
            <p:cNvPr id="66" name="Freeform 630">
              <a:extLst>
                <a:ext uri="{FF2B5EF4-FFF2-40B4-BE49-F238E27FC236}">
                  <a16:creationId xmlns:a16="http://schemas.microsoft.com/office/drawing/2014/main" id="{71738355-A6D4-4115-8C21-ABCD1C762D0E}"/>
                </a:ext>
              </a:extLst>
            </p:cNvPr>
            <p:cNvSpPr>
              <a:spLocks noChangeAspect="1"/>
            </p:cNvSpPr>
            <p:nvPr/>
          </p:nvSpPr>
          <p:spPr bwMode="auto">
            <a:xfrm>
              <a:off x="729199" y="2369360"/>
              <a:ext cx="277512" cy="286542"/>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US" sz="675">
                <a:latin typeface="Lato Light" panose="020F0502020204030203" pitchFamily="34" charset="0"/>
              </a:endParaRPr>
            </a:p>
          </p:txBody>
        </p:sp>
        <p:sp>
          <p:nvSpPr>
            <p:cNvPr id="67" name="Rectangle 66">
              <a:extLst>
                <a:ext uri="{FF2B5EF4-FFF2-40B4-BE49-F238E27FC236}">
                  <a16:creationId xmlns:a16="http://schemas.microsoft.com/office/drawing/2014/main" id="{E779D05B-A0E2-46D5-97D3-2CF635CB6C36}"/>
                </a:ext>
              </a:extLst>
            </p:cNvPr>
            <p:cNvSpPr/>
            <p:nvPr/>
          </p:nvSpPr>
          <p:spPr>
            <a:xfrm>
              <a:off x="410545" y="2312421"/>
              <a:ext cx="2266414" cy="240588"/>
            </a:xfrm>
            <a:prstGeom prst="rect">
              <a:avLst/>
            </a:prstGeom>
          </p:spPr>
          <p:txBody>
            <a:bodyPr wrap="square">
              <a:spAutoFit/>
            </a:bodyPr>
            <a:lstStyle/>
            <a:p>
              <a:r>
                <a:rPr lang="en-US" sz="1400" dirty="0">
                  <a:solidFill>
                    <a:srgbClr val="000000"/>
                  </a:solidFill>
                </a:rPr>
                <a:t>Until Notice</a:t>
              </a:r>
            </a:p>
          </p:txBody>
        </p:sp>
      </p:grpSp>
      <p:grpSp>
        <p:nvGrpSpPr>
          <p:cNvPr id="68" name="Group 67">
            <a:extLst>
              <a:ext uri="{FF2B5EF4-FFF2-40B4-BE49-F238E27FC236}">
                <a16:creationId xmlns:a16="http://schemas.microsoft.com/office/drawing/2014/main" id="{3AE914DE-4823-4E04-A673-3A8B99AE13CC}"/>
              </a:ext>
            </a:extLst>
          </p:cNvPr>
          <p:cNvGrpSpPr/>
          <p:nvPr/>
        </p:nvGrpSpPr>
        <p:grpSpPr>
          <a:xfrm>
            <a:off x="592919" y="4889767"/>
            <a:ext cx="2560320" cy="710124"/>
            <a:chOff x="407089" y="2100802"/>
            <a:chExt cx="2269870" cy="555100"/>
          </a:xfrm>
        </p:grpSpPr>
        <p:sp>
          <p:nvSpPr>
            <p:cNvPr id="69" name="TextBox 68">
              <a:extLst>
                <a:ext uri="{FF2B5EF4-FFF2-40B4-BE49-F238E27FC236}">
                  <a16:creationId xmlns:a16="http://schemas.microsoft.com/office/drawing/2014/main" id="{C5568CCC-2618-40B6-A4EA-D0B8D834410C}"/>
                </a:ext>
              </a:extLst>
            </p:cNvPr>
            <p:cNvSpPr txBox="1"/>
            <p:nvPr/>
          </p:nvSpPr>
          <p:spPr>
            <a:xfrm>
              <a:off x="407089" y="2100802"/>
              <a:ext cx="989408" cy="264646"/>
            </a:xfrm>
            <a:prstGeom prst="rect">
              <a:avLst/>
            </a:prstGeom>
            <a:noFill/>
          </p:spPr>
          <p:txBody>
            <a:bodyPr wrap="none" rtlCol="0" anchor="b" anchorCtr="0">
              <a:spAutoFit/>
            </a:bodyPr>
            <a:lstStyle/>
            <a:p>
              <a:r>
                <a:rPr lang="en-US" sz="1600" b="1" dirty="0">
                  <a:solidFill>
                    <a:schemeClr val="tx2"/>
                  </a:solidFill>
                  <a:ea typeface="League Spartan" charset="0"/>
                  <a:cs typeface="Poppins" pitchFamily="2" charset="77"/>
                </a:rPr>
                <a:t>AR BCBS</a:t>
              </a:r>
            </a:p>
          </p:txBody>
        </p:sp>
        <p:sp>
          <p:nvSpPr>
            <p:cNvPr id="70" name="Freeform 630">
              <a:extLst>
                <a:ext uri="{FF2B5EF4-FFF2-40B4-BE49-F238E27FC236}">
                  <a16:creationId xmlns:a16="http://schemas.microsoft.com/office/drawing/2014/main" id="{25F973D3-DA17-405E-97F6-66D2310C91ED}"/>
                </a:ext>
              </a:extLst>
            </p:cNvPr>
            <p:cNvSpPr>
              <a:spLocks noChangeAspect="1"/>
            </p:cNvSpPr>
            <p:nvPr/>
          </p:nvSpPr>
          <p:spPr bwMode="auto">
            <a:xfrm>
              <a:off x="729199" y="2369360"/>
              <a:ext cx="277512" cy="286542"/>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US" sz="675">
                <a:latin typeface="Lato Light" panose="020F0502020204030203" pitchFamily="34" charset="0"/>
              </a:endParaRPr>
            </a:p>
          </p:txBody>
        </p:sp>
        <p:sp>
          <p:nvSpPr>
            <p:cNvPr id="71" name="Rectangle 70">
              <a:extLst>
                <a:ext uri="{FF2B5EF4-FFF2-40B4-BE49-F238E27FC236}">
                  <a16:creationId xmlns:a16="http://schemas.microsoft.com/office/drawing/2014/main" id="{F5437E20-DFA6-4850-9BD8-0A4FD38D3B39}"/>
                </a:ext>
              </a:extLst>
            </p:cNvPr>
            <p:cNvSpPr/>
            <p:nvPr/>
          </p:nvSpPr>
          <p:spPr>
            <a:xfrm>
              <a:off x="410545" y="2312421"/>
              <a:ext cx="2266414" cy="240588"/>
            </a:xfrm>
            <a:prstGeom prst="rect">
              <a:avLst/>
            </a:prstGeom>
          </p:spPr>
          <p:txBody>
            <a:bodyPr wrap="square">
              <a:spAutoFit/>
            </a:bodyPr>
            <a:lstStyle/>
            <a:p>
              <a:r>
                <a:rPr lang="en-US" sz="1400" dirty="0">
                  <a:solidFill>
                    <a:srgbClr val="000000"/>
                  </a:solidFill>
                </a:rPr>
                <a:t>Until Notice</a:t>
              </a:r>
            </a:p>
          </p:txBody>
        </p:sp>
      </p:grpSp>
      <p:grpSp>
        <p:nvGrpSpPr>
          <p:cNvPr id="2" name="Group 1">
            <a:extLst>
              <a:ext uri="{FF2B5EF4-FFF2-40B4-BE49-F238E27FC236}">
                <a16:creationId xmlns:a16="http://schemas.microsoft.com/office/drawing/2014/main" id="{15FC5104-9A8E-4648-843F-2932C91C6C8B}"/>
              </a:ext>
            </a:extLst>
          </p:cNvPr>
          <p:cNvGrpSpPr/>
          <p:nvPr/>
        </p:nvGrpSpPr>
        <p:grpSpPr>
          <a:xfrm>
            <a:off x="6172473" y="1494268"/>
            <a:ext cx="2560320" cy="1024191"/>
            <a:chOff x="6172473" y="1615555"/>
            <a:chExt cx="2560320" cy="1024191"/>
          </a:xfrm>
        </p:grpSpPr>
        <p:sp>
          <p:nvSpPr>
            <p:cNvPr id="55" name="Freeform 14">
              <a:extLst>
                <a:ext uri="{FF2B5EF4-FFF2-40B4-BE49-F238E27FC236}">
                  <a16:creationId xmlns:a16="http://schemas.microsoft.com/office/drawing/2014/main" id="{4796505E-3AA0-CC48-AACB-BA333D3D2BD9}"/>
                </a:ext>
              </a:extLst>
            </p:cNvPr>
            <p:cNvSpPr>
              <a:spLocks noChangeAspect="1"/>
            </p:cNvSpPr>
            <p:nvPr/>
          </p:nvSpPr>
          <p:spPr bwMode="auto">
            <a:xfrm>
              <a:off x="6172473" y="2154351"/>
              <a:ext cx="266752" cy="263214"/>
            </a:xfrm>
            <a:custGeom>
              <a:avLst/>
              <a:gdLst>
                <a:gd name="T0" fmla="*/ 2147483646 w 490"/>
                <a:gd name="T1" fmla="*/ 2147483646 h 479"/>
                <a:gd name="T2" fmla="*/ 2147483646 w 490"/>
                <a:gd name="T3" fmla="*/ 2147483646 h 479"/>
                <a:gd name="T4" fmla="*/ 2147483646 w 490"/>
                <a:gd name="T5" fmla="*/ 2147483646 h 479"/>
                <a:gd name="T6" fmla="*/ 2147483646 w 490"/>
                <a:gd name="T7" fmla="*/ 2147483646 h 479"/>
                <a:gd name="T8" fmla="*/ 2147483646 w 490"/>
                <a:gd name="T9" fmla="*/ 2147483646 h 479"/>
                <a:gd name="T10" fmla="*/ 2147483646 w 490"/>
                <a:gd name="T11" fmla="*/ 2147483646 h 479"/>
                <a:gd name="T12" fmla="*/ 2147483646 w 490"/>
                <a:gd name="T13" fmla="*/ 2147483646 h 479"/>
                <a:gd name="T14" fmla="*/ 2147483646 w 490"/>
                <a:gd name="T15" fmla="*/ 2147483646 h 479"/>
                <a:gd name="T16" fmla="*/ 2147483646 w 490"/>
                <a:gd name="T17" fmla="*/ 2147483646 h 479"/>
                <a:gd name="T18" fmla="*/ 2147483646 w 490"/>
                <a:gd name="T19" fmla="*/ 2147483646 h 479"/>
                <a:gd name="T20" fmla="*/ 2147483646 w 490"/>
                <a:gd name="T21" fmla="*/ 2147483646 h 479"/>
                <a:gd name="T22" fmla="*/ 2147483646 w 490"/>
                <a:gd name="T23" fmla="*/ 2147483646 h 479"/>
                <a:gd name="T24" fmla="*/ 2147483646 w 490"/>
                <a:gd name="T25" fmla="*/ 2147483646 h 479"/>
                <a:gd name="T26" fmla="*/ 2147483646 w 490"/>
                <a:gd name="T27" fmla="*/ 2147483646 h 479"/>
                <a:gd name="T28" fmla="*/ 2147483646 w 490"/>
                <a:gd name="T29" fmla="*/ 2147483646 h 479"/>
                <a:gd name="T30" fmla="*/ 2147483646 w 490"/>
                <a:gd name="T31" fmla="*/ 2147483646 h 479"/>
                <a:gd name="T32" fmla="*/ 2147483646 w 490"/>
                <a:gd name="T33" fmla="*/ 0 h 479"/>
                <a:gd name="T34" fmla="*/ 2147483646 w 490"/>
                <a:gd name="T35" fmla="*/ 0 h 479"/>
                <a:gd name="T36" fmla="*/ 2147483646 w 490"/>
                <a:gd name="T37" fmla="*/ 2147483646 h 479"/>
                <a:gd name="T38" fmla="*/ 2147483646 w 490"/>
                <a:gd name="T39" fmla="*/ 2147483646 h 479"/>
                <a:gd name="T40" fmla="*/ 0 w 490"/>
                <a:gd name="T41" fmla="*/ 2147483646 h 479"/>
                <a:gd name="T42" fmla="*/ 0 w 490"/>
                <a:gd name="T43" fmla="*/ 2147483646 h 479"/>
                <a:gd name="T44" fmla="*/ 2147483646 w 490"/>
                <a:gd name="T45" fmla="*/ 2147483646 h 479"/>
                <a:gd name="T46" fmla="*/ 2147483646 w 490"/>
                <a:gd name="T47" fmla="*/ 2147483646 h 479"/>
                <a:gd name="T48" fmla="*/ 2147483646 w 490"/>
                <a:gd name="T49" fmla="*/ 2147483646 h 479"/>
                <a:gd name="T50" fmla="*/ 2147483646 w 490"/>
                <a:gd name="T51" fmla="*/ 2147483646 h 479"/>
                <a:gd name="T52" fmla="*/ 2147483646 w 490"/>
                <a:gd name="T53" fmla="*/ 2147483646 h 479"/>
                <a:gd name="T54" fmla="*/ 2147483646 w 490"/>
                <a:gd name="T55" fmla="*/ 2147483646 h 479"/>
                <a:gd name="T56" fmla="*/ 2147483646 w 490"/>
                <a:gd name="T57" fmla="*/ 2147483646 h 479"/>
                <a:gd name="T58" fmla="*/ 2147483646 w 490"/>
                <a:gd name="T59" fmla="*/ 2147483646 h 479"/>
                <a:gd name="T60" fmla="*/ 2147483646 w 490"/>
                <a:gd name="T61" fmla="*/ 2147483646 h 479"/>
                <a:gd name="T62" fmla="*/ 2147483646 w 490"/>
                <a:gd name="T63" fmla="*/ 2147483646 h 479"/>
                <a:gd name="T64" fmla="*/ 2147483646 w 490"/>
                <a:gd name="T65" fmla="*/ 2147483646 h 479"/>
                <a:gd name="T66" fmla="*/ 2147483646 w 490"/>
                <a:gd name="T67" fmla="*/ 2147483646 h 479"/>
                <a:gd name="T68" fmla="*/ 2147483646 w 490"/>
                <a:gd name="T69" fmla="*/ 2147483646 h 479"/>
                <a:gd name="T70" fmla="*/ 2147483646 w 490"/>
                <a:gd name="T71" fmla="*/ 2147483646 h 479"/>
                <a:gd name="T72" fmla="*/ 2147483646 w 490"/>
                <a:gd name="T73" fmla="*/ 2147483646 h 479"/>
                <a:gd name="T74" fmla="*/ 2147483646 w 490"/>
                <a:gd name="T75" fmla="*/ 2147483646 h 479"/>
                <a:gd name="T76" fmla="*/ 2147483646 w 490"/>
                <a:gd name="T77" fmla="*/ 2147483646 h 479"/>
                <a:gd name="T78" fmla="*/ 2147483646 w 490"/>
                <a:gd name="T79" fmla="*/ 2147483646 h 479"/>
                <a:gd name="T80" fmla="*/ 2147483646 w 490"/>
                <a:gd name="T81" fmla="*/ 2147483646 h 479"/>
                <a:gd name="T82" fmla="*/ 2147483646 w 490"/>
                <a:gd name="T83" fmla="*/ 2147483646 h 479"/>
                <a:gd name="T84" fmla="*/ 2147483646 w 490"/>
                <a:gd name="T85" fmla="*/ 2147483646 h 479"/>
                <a:gd name="T86" fmla="*/ 2147483646 w 490"/>
                <a:gd name="T87" fmla="*/ 2147483646 h 479"/>
                <a:gd name="T88" fmla="*/ 2147483646 w 490"/>
                <a:gd name="T89" fmla="*/ 2147483646 h 479"/>
                <a:gd name="T90" fmla="*/ 2147483646 w 490"/>
                <a:gd name="T91" fmla="*/ 2147483646 h 479"/>
                <a:gd name="T92" fmla="*/ 2147483646 w 490"/>
                <a:gd name="T93" fmla="*/ 2147483646 h 479"/>
                <a:gd name="T94" fmla="*/ 2147483646 w 490"/>
                <a:gd name="T95" fmla="*/ 2147483646 h 479"/>
                <a:gd name="T96" fmla="*/ 2147483646 w 490"/>
                <a:gd name="T97" fmla="*/ 2147483646 h 4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90" h="479">
                  <a:moveTo>
                    <a:pt x="420" y="276"/>
                  </a:moveTo>
                  <a:lnTo>
                    <a:pt x="420" y="217"/>
                  </a:lnTo>
                  <a:cubicBezTo>
                    <a:pt x="428" y="223"/>
                    <a:pt x="434" y="235"/>
                    <a:pt x="434" y="246"/>
                  </a:cubicBezTo>
                  <a:cubicBezTo>
                    <a:pt x="434" y="258"/>
                    <a:pt x="428" y="269"/>
                    <a:pt x="420" y="276"/>
                  </a:cubicBezTo>
                  <a:close/>
                  <a:moveTo>
                    <a:pt x="67" y="276"/>
                  </a:moveTo>
                  <a:lnTo>
                    <a:pt x="67" y="276"/>
                  </a:lnTo>
                  <a:cubicBezTo>
                    <a:pt x="54" y="269"/>
                    <a:pt x="54" y="258"/>
                    <a:pt x="54" y="246"/>
                  </a:cubicBezTo>
                  <a:cubicBezTo>
                    <a:pt x="54" y="235"/>
                    <a:pt x="54" y="223"/>
                    <a:pt x="67" y="217"/>
                  </a:cubicBezTo>
                  <a:lnTo>
                    <a:pt x="67" y="276"/>
                  </a:lnTo>
                  <a:close/>
                  <a:moveTo>
                    <a:pt x="489" y="246"/>
                  </a:moveTo>
                  <a:lnTo>
                    <a:pt x="489" y="246"/>
                  </a:lnTo>
                  <a:cubicBezTo>
                    <a:pt x="489" y="203"/>
                    <a:pt x="459" y="167"/>
                    <a:pt x="419" y="155"/>
                  </a:cubicBezTo>
                  <a:cubicBezTo>
                    <a:pt x="409" y="68"/>
                    <a:pt x="334" y="0"/>
                    <a:pt x="244" y="0"/>
                  </a:cubicBezTo>
                  <a:cubicBezTo>
                    <a:pt x="154" y="0"/>
                    <a:pt x="79" y="68"/>
                    <a:pt x="68" y="155"/>
                  </a:cubicBezTo>
                  <a:cubicBezTo>
                    <a:pt x="29" y="167"/>
                    <a:pt x="0" y="203"/>
                    <a:pt x="0" y="246"/>
                  </a:cubicBezTo>
                  <a:cubicBezTo>
                    <a:pt x="0" y="299"/>
                    <a:pt x="42" y="341"/>
                    <a:pt x="94" y="341"/>
                  </a:cubicBezTo>
                  <a:cubicBezTo>
                    <a:pt x="109" y="341"/>
                    <a:pt x="122" y="329"/>
                    <a:pt x="122" y="314"/>
                  </a:cubicBezTo>
                  <a:lnTo>
                    <a:pt x="122" y="179"/>
                  </a:lnTo>
                  <a:lnTo>
                    <a:pt x="121" y="178"/>
                  </a:lnTo>
                  <a:cubicBezTo>
                    <a:pt x="121" y="109"/>
                    <a:pt x="176" y="54"/>
                    <a:pt x="244" y="54"/>
                  </a:cubicBezTo>
                  <a:cubicBezTo>
                    <a:pt x="312" y="54"/>
                    <a:pt x="367" y="109"/>
                    <a:pt x="367" y="178"/>
                  </a:cubicBezTo>
                  <a:lnTo>
                    <a:pt x="366" y="178"/>
                  </a:lnTo>
                  <a:lnTo>
                    <a:pt x="366" y="179"/>
                  </a:lnTo>
                  <a:lnTo>
                    <a:pt x="366" y="302"/>
                  </a:lnTo>
                  <a:cubicBezTo>
                    <a:pt x="366" y="369"/>
                    <a:pt x="311" y="424"/>
                    <a:pt x="244" y="424"/>
                  </a:cubicBezTo>
                  <a:cubicBezTo>
                    <a:pt x="229" y="424"/>
                    <a:pt x="217" y="437"/>
                    <a:pt x="217" y="451"/>
                  </a:cubicBezTo>
                  <a:cubicBezTo>
                    <a:pt x="217" y="466"/>
                    <a:pt x="229" y="478"/>
                    <a:pt x="244" y="478"/>
                  </a:cubicBezTo>
                  <a:cubicBezTo>
                    <a:pt x="329" y="478"/>
                    <a:pt x="400" y="418"/>
                    <a:pt x="417" y="338"/>
                  </a:cubicBezTo>
                  <a:cubicBezTo>
                    <a:pt x="458" y="328"/>
                    <a:pt x="489" y="290"/>
                    <a:pt x="489" y="246"/>
                  </a:cubicBezTo>
                  <a:close/>
                </a:path>
              </a:pathLst>
            </a:custGeom>
            <a:solidFill>
              <a:schemeClr val="bg1"/>
            </a:solidFill>
            <a:ln>
              <a:noFill/>
            </a:ln>
          </p:spPr>
          <p:txBody>
            <a:bodyPr wrap="none" anchor="ctr"/>
            <a:lstStyle/>
            <a:p>
              <a:endParaRPr lang="en-US" sz="675">
                <a:latin typeface="Lato Light" panose="020F0502020204030203" pitchFamily="34" charset="0"/>
              </a:endParaRPr>
            </a:p>
          </p:txBody>
        </p:sp>
        <p:sp>
          <p:nvSpPr>
            <p:cNvPr id="73" name="TextBox 72">
              <a:extLst>
                <a:ext uri="{FF2B5EF4-FFF2-40B4-BE49-F238E27FC236}">
                  <a16:creationId xmlns:a16="http://schemas.microsoft.com/office/drawing/2014/main" id="{ADB69E68-728E-4FE6-97E8-854A9607AAB1}"/>
                </a:ext>
              </a:extLst>
            </p:cNvPr>
            <p:cNvSpPr txBox="1"/>
            <p:nvPr/>
          </p:nvSpPr>
          <p:spPr>
            <a:xfrm>
              <a:off x="6172473" y="1615555"/>
              <a:ext cx="1712328" cy="338554"/>
            </a:xfrm>
            <a:prstGeom prst="rect">
              <a:avLst/>
            </a:prstGeom>
            <a:noFill/>
          </p:spPr>
          <p:txBody>
            <a:bodyPr wrap="none" rtlCol="0" anchor="b" anchorCtr="0">
              <a:spAutoFit/>
            </a:bodyPr>
            <a:lstStyle/>
            <a:p>
              <a:r>
                <a:rPr lang="en-US" sz="1600" b="1" dirty="0">
                  <a:solidFill>
                    <a:schemeClr val="tx2"/>
                  </a:solidFill>
                  <a:ea typeface="League Spartan" charset="0"/>
                  <a:cs typeface="Poppins" pitchFamily="2" charset="77"/>
                </a:rPr>
                <a:t>State Licensure</a:t>
              </a:r>
            </a:p>
          </p:txBody>
        </p:sp>
        <p:sp>
          <p:nvSpPr>
            <p:cNvPr id="74" name="Freeform 630">
              <a:extLst>
                <a:ext uri="{FF2B5EF4-FFF2-40B4-BE49-F238E27FC236}">
                  <a16:creationId xmlns:a16="http://schemas.microsoft.com/office/drawing/2014/main" id="{84760104-DDA8-466E-A35B-C96A59845D58}"/>
                </a:ext>
              </a:extLst>
            </p:cNvPr>
            <p:cNvSpPr>
              <a:spLocks noChangeAspect="1"/>
            </p:cNvSpPr>
            <p:nvPr/>
          </p:nvSpPr>
          <p:spPr bwMode="auto">
            <a:xfrm>
              <a:off x="6535800" y="1958021"/>
              <a:ext cx="313022" cy="286542"/>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US" sz="675">
                <a:latin typeface="Lato Light" panose="020F0502020204030203" pitchFamily="34" charset="0"/>
              </a:endParaRPr>
            </a:p>
          </p:txBody>
        </p:sp>
        <p:sp>
          <p:nvSpPr>
            <p:cNvPr id="75" name="Rectangle 74">
              <a:extLst>
                <a:ext uri="{FF2B5EF4-FFF2-40B4-BE49-F238E27FC236}">
                  <a16:creationId xmlns:a16="http://schemas.microsoft.com/office/drawing/2014/main" id="{A4D611B2-AFC9-43ED-9F94-065063BABAA8}"/>
                </a:ext>
              </a:extLst>
            </p:cNvPr>
            <p:cNvSpPr/>
            <p:nvPr/>
          </p:nvSpPr>
          <p:spPr>
            <a:xfrm>
              <a:off x="6176371" y="1901082"/>
              <a:ext cx="2556422" cy="738664"/>
            </a:xfrm>
            <a:prstGeom prst="rect">
              <a:avLst/>
            </a:prstGeom>
          </p:spPr>
          <p:txBody>
            <a:bodyPr wrap="square">
              <a:spAutoFit/>
            </a:bodyPr>
            <a:lstStyle/>
            <a:p>
              <a:r>
                <a:rPr lang="en-US" sz="1400" dirty="0">
                  <a:solidFill>
                    <a:srgbClr val="000000"/>
                  </a:solidFill>
                </a:rPr>
                <a:t>Temporary waiver for emergency period (many states have expired)</a:t>
              </a:r>
            </a:p>
          </p:txBody>
        </p:sp>
      </p:grpSp>
      <p:grpSp>
        <p:nvGrpSpPr>
          <p:cNvPr id="3" name="Group 2">
            <a:extLst>
              <a:ext uri="{FF2B5EF4-FFF2-40B4-BE49-F238E27FC236}">
                <a16:creationId xmlns:a16="http://schemas.microsoft.com/office/drawing/2014/main" id="{70091DC3-2EEF-41F7-913E-D4894C2CF50E}"/>
              </a:ext>
            </a:extLst>
          </p:cNvPr>
          <p:cNvGrpSpPr/>
          <p:nvPr/>
        </p:nvGrpSpPr>
        <p:grpSpPr>
          <a:xfrm>
            <a:off x="6172473" y="2478413"/>
            <a:ext cx="2560320" cy="1670522"/>
            <a:chOff x="6172473" y="2478413"/>
            <a:chExt cx="2560320" cy="1670522"/>
          </a:xfrm>
        </p:grpSpPr>
        <p:sp>
          <p:nvSpPr>
            <p:cNvPr id="54" name="Freeform 722">
              <a:extLst>
                <a:ext uri="{FF2B5EF4-FFF2-40B4-BE49-F238E27FC236}">
                  <a16:creationId xmlns:a16="http://schemas.microsoft.com/office/drawing/2014/main" id="{52382AC0-25C0-F04A-968B-22F1E3F8A78A}"/>
                </a:ext>
              </a:extLst>
            </p:cNvPr>
            <p:cNvSpPr>
              <a:spLocks noChangeAspect="1"/>
            </p:cNvSpPr>
            <p:nvPr/>
          </p:nvSpPr>
          <p:spPr bwMode="auto">
            <a:xfrm>
              <a:off x="6172473" y="3463141"/>
              <a:ext cx="272413" cy="264630"/>
            </a:xfrm>
            <a:custGeom>
              <a:avLst/>
              <a:gdLst>
                <a:gd name="T0" fmla="*/ 3155690 w 179020"/>
                <a:gd name="T1" fmla="*/ 2163188 h 174268"/>
                <a:gd name="T2" fmla="*/ 3341431 w 179020"/>
                <a:gd name="T3" fmla="*/ 2344807 h 174268"/>
                <a:gd name="T4" fmla="*/ 3341431 w 179020"/>
                <a:gd name="T5" fmla="*/ 3071268 h 174268"/>
                <a:gd name="T6" fmla="*/ 3155690 w 179020"/>
                <a:gd name="T7" fmla="*/ 3252891 h 174268"/>
                <a:gd name="T8" fmla="*/ 2963090 w 179020"/>
                <a:gd name="T9" fmla="*/ 3071268 h 174268"/>
                <a:gd name="T10" fmla="*/ 2963090 w 179020"/>
                <a:gd name="T11" fmla="*/ 2344807 h 174268"/>
                <a:gd name="T12" fmla="*/ 3155690 w 179020"/>
                <a:gd name="T13" fmla="*/ 2163188 h 174268"/>
                <a:gd name="T14" fmla="*/ 2171000 w 179020"/>
                <a:gd name="T15" fmla="*/ 1451998 h 174268"/>
                <a:gd name="T16" fmla="*/ 2363599 w 179020"/>
                <a:gd name="T17" fmla="*/ 1632092 h 174268"/>
                <a:gd name="T18" fmla="*/ 2363599 w 179020"/>
                <a:gd name="T19" fmla="*/ 3072852 h 174268"/>
                <a:gd name="T20" fmla="*/ 2171000 w 179020"/>
                <a:gd name="T21" fmla="*/ 3252949 h 174268"/>
                <a:gd name="T22" fmla="*/ 1985275 w 179020"/>
                <a:gd name="T23" fmla="*/ 3072852 h 174268"/>
                <a:gd name="T24" fmla="*/ 1985275 w 179020"/>
                <a:gd name="T25" fmla="*/ 1632092 h 174268"/>
                <a:gd name="T26" fmla="*/ 2171000 w 179020"/>
                <a:gd name="T27" fmla="*/ 1451998 h 174268"/>
                <a:gd name="T28" fmla="*/ 1193185 w 179020"/>
                <a:gd name="T29" fmla="*/ 711190 h 174268"/>
                <a:gd name="T30" fmla="*/ 1385795 w 179020"/>
                <a:gd name="T31" fmla="*/ 892740 h 174268"/>
                <a:gd name="T32" fmla="*/ 1385795 w 179020"/>
                <a:gd name="T33" fmla="*/ 3071343 h 174268"/>
                <a:gd name="T34" fmla="*/ 1193185 w 179020"/>
                <a:gd name="T35" fmla="*/ 3252891 h 174268"/>
                <a:gd name="T36" fmla="*/ 1007447 w 179020"/>
                <a:gd name="T37" fmla="*/ 3071343 h 174268"/>
                <a:gd name="T38" fmla="*/ 1007447 w 179020"/>
                <a:gd name="T39" fmla="*/ 892740 h 174268"/>
                <a:gd name="T40" fmla="*/ 1193185 w 179020"/>
                <a:gd name="T41" fmla="*/ 711190 h 174268"/>
                <a:gd name="T42" fmla="*/ 174558 w 179020"/>
                <a:gd name="T43" fmla="*/ 0 h 174268"/>
                <a:gd name="T44" fmla="*/ 349115 w 179020"/>
                <a:gd name="T45" fmla="*/ 180728 h 174268"/>
                <a:gd name="T46" fmla="*/ 349115 w 179020"/>
                <a:gd name="T47" fmla="*/ 3072203 h 174268"/>
                <a:gd name="T48" fmla="*/ 174558 w 179020"/>
                <a:gd name="T49" fmla="*/ 3252932 h 174268"/>
                <a:gd name="T50" fmla="*/ 0 w 179020"/>
                <a:gd name="T51" fmla="*/ 3072203 h 174268"/>
                <a:gd name="T52" fmla="*/ 0 w 179020"/>
                <a:gd name="T53" fmla="*/ 180728 h 174268"/>
                <a:gd name="T54" fmla="*/ 174558 w 179020"/>
                <a:gd name="T55" fmla="*/ 0 h 1742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9020" h="174268">
                  <a:moveTo>
                    <a:pt x="169069" y="115887"/>
                  </a:moveTo>
                  <a:cubicBezTo>
                    <a:pt x="174597" y="115887"/>
                    <a:pt x="179020" y="120212"/>
                    <a:pt x="179020" y="125617"/>
                  </a:cubicBezTo>
                  <a:lnTo>
                    <a:pt x="179020" y="164535"/>
                  </a:lnTo>
                  <a:cubicBezTo>
                    <a:pt x="179020" y="169941"/>
                    <a:pt x="174597" y="174265"/>
                    <a:pt x="169069" y="174265"/>
                  </a:cubicBezTo>
                  <a:cubicBezTo>
                    <a:pt x="163541" y="174265"/>
                    <a:pt x="158750" y="169941"/>
                    <a:pt x="158750" y="164535"/>
                  </a:cubicBezTo>
                  <a:lnTo>
                    <a:pt x="158750" y="125617"/>
                  </a:lnTo>
                  <a:cubicBezTo>
                    <a:pt x="158750" y="120212"/>
                    <a:pt x="163541" y="115887"/>
                    <a:pt x="169069" y="115887"/>
                  </a:cubicBezTo>
                  <a:close/>
                  <a:moveTo>
                    <a:pt x="116313" y="77787"/>
                  </a:moveTo>
                  <a:cubicBezTo>
                    <a:pt x="121841" y="77787"/>
                    <a:pt x="126632" y="82075"/>
                    <a:pt x="126632" y="87435"/>
                  </a:cubicBezTo>
                  <a:lnTo>
                    <a:pt x="126632" y="164620"/>
                  </a:lnTo>
                  <a:cubicBezTo>
                    <a:pt x="126632" y="169980"/>
                    <a:pt x="121841" y="174268"/>
                    <a:pt x="116313" y="174268"/>
                  </a:cubicBezTo>
                  <a:cubicBezTo>
                    <a:pt x="110785" y="174268"/>
                    <a:pt x="106363" y="169980"/>
                    <a:pt x="106363" y="164620"/>
                  </a:cubicBezTo>
                  <a:lnTo>
                    <a:pt x="106363" y="87435"/>
                  </a:lnTo>
                  <a:cubicBezTo>
                    <a:pt x="106363" y="82075"/>
                    <a:pt x="110785" y="77787"/>
                    <a:pt x="116313" y="77787"/>
                  </a:cubicBezTo>
                  <a:close/>
                  <a:moveTo>
                    <a:pt x="63926" y="38100"/>
                  </a:moveTo>
                  <a:cubicBezTo>
                    <a:pt x="69822" y="38100"/>
                    <a:pt x="74245" y="42423"/>
                    <a:pt x="74245" y="47826"/>
                  </a:cubicBezTo>
                  <a:lnTo>
                    <a:pt x="74245" y="164539"/>
                  </a:lnTo>
                  <a:cubicBezTo>
                    <a:pt x="74245" y="169942"/>
                    <a:pt x="69822" y="174265"/>
                    <a:pt x="63926" y="174265"/>
                  </a:cubicBezTo>
                  <a:cubicBezTo>
                    <a:pt x="58766" y="174265"/>
                    <a:pt x="53975" y="169942"/>
                    <a:pt x="53975" y="164539"/>
                  </a:cubicBezTo>
                  <a:lnTo>
                    <a:pt x="53975" y="47826"/>
                  </a:lnTo>
                  <a:cubicBezTo>
                    <a:pt x="53975" y="42423"/>
                    <a:pt x="58766" y="38100"/>
                    <a:pt x="63926" y="38100"/>
                  </a:cubicBezTo>
                  <a:close/>
                  <a:moveTo>
                    <a:pt x="9352" y="0"/>
                  </a:moveTo>
                  <a:cubicBezTo>
                    <a:pt x="14548" y="0"/>
                    <a:pt x="18704" y="4303"/>
                    <a:pt x="18704" y="9682"/>
                  </a:cubicBezTo>
                  <a:lnTo>
                    <a:pt x="18704" y="164585"/>
                  </a:lnTo>
                  <a:cubicBezTo>
                    <a:pt x="18704" y="169964"/>
                    <a:pt x="14548" y="174267"/>
                    <a:pt x="9352" y="174267"/>
                  </a:cubicBezTo>
                  <a:cubicBezTo>
                    <a:pt x="4157" y="174267"/>
                    <a:pt x="0" y="169964"/>
                    <a:pt x="0" y="164585"/>
                  </a:cubicBezTo>
                  <a:lnTo>
                    <a:pt x="0" y="9682"/>
                  </a:lnTo>
                  <a:cubicBezTo>
                    <a:pt x="0" y="4303"/>
                    <a:pt x="4157" y="0"/>
                    <a:pt x="9352" y="0"/>
                  </a:cubicBezTo>
                  <a:close/>
                </a:path>
              </a:pathLst>
            </a:custGeom>
            <a:solidFill>
              <a:schemeClr val="bg1"/>
            </a:solidFill>
            <a:ln>
              <a:noFill/>
            </a:ln>
          </p:spPr>
          <p:txBody>
            <a:bodyPr anchor="ctr"/>
            <a:lstStyle/>
            <a:p>
              <a:endParaRPr lang="en-US" sz="675">
                <a:latin typeface="Lato Light" panose="020F0502020204030203" pitchFamily="34" charset="0"/>
              </a:endParaRPr>
            </a:p>
          </p:txBody>
        </p:sp>
        <p:sp>
          <p:nvSpPr>
            <p:cNvPr id="77" name="TextBox 76">
              <a:extLst>
                <a:ext uri="{FF2B5EF4-FFF2-40B4-BE49-F238E27FC236}">
                  <a16:creationId xmlns:a16="http://schemas.microsoft.com/office/drawing/2014/main" id="{5EC047D1-F09A-4F3D-AAB6-5204ECCC9D2D}"/>
                </a:ext>
              </a:extLst>
            </p:cNvPr>
            <p:cNvSpPr txBox="1"/>
            <p:nvPr/>
          </p:nvSpPr>
          <p:spPr>
            <a:xfrm>
              <a:off x="6172473" y="2478413"/>
              <a:ext cx="615873" cy="338554"/>
            </a:xfrm>
            <a:prstGeom prst="rect">
              <a:avLst/>
            </a:prstGeom>
            <a:noFill/>
          </p:spPr>
          <p:txBody>
            <a:bodyPr wrap="none" rtlCol="0" anchor="b" anchorCtr="0">
              <a:spAutoFit/>
            </a:bodyPr>
            <a:lstStyle/>
            <a:p>
              <a:r>
                <a:rPr lang="en-US" sz="1600" b="1">
                  <a:solidFill>
                    <a:schemeClr val="tx2"/>
                  </a:solidFill>
                  <a:ea typeface="League Spartan" charset="0"/>
                  <a:cs typeface="Poppins" pitchFamily="2" charset="77"/>
                </a:rPr>
                <a:t>DEA</a:t>
              </a:r>
            </a:p>
          </p:txBody>
        </p:sp>
        <p:sp>
          <p:nvSpPr>
            <p:cNvPr id="78" name="Freeform 630">
              <a:extLst>
                <a:ext uri="{FF2B5EF4-FFF2-40B4-BE49-F238E27FC236}">
                  <a16:creationId xmlns:a16="http://schemas.microsoft.com/office/drawing/2014/main" id="{6359AF46-E87E-4DD9-AC0B-005770B80D69}"/>
                </a:ext>
              </a:extLst>
            </p:cNvPr>
            <p:cNvSpPr>
              <a:spLocks noChangeAspect="1"/>
            </p:cNvSpPr>
            <p:nvPr/>
          </p:nvSpPr>
          <p:spPr bwMode="auto">
            <a:xfrm>
              <a:off x="6535800" y="2820879"/>
              <a:ext cx="313022" cy="286542"/>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US" sz="675">
                <a:latin typeface="Lato Light" panose="020F0502020204030203" pitchFamily="34" charset="0"/>
              </a:endParaRPr>
            </a:p>
          </p:txBody>
        </p:sp>
        <p:sp>
          <p:nvSpPr>
            <p:cNvPr id="79" name="Rectangle 78">
              <a:extLst>
                <a:ext uri="{FF2B5EF4-FFF2-40B4-BE49-F238E27FC236}">
                  <a16:creationId xmlns:a16="http://schemas.microsoft.com/office/drawing/2014/main" id="{381B11EC-0947-4C63-96A5-8ED476188136}"/>
                </a:ext>
              </a:extLst>
            </p:cNvPr>
            <p:cNvSpPr/>
            <p:nvPr/>
          </p:nvSpPr>
          <p:spPr>
            <a:xfrm>
              <a:off x="6176371" y="2763940"/>
              <a:ext cx="2556422" cy="1384995"/>
            </a:xfrm>
            <a:prstGeom prst="rect">
              <a:avLst/>
            </a:prstGeom>
          </p:spPr>
          <p:txBody>
            <a:bodyPr wrap="square">
              <a:spAutoFit/>
            </a:bodyPr>
            <a:lstStyle/>
            <a:p>
              <a:pPr marL="285750" indent="-285750">
                <a:buFont typeface="Arial" panose="020B0604020202020204" pitchFamily="34" charset="0"/>
                <a:buChar char="•"/>
              </a:pPr>
              <a:r>
                <a:rPr lang="en-US" sz="1400">
                  <a:solidFill>
                    <a:srgbClr val="000000"/>
                  </a:solidFill>
                </a:rPr>
                <a:t>Waived in person examination for controlled substances for emergency period</a:t>
              </a:r>
            </a:p>
            <a:p>
              <a:pPr marL="285750" indent="-285750">
                <a:buFont typeface="Arial" panose="020B0604020202020204" pitchFamily="34" charset="0"/>
                <a:buChar char="•"/>
              </a:pPr>
              <a:r>
                <a:rPr lang="en-US" sz="1400">
                  <a:solidFill>
                    <a:srgbClr val="000000"/>
                  </a:solidFill>
                </a:rPr>
                <a:t>Temporally waives state lines</a:t>
              </a:r>
            </a:p>
          </p:txBody>
        </p:sp>
      </p:grpSp>
      <p:grpSp>
        <p:nvGrpSpPr>
          <p:cNvPr id="29" name="Group 28">
            <a:extLst>
              <a:ext uri="{FF2B5EF4-FFF2-40B4-BE49-F238E27FC236}">
                <a16:creationId xmlns:a16="http://schemas.microsoft.com/office/drawing/2014/main" id="{A4343CB3-DA1C-40F0-9392-7DA712EEACC3}"/>
              </a:ext>
            </a:extLst>
          </p:cNvPr>
          <p:cNvGrpSpPr/>
          <p:nvPr/>
        </p:nvGrpSpPr>
        <p:grpSpPr>
          <a:xfrm>
            <a:off x="6172473" y="4064559"/>
            <a:ext cx="2560320" cy="1024191"/>
            <a:chOff x="6172473" y="4064559"/>
            <a:chExt cx="2560320" cy="1024191"/>
          </a:xfrm>
        </p:grpSpPr>
        <p:sp>
          <p:nvSpPr>
            <p:cNvPr id="81" name="TextBox 80">
              <a:extLst>
                <a:ext uri="{FF2B5EF4-FFF2-40B4-BE49-F238E27FC236}">
                  <a16:creationId xmlns:a16="http://schemas.microsoft.com/office/drawing/2014/main" id="{FB3991DF-28DA-4515-8FDD-09E8E16F5509}"/>
                </a:ext>
              </a:extLst>
            </p:cNvPr>
            <p:cNvSpPr txBox="1"/>
            <p:nvPr/>
          </p:nvSpPr>
          <p:spPr>
            <a:xfrm>
              <a:off x="6172473" y="4064559"/>
              <a:ext cx="1314784" cy="338554"/>
            </a:xfrm>
            <a:prstGeom prst="rect">
              <a:avLst/>
            </a:prstGeom>
            <a:noFill/>
          </p:spPr>
          <p:txBody>
            <a:bodyPr wrap="none" rtlCol="0" anchor="b" anchorCtr="0">
              <a:spAutoFit/>
            </a:bodyPr>
            <a:lstStyle/>
            <a:p>
              <a:r>
                <a:rPr lang="en-US" sz="1600" b="1" dirty="0">
                  <a:solidFill>
                    <a:schemeClr val="tx2"/>
                  </a:solidFill>
                  <a:ea typeface="League Spartan" charset="0"/>
                  <a:cs typeface="Poppins" pitchFamily="2" charset="77"/>
                </a:rPr>
                <a:t>Malpractice</a:t>
              </a:r>
            </a:p>
          </p:txBody>
        </p:sp>
        <p:sp>
          <p:nvSpPr>
            <p:cNvPr id="82" name="Freeform 630">
              <a:extLst>
                <a:ext uri="{FF2B5EF4-FFF2-40B4-BE49-F238E27FC236}">
                  <a16:creationId xmlns:a16="http://schemas.microsoft.com/office/drawing/2014/main" id="{1DBA4010-A41C-4FEC-AA15-CD1435364361}"/>
                </a:ext>
              </a:extLst>
            </p:cNvPr>
            <p:cNvSpPr>
              <a:spLocks noChangeAspect="1"/>
            </p:cNvSpPr>
            <p:nvPr/>
          </p:nvSpPr>
          <p:spPr bwMode="auto">
            <a:xfrm>
              <a:off x="6535800" y="4407025"/>
              <a:ext cx="313022" cy="286542"/>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US" sz="675">
                <a:latin typeface="Lato Light" panose="020F0502020204030203" pitchFamily="34" charset="0"/>
              </a:endParaRPr>
            </a:p>
          </p:txBody>
        </p:sp>
        <p:sp>
          <p:nvSpPr>
            <p:cNvPr id="83" name="Rectangle 82">
              <a:extLst>
                <a:ext uri="{FF2B5EF4-FFF2-40B4-BE49-F238E27FC236}">
                  <a16:creationId xmlns:a16="http://schemas.microsoft.com/office/drawing/2014/main" id="{1E8855FE-9655-466D-96F5-1CEF3E5551BF}"/>
                </a:ext>
              </a:extLst>
            </p:cNvPr>
            <p:cNvSpPr/>
            <p:nvPr/>
          </p:nvSpPr>
          <p:spPr>
            <a:xfrm>
              <a:off x="6176371" y="4350086"/>
              <a:ext cx="2556422" cy="738664"/>
            </a:xfrm>
            <a:prstGeom prst="rect">
              <a:avLst/>
            </a:prstGeom>
          </p:spPr>
          <p:txBody>
            <a:bodyPr wrap="square">
              <a:spAutoFit/>
            </a:bodyPr>
            <a:lstStyle/>
            <a:p>
              <a:r>
                <a:rPr lang="en-US" sz="1400">
                  <a:solidFill>
                    <a:srgbClr val="000000"/>
                  </a:solidFill>
                </a:rPr>
                <a:t>Many carriers provide coverage across state lines for emergency period</a:t>
              </a:r>
            </a:p>
          </p:txBody>
        </p:sp>
      </p:grpSp>
      <p:sp>
        <p:nvSpPr>
          <p:cNvPr id="52" name="Title 51">
            <a:extLst>
              <a:ext uri="{FF2B5EF4-FFF2-40B4-BE49-F238E27FC236}">
                <a16:creationId xmlns:a16="http://schemas.microsoft.com/office/drawing/2014/main" id="{C21CFB82-057E-4699-9F2D-0BC41F4943C5}"/>
              </a:ext>
            </a:extLst>
          </p:cNvPr>
          <p:cNvSpPr>
            <a:spLocks noGrp="1"/>
          </p:cNvSpPr>
          <p:nvPr>
            <p:ph type="title"/>
          </p:nvPr>
        </p:nvSpPr>
        <p:spPr/>
        <p:txBody>
          <a:bodyPr/>
          <a:lstStyle/>
          <a:p>
            <a:r>
              <a:rPr lang="en-US" dirty="0">
                <a:solidFill>
                  <a:schemeClr val="tx1"/>
                </a:solidFill>
              </a:rPr>
              <a:t>Current State of Telemedicine</a:t>
            </a:r>
          </a:p>
        </p:txBody>
      </p:sp>
      <p:grpSp>
        <p:nvGrpSpPr>
          <p:cNvPr id="30" name="Group 29">
            <a:extLst>
              <a:ext uri="{FF2B5EF4-FFF2-40B4-BE49-F238E27FC236}">
                <a16:creationId xmlns:a16="http://schemas.microsoft.com/office/drawing/2014/main" id="{63C90343-108A-44F8-9F3D-27662CD25C88}"/>
              </a:ext>
            </a:extLst>
          </p:cNvPr>
          <p:cNvGrpSpPr/>
          <p:nvPr/>
        </p:nvGrpSpPr>
        <p:grpSpPr>
          <a:xfrm>
            <a:off x="6172473" y="5160484"/>
            <a:ext cx="2562269" cy="808747"/>
            <a:chOff x="6172473" y="5160484"/>
            <a:chExt cx="2562269" cy="808747"/>
          </a:xfrm>
        </p:grpSpPr>
        <p:sp>
          <p:nvSpPr>
            <p:cNvPr id="86" name="TextBox 85">
              <a:extLst>
                <a:ext uri="{FF2B5EF4-FFF2-40B4-BE49-F238E27FC236}">
                  <a16:creationId xmlns:a16="http://schemas.microsoft.com/office/drawing/2014/main" id="{992F9463-EDD4-4A49-93DE-7ED753D0ABBC}"/>
                </a:ext>
              </a:extLst>
            </p:cNvPr>
            <p:cNvSpPr txBox="1"/>
            <p:nvPr/>
          </p:nvSpPr>
          <p:spPr>
            <a:xfrm>
              <a:off x="6172473" y="5160484"/>
              <a:ext cx="805798" cy="338554"/>
            </a:xfrm>
            <a:prstGeom prst="rect">
              <a:avLst/>
            </a:prstGeom>
            <a:noFill/>
          </p:spPr>
          <p:txBody>
            <a:bodyPr wrap="none" rtlCol="0" anchor="b" anchorCtr="0">
              <a:spAutoFit/>
            </a:bodyPr>
            <a:lstStyle/>
            <a:p>
              <a:r>
                <a:rPr lang="en-US" sz="1600" b="1" dirty="0">
                  <a:solidFill>
                    <a:schemeClr val="tx2"/>
                  </a:solidFill>
                  <a:ea typeface="League Spartan" charset="0"/>
                  <a:cs typeface="Poppins" pitchFamily="2" charset="77"/>
                </a:rPr>
                <a:t>HIPAA</a:t>
              </a:r>
            </a:p>
          </p:txBody>
        </p:sp>
        <p:sp>
          <p:nvSpPr>
            <p:cNvPr id="87" name="Freeform 630">
              <a:extLst>
                <a:ext uri="{FF2B5EF4-FFF2-40B4-BE49-F238E27FC236}">
                  <a16:creationId xmlns:a16="http://schemas.microsoft.com/office/drawing/2014/main" id="{78C71EF3-D7F0-425D-91C0-914920986FFF}"/>
                </a:ext>
              </a:extLst>
            </p:cNvPr>
            <p:cNvSpPr>
              <a:spLocks noChangeAspect="1"/>
            </p:cNvSpPr>
            <p:nvPr/>
          </p:nvSpPr>
          <p:spPr bwMode="auto">
            <a:xfrm>
              <a:off x="6537749" y="5502950"/>
              <a:ext cx="313022" cy="286542"/>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US" sz="675">
                <a:latin typeface="Lato Light" panose="020F0502020204030203" pitchFamily="34" charset="0"/>
              </a:endParaRPr>
            </a:p>
          </p:txBody>
        </p:sp>
        <p:sp>
          <p:nvSpPr>
            <p:cNvPr id="88" name="Rectangle 87">
              <a:extLst>
                <a:ext uri="{FF2B5EF4-FFF2-40B4-BE49-F238E27FC236}">
                  <a16:creationId xmlns:a16="http://schemas.microsoft.com/office/drawing/2014/main" id="{6ADA7A19-7BA2-4F5D-B633-F706E3F0225F}"/>
                </a:ext>
              </a:extLst>
            </p:cNvPr>
            <p:cNvSpPr/>
            <p:nvPr/>
          </p:nvSpPr>
          <p:spPr>
            <a:xfrm>
              <a:off x="6178320" y="5446011"/>
              <a:ext cx="2556422" cy="523220"/>
            </a:xfrm>
            <a:prstGeom prst="rect">
              <a:avLst/>
            </a:prstGeom>
          </p:spPr>
          <p:txBody>
            <a:bodyPr wrap="square">
              <a:spAutoFit/>
            </a:bodyPr>
            <a:lstStyle/>
            <a:p>
              <a:r>
                <a:rPr lang="en-US" sz="1400">
                  <a:solidFill>
                    <a:srgbClr val="000000"/>
                  </a:solidFill>
                </a:rPr>
                <a:t>Exercise enforcement discretion in applications</a:t>
              </a:r>
            </a:p>
          </p:txBody>
        </p:sp>
      </p:grpSp>
    </p:spTree>
    <p:extLst>
      <p:ext uri="{BB962C8B-B14F-4D97-AF65-F5344CB8AC3E}">
        <p14:creationId xmlns:p14="http://schemas.microsoft.com/office/powerpoint/2010/main" val="1617497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Interstate Medical Licensure Compact</a:t>
            </a:r>
          </a:p>
        </p:txBody>
      </p:sp>
      <p:sp>
        <p:nvSpPr>
          <p:cNvPr id="6" name="TextBox 5"/>
          <p:cNvSpPr txBox="1"/>
          <p:nvPr/>
        </p:nvSpPr>
        <p:spPr>
          <a:xfrm>
            <a:off x="5529792" y="6337656"/>
            <a:ext cx="3752193" cy="369332"/>
          </a:xfrm>
          <a:prstGeom prst="rect">
            <a:avLst/>
          </a:prstGeom>
          <a:noFill/>
        </p:spPr>
        <p:txBody>
          <a:bodyPr wrap="square" rtlCol="0">
            <a:spAutoFit/>
          </a:bodyPr>
          <a:lstStyle/>
          <a:p>
            <a:r>
              <a:rPr lang="en-US" dirty="0">
                <a:hlinkClick r:id="rId3"/>
              </a:rPr>
              <a:t>https://imlcc.org/</a:t>
            </a:r>
            <a:endParaRPr lang="en-US" dirty="0"/>
          </a:p>
        </p:txBody>
      </p:sp>
      <p:pic>
        <p:nvPicPr>
          <p:cNvPr id="3" name="Picture 2">
            <a:extLst>
              <a:ext uri="{FF2B5EF4-FFF2-40B4-BE49-F238E27FC236}">
                <a16:creationId xmlns:a16="http://schemas.microsoft.com/office/drawing/2014/main" id="{9A226405-0693-42DA-98E5-C4CDBC76964A}"/>
              </a:ext>
            </a:extLst>
          </p:cNvPr>
          <p:cNvPicPr>
            <a:picLocks noChangeAspect="1"/>
          </p:cNvPicPr>
          <p:nvPr/>
        </p:nvPicPr>
        <p:blipFill>
          <a:blip r:embed="rId4"/>
          <a:stretch>
            <a:fillRect/>
          </a:stretch>
        </p:blipFill>
        <p:spPr>
          <a:xfrm>
            <a:off x="1360912" y="1295623"/>
            <a:ext cx="6044976" cy="4908054"/>
          </a:xfrm>
          <a:prstGeom prst="rect">
            <a:avLst/>
          </a:prstGeom>
        </p:spPr>
      </p:pic>
    </p:spTree>
    <p:extLst>
      <p:ext uri="{BB962C8B-B14F-4D97-AF65-F5344CB8AC3E}">
        <p14:creationId xmlns:p14="http://schemas.microsoft.com/office/powerpoint/2010/main" val="997913079"/>
      </p:ext>
    </p:extLst>
  </p:cSld>
  <p:clrMapOvr>
    <a:masterClrMapping/>
  </p:clrMapOvr>
</p:sld>
</file>

<file path=ppt/theme/theme1.xml><?xml version="1.0" encoding="utf-8"?>
<a:theme xmlns:a="http://schemas.openxmlformats.org/drawingml/2006/main" name="Office Theme">
  <a:themeElements>
    <a:clrScheme name="SVMIC">
      <a:dk1>
        <a:srgbClr val="000000"/>
      </a:dk1>
      <a:lt1>
        <a:srgbClr val="FFFFFF"/>
      </a:lt1>
      <a:dk2>
        <a:srgbClr val="5A235A"/>
      </a:dk2>
      <a:lt2>
        <a:srgbClr val="E7E6E6"/>
      </a:lt2>
      <a:accent1>
        <a:srgbClr val="3CB7E3"/>
      </a:accent1>
      <a:accent2>
        <a:srgbClr val="92D300"/>
      </a:accent2>
      <a:accent3>
        <a:srgbClr val="5A235A"/>
      </a:accent3>
      <a:accent4>
        <a:srgbClr val="4D4E52"/>
      </a:accent4>
      <a:accent5>
        <a:srgbClr val="D5D6D2"/>
      </a:accent5>
      <a:accent6>
        <a:srgbClr val="0563C1"/>
      </a:accent6>
      <a:hlink>
        <a:srgbClr val="0563C1"/>
      </a:hlink>
      <a:folHlink>
        <a:srgbClr val="954F72"/>
      </a:folHlink>
    </a:clrScheme>
    <a:fontScheme name="SVMIC">
      <a:majorFont>
        <a:latin typeface="Times New Roman"/>
        <a:ea typeface=""/>
        <a:cs typeface=""/>
      </a:majorFont>
      <a:minorFont>
        <a:latin typeface="Arial"/>
        <a:ea typeface=""/>
        <a:cs typeface=""/>
      </a:minorFont>
    </a:fontScheme>
    <a:fmtScheme name="Smokey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50800">
          <a:solidFill>
            <a:schemeClr val="accent1"/>
          </a:solidFill>
          <a:round/>
          <a:headEnd/>
          <a:tailEnd/>
        </a:ln>
      </a:spPr>
      <a:bodyPr vert="horz" wrap="square" lIns="68580" tIns="34290" rIns="68580" bIns="34290" numCol="1" rtlCol="0" anchor="t" anchorCtr="0" compatLnSpc="1">
        <a:prstTxWarp prst="textNoShape">
          <a:avLst/>
        </a:prstTxWarp>
      </a:bodyPr>
      <a:lstStyle>
        <a:defPPr algn="l">
          <a:defRPr sz="2700" dirty="0">
            <a:latin typeface="Roboto Light" panose="02000000000000000000" pitchFamily="2" charset="0"/>
          </a:defRPr>
        </a:defPPr>
      </a:lstStyle>
    </a:spDef>
    <a:txDef>
      <a:spPr>
        <a:noFill/>
      </a:spPr>
      <a:bodyPr wrap="square" rtlCol="0">
        <a:spAutoFit/>
      </a:bodyPr>
      <a:lstStyle>
        <a:defPPr marL="228600" marR="0" indent="-228600" algn="l" defTabSz="914400" rtl="0" eaLnBrk="1" fontAlgn="auto" latinLnBrk="0" hangingPunct="1">
          <a:lnSpc>
            <a:spcPct val="90000"/>
          </a:lnSpc>
          <a:spcBef>
            <a:spcPts val="1000"/>
          </a:spcBef>
          <a:spcAft>
            <a:spcPts val="0"/>
          </a:spcAft>
          <a:buClr>
            <a:srgbClr val="3DB7E4"/>
          </a:buClr>
          <a:buSzTx/>
          <a:buFont typeface="Arial" panose="020B0604020202020204" pitchFamily="34" charset="0"/>
          <a:buChar char="•"/>
          <a:tabLst/>
          <a:defRPr kumimoji="0" sz="1600" b="0" i="0" u="none" strike="noStrike" kern="1200" cap="none" spc="0" normalizeH="0" baseline="0" noProof="0" dirty="0" smtClean="0">
            <a:ln>
              <a:noFill/>
            </a:ln>
            <a:solidFill>
              <a:srgbClr val="4D4F53"/>
            </a:solidFill>
            <a:effectLst/>
            <a:uLnTx/>
            <a:uFillTx/>
            <a:latin typeface="Arial" panose="020B0604020202020204" pitchFamily="34" charset="0"/>
            <a:ea typeface="+mn-ea"/>
            <a:cs typeface="Arial" panose="020B0604020202020204" pitchFamily="34" charset="0"/>
          </a:defRPr>
        </a:defPPr>
      </a:lstStyle>
    </a:txDef>
  </a:objectDefaults>
  <a:extraClrSchemeLst/>
  <a:extLst>
    <a:ext uri="{05A4C25C-085E-4340-85A3-A5531E510DB2}">
      <thm15:themeFamily xmlns:thm15="http://schemas.microsoft.com/office/thememl/2012/main" name="Presentation1" id="{6EF719B4-FD1A-453B-8718-9374858ED53C}" vid="{AC9656C4-403B-4889-A3BE-304A31681C0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9258E6B9B3F841950D4A94833A7077" ma:contentTypeVersion="13" ma:contentTypeDescription="Create a new document." ma:contentTypeScope="" ma:versionID="938c0e8b698606f2bb6781b3808fc988">
  <xsd:schema xmlns:xsd="http://www.w3.org/2001/XMLSchema" xmlns:xs="http://www.w3.org/2001/XMLSchema" xmlns:p="http://schemas.microsoft.com/office/2006/metadata/properties" xmlns:ns2="2f22dd58-ca24-45dc-a006-7e6bd6cba8cc" xmlns:ns3="d2ebaeb3-d4ed-45b4-94cb-15cf392b7614" targetNamespace="http://schemas.microsoft.com/office/2006/metadata/properties" ma:root="true" ma:fieldsID="93017bacc9f11f5784b9041ad8f454bd" ns2:_="" ns3:_="">
    <xsd:import namespace="2f22dd58-ca24-45dc-a006-7e6bd6cba8cc"/>
    <xsd:import namespace="d2ebaeb3-d4ed-45b4-94cb-15cf392b761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AutoKeyPoints" minOccurs="0"/>
                <xsd:element ref="ns2:MediaServiceKeyPoint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22dd58-ca24-45dc-a006-7e6bd6cba8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2ebaeb3-d4ed-45b4-94cb-15cf392b761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30D21F-C61D-421C-8437-76E1D89D5A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22dd58-ca24-45dc-a006-7e6bd6cba8cc"/>
    <ds:schemaRef ds:uri="d2ebaeb3-d4ed-45b4-94cb-15cf392b76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3E72E8-CCAE-4A06-A0E6-88BDB13AB01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8C2B049-4A19-4FB4-BDD8-86EF72086C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19073</TotalTime>
  <Words>5848</Words>
  <Application>Microsoft Office PowerPoint</Application>
  <PresentationFormat>On-screen Show (4:3)</PresentationFormat>
  <Paragraphs>528</Paragraphs>
  <Slides>38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Lato Light</vt:lpstr>
      <vt:lpstr>Nunito Sans SemiBold</vt:lpstr>
      <vt:lpstr>Poppins</vt:lpstr>
      <vt:lpstr>Times</vt:lpstr>
      <vt:lpstr>Times New Roman</vt:lpstr>
      <vt:lpstr>Office Theme</vt:lpstr>
      <vt:lpstr>Telemedicine - During and Post Pandemic   August 2021</vt:lpstr>
      <vt:lpstr>Objectives</vt:lpstr>
      <vt:lpstr>PowerPoint Presentation</vt:lpstr>
      <vt:lpstr>Arkansas Telemedicine Timeline</vt:lpstr>
      <vt:lpstr>CMS Medicare Current Beneficiary Survey Fall 2000</vt:lpstr>
      <vt:lpstr>State Practice Standard Considerations</vt:lpstr>
      <vt:lpstr>History Prior to Emergency Period (3/1/2020)</vt:lpstr>
      <vt:lpstr>Current State of Telemedicine</vt:lpstr>
      <vt:lpstr>Interstate Medical Licensure Compact</vt:lpstr>
      <vt:lpstr>PowerPoint Presentation</vt:lpstr>
      <vt:lpstr>PowerPoint Presentation</vt:lpstr>
      <vt:lpstr>CMS 2021 Final Rule Telemedicine Takeaways</vt:lpstr>
      <vt:lpstr>CMS 2022 Telemedicine Proposed Rule</vt:lpstr>
      <vt:lpstr>Telemedicine Category 3 – Proposed to extend to 12/2023</vt:lpstr>
      <vt:lpstr>Place of Service &amp; Modifier</vt:lpstr>
      <vt:lpstr>Medicare Telemedicine Office/Outpatient E/M Level Selection Options </vt:lpstr>
      <vt:lpstr>Audits of Medicare Part B Telehealth Services During the COVID-19 Public Health Emergency</vt:lpstr>
      <vt:lpstr>Future of Telemedicine?</vt:lpstr>
      <vt:lpstr>Telemedicine Access</vt:lpstr>
      <vt:lpstr>Implementation Timeline </vt:lpstr>
      <vt:lpstr>Telemedicine Platform Options</vt:lpstr>
      <vt:lpstr>Telemedicine Challenges</vt:lpstr>
      <vt:lpstr>Liability Considerations </vt:lpstr>
      <vt:lpstr>Telemedicine Liability: The Usual Suspects </vt:lpstr>
      <vt:lpstr>PowerPoint Presentation</vt:lpstr>
      <vt:lpstr>Elements of Negligence</vt:lpstr>
      <vt:lpstr>Consent</vt:lpstr>
      <vt:lpstr>Consent for telemedicine encounter </vt:lpstr>
      <vt:lpstr>The Physician-Patient Relationship</vt:lpstr>
      <vt:lpstr>Assessment of appropriateness for telemedicine </vt:lpstr>
      <vt:lpstr>Scope of Practice and Standard of Care</vt:lpstr>
      <vt:lpstr>Typical Telemedicine Services </vt:lpstr>
      <vt:lpstr>Refer for in-person treatment examples</vt:lpstr>
      <vt:lpstr>Documentation</vt:lpstr>
      <vt:lpstr>FAQ: Should I place a statement in the medical record that treatment was provided during COVID-19?</vt:lpstr>
      <vt:lpstr>Key Considerations When Practicing Telemedicine</vt:lpstr>
      <vt:lpstr>Key Considerations When Practicing Telemedicine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Telemedicine Application &amp; Liability Considerations</dc:title>
  <dc:creator>Michael Cash</dc:creator>
  <cp:lastModifiedBy>Michael Cash</cp:lastModifiedBy>
  <cp:revision>5</cp:revision>
  <dcterms:created xsi:type="dcterms:W3CDTF">2020-06-26T15:43:08Z</dcterms:created>
  <dcterms:modified xsi:type="dcterms:W3CDTF">2021-08-16T17:25:12Z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0x010100449258E6B9B3F841950D4A94833A7077</vt:lpwstr>
  </property>
</Properties>
</file>